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9"/>
  </p:notesMasterIdLst>
  <p:sldIdLst>
    <p:sldId id="259" r:id="rId2"/>
    <p:sldId id="277" r:id="rId3"/>
    <p:sldId id="260" r:id="rId4"/>
    <p:sldId id="268" r:id="rId5"/>
    <p:sldId id="269" r:id="rId6"/>
    <p:sldId id="270" r:id="rId7"/>
    <p:sldId id="271" r:id="rId8"/>
    <p:sldId id="272" r:id="rId9"/>
    <p:sldId id="274" r:id="rId10"/>
    <p:sldId id="285" r:id="rId11"/>
    <p:sldId id="275" r:id="rId12"/>
    <p:sldId id="278" r:id="rId13"/>
    <p:sldId id="279" r:id="rId14"/>
    <p:sldId id="280" r:id="rId15"/>
    <p:sldId id="281" r:id="rId16"/>
    <p:sldId id="303" r:id="rId17"/>
    <p:sldId id="304" r:id="rId18"/>
    <p:sldId id="282" r:id="rId19"/>
    <p:sldId id="283" r:id="rId20"/>
    <p:sldId id="284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301" r:id="rId34"/>
    <p:sldId id="298" r:id="rId35"/>
    <p:sldId id="299" r:id="rId36"/>
    <p:sldId id="300" r:id="rId37"/>
    <p:sldId id="302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72"/>
    <p:restoredTop sz="85694"/>
  </p:normalViewPr>
  <p:slideViewPr>
    <p:cSldViewPr snapToGrid="0">
      <p:cViewPr varScale="1">
        <p:scale>
          <a:sx n="102" d="100"/>
          <a:sy n="102" d="100"/>
        </p:scale>
        <p:origin x="1344" y="176"/>
      </p:cViewPr>
      <p:guideLst/>
    </p:cSldViewPr>
  </p:slideViewPr>
  <p:outlineViewPr>
    <p:cViewPr>
      <p:scale>
        <a:sx n="33" d="100"/>
        <a:sy n="33" d="100"/>
      </p:scale>
      <p:origin x="0" y="-27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angwei Zhang" userId="00c53528-d8f4-413e-b4b0-985264559294" providerId="ADAL" clId="{51DC01E8-371E-C949-ABC1-A678785B97B8}"/>
    <pc:docChg chg="undo custSel addSld delSld modSld sldOrd">
      <pc:chgData name="Guangwei Zhang" userId="00c53528-d8f4-413e-b4b0-985264559294" providerId="ADAL" clId="{51DC01E8-371E-C949-ABC1-A678785B97B8}" dt="2024-08-21T03:24:47.038" v="2529" actId="2696"/>
      <pc:docMkLst>
        <pc:docMk/>
      </pc:docMkLst>
      <pc:sldChg chg="modSp mod">
        <pc:chgData name="Guangwei Zhang" userId="00c53528-d8f4-413e-b4b0-985264559294" providerId="ADAL" clId="{51DC01E8-371E-C949-ABC1-A678785B97B8}" dt="2024-08-14T03:38:38.790" v="1" actId="20577"/>
        <pc:sldMkLst>
          <pc:docMk/>
          <pc:sldMk cId="3577793713" sldId="259"/>
        </pc:sldMkLst>
        <pc:spChg chg="mod">
          <ac:chgData name="Guangwei Zhang" userId="00c53528-d8f4-413e-b4b0-985264559294" providerId="ADAL" clId="{51DC01E8-371E-C949-ABC1-A678785B97B8}" dt="2024-08-14T03:38:38.790" v="1" actId="20577"/>
          <ac:spMkLst>
            <pc:docMk/>
            <pc:sldMk cId="3577793713" sldId="259"/>
            <ac:spMk id="3" creationId="{A3B95A19-2B77-2941-2AF5-8DEB50D2EAE3}"/>
          </ac:spMkLst>
        </pc:spChg>
      </pc:sldChg>
      <pc:sldChg chg="del">
        <pc:chgData name="Guangwei Zhang" userId="00c53528-d8f4-413e-b4b0-985264559294" providerId="ADAL" clId="{51DC01E8-371E-C949-ABC1-A678785B97B8}" dt="2024-08-21T03:24:47.038" v="2529" actId="2696"/>
        <pc:sldMkLst>
          <pc:docMk/>
          <pc:sldMk cId="1544970512" sldId="261"/>
        </pc:sldMkLst>
      </pc:sldChg>
      <pc:sldChg chg="del">
        <pc:chgData name="Guangwei Zhang" userId="00c53528-d8f4-413e-b4b0-985264559294" providerId="ADAL" clId="{51DC01E8-371E-C949-ABC1-A678785B97B8}" dt="2024-08-21T03:24:47.038" v="2529" actId="2696"/>
        <pc:sldMkLst>
          <pc:docMk/>
          <pc:sldMk cId="3995100834" sldId="262"/>
        </pc:sldMkLst>
      </pc:sldChg>
      <pc:sldChg chg="del">
        <pc:chgData name="Guangwei Zhang" userId="00c53528-d8f4-413e-b4b0-985264559294" providerId="ADAL" clId="{51DC01E8-371E-C949-ABC1-A678785B97B8}" dt="2024-08-21T03:24:47.038" v="2529" actId="2696"/>
        <pc:sldMkLst>
          <pc:docMk/>
          <pc:sldMk cId="290273877" sldId="263"/>
        </pc:sldMkLst>
      </pc:sldChg>
      <pc:sldChg chg="del">
        <pc:chgData name="Guangwei Zhang" userId="00c53528-d8f4-413e-b4b0-985264559294" providerId="ADAL" clId="{51DC01E8-371E-C949-ABC1-A678785B97B8}" dt="2024-08-21T03:24:47.038" v="2529" actId="2696"/>
        <pc:sldMkLst>
          <pc:docMk/>
          <pc:sldMk cId="3053518229" sldId="264"/>
        </pc:sldMkLst>
      </pc:sldChg>
      <pc:sldChg chg="del">
        <pc:chgData name="Guangwei Zhang" userId="00c53528-d8f4-413e-b4b0-985264559294" providerId="ADAL" clId="{51DC01E8-371E-C949-ABC1-A678785B97B8}" dt="2024-08-21T03:24:47.038" v="2529" actId="2696"/>
        <pc:sldMkLst>
          <pc:docMk/>
          <pc:sldMk cId="809612217" sldId="265"/>
        </pc:sldMkLst>
      </pc:sldChg>
      <pc:sldChg chg="del">
        <pc:chgData name="Guangwei Zhang" userId="00c53528-d8f4-413e-b4b0-985264559294" providerId="ADAL" clId="{51DC01E8-371E-C949-ABC1-A678785B97B8}" dt="2024-08-21T03:24:47.038" v="2529" actId="2696"/>
        <pc:sldMkLst>
          <pc:docMk/>
          <pc:sldMk cId="2325325029" sldId="266"/>
        </pc:sldMkLst>
      </pc:sldChg>
      <pc:sldChg chg="del">
        <pc:chgData name="Guangwei Zhang" userId="00c53528-d8f4-413e-b4b0-985264559294" providerId="ADAL" clId="{51DC01E8-371E-C949-ABC1-A678785B97B8}" dt="2024-08-21T03:24:47.038" v="2529" actId="2696"/>
        <pc:sldMkLst>
          <pc:docMk/>
          <pc:sldMk cId="1207162060" sldId="267"/>
        </pc:sldMkLst>
      </pc:sldChg>
      <pc:sldChg chg="del">
        <pc:chgData name="Guangwei Zhang" userId="00c53528-d8f4-413e-b4b0-985264559294" providerId="ADAL" clId="{51DC01E8-371E-C949-ABC1-A678785B97B8}" dt="2024-08-21T03:24:47.038" v="2529" actId="2696"/>
        <pc:sldMkLst>
          <pc:docMk/>
          <pc:sldMk cId="1138997818" sldId="276"/>
        </pc:sldMkLst>
      </pc:sldChg>
      <pc:sldChg chg="delSp mod">
        <pc:chgData name="Guangwei Zhang" userId="00c53528-d8f4-413e-b4b0-985264559294" providerId="ADAL" clId="{51DC01E8-371E-C949-ABC1-A678785B97B8}" dt="2024-08-14T12:59:40.132" v="1567" actId="21"/>
        <pc:sldMkLst>
          <pc:docMk/>
          <pc:sldMk cId="172152874" sldId="281"/>
        </pc:sldMkLst>
        <pc:spChg chg="del">
          <ac:chgData name="Guangwei Zhang" userId="00c53528-d8f4-413e-b4b0-985264559294" providerId="ADAL" clId="{51DC01E8-371E-C949-ABC1-A678785B97B8}" dt="2024-08-14T12:59:40.132" v="1567" actId="21"/>
          <ac:spMkLst>
            <pc:docMk/>
            <pc:sldMk cId="172152874" sldId="281"/>
            <ac:spMk id="7" creationId="{FBC2BF56-08D3-52E1-930A-0954770997CD}"/>
          </ac:spMkLst>
        </pc:spChg>
      </pc:sldChg>
      <pc:sldChg chg="addSp modSp mod">
        <pc:chgData name="Guangwei Zhang" userId="00c53528-d8f4-413e-b4b0-985264559294" providerId="ADAL" clId="{51DC01E8-371E-C949-ABC1-A678785B97B8}" dt="2024-08-14T12:59:46.592" v="1570" actId="1076"/>
        <pc:sldMkLst>
          <pc:docMk/>
          <pc:sldMk cId="2751521185" sldId="282"/>
        </pc:sldMkLst>
        <pc:spChg chg="add mod">
          <ac:chgData name="Guangwei Zhang" userId="00c53528-d8f4-413e-b4b0-985264559294" providerId="ADAL" clId="{51DC01E8-371E-C949-ABC1-A678785B97B8}" dt="2024-08-14T12:59:46.592" v="1570" actId="1076"/>
          <ac:spMkLst>
            <pc:docMk/>
            <pc:sldMk cId="2751521185" sldId="282"/>
            <ac:spMk id="7" creationId="{747D3881-69EA-7FF8-3894-8F35AB8EDEA2}"/>
          </ac:spMkLst>
        </pc:spChg>
        <pc:picChg chg="mod">
          <ac:chgData name="Guangwei Zhang" userId="00c53528-d8f4-413e-b4b0-985264559294" providerId="ADAL" clId="{51DC01E8-371E-C949-ABC1-A678785B97B8}" dt="2024-08-14T12:59:43.270" v="1568" actId="1076"/>
          <ac:picMkLst>
            <pc:docMk/>
            <pc:sldMk cId="2751521185" sldId="282"/>
            <ac:picMk id="4" creationId="{FE66A6EC-31F2-C4D7-766F-25F0DAF38535}"/>
          </ac:picMkLst>
        </pc:picChg>
        <pc:picChg chg="mod">
          <ac:chgData name="Guangwei Zhang" userId="00c53528-d8f4-413e-b4b0-985264559294" providerId="ADAL" clId="{51DC01E8-371E-C949-ABC1-A678785B97B8}" dt="2024-08-14T12:59:43.270" v="1568" actId="1076"/>
          <ac:picMkLst>
            <pc:docMk/>
            <pc:sldMk cId="2751521185" sldId="282"/>
            <ac:picMk id="5" creationId="{F4FFC241-AF33-F288-D2F6-117B29A69C06}"/>
          </ac:picMkLst>
        </pc:picChg>
        <pc:picChg chg="mod">
          <ac:chgData name="Guangwei Zhang" userId="00c53528-d8f4-413e-b4b0-985264559294" providerId="ADAL" clId="{51DC01E8-371E-C949-ABC1-A678785B97B8}" dt="2024-08-14T12:59:43.270" v="1568" actId="1076"/>
          <ac:picMkLst>
            <pc:docMk/>
            <pc:sldMk cId="2751521185" sldId="282"/>
            <ac:picMk id="6" creationId="{7F56EAB5-726F-AFF7-2373-7BE164DAC7B0}"/>
          </ac:picMkLst>
        </pc:picChg>
      </pc:sldChg>
      <pc:sldChg chg="delSp mod">
        <pc:chgData name="Guangwei Zhang" userId="00c53528-d8f4-413e-b4b0-985264559294" providerId="ADAL" clId="{51DC01E8-371E-C949-ABC1-A678785B97B8}" dt="2024-08-14T03:39:04.580" v="2" actId="478"/>
        <pc:sldMkLst>
          <pc:docMk/>
          <pc:sldMk cId="536417752" sldId="284"/>
        </pc:sldMkLst>
        <pc:spChg chg="del">
          <ac:chgData name="Guangwei Zhang" userId="00c53528-d8f4-413e-b4b0-985264559294" providerId="ADAL" clId="{51DC01E8-371E-C949-ABC1-A678785B97B8}" dt="2024-08-14T03:39:04.580" v="2" actId="478"/>
          <ac:spMkLst>
            <pc:docMk/>
            <pc:sldMk cId="536417752" sldId="284"/>
            <ac:spMk id="5" creationId="{A3470293-1408-1246-E39B-838FC3D162D9}"/>
          </ac:spMkLst>
        </pc:spChg>
      </pc:sldChg>
      <pc:sldChg chg="addSp modSp new mod">
        <pc:chgData name="Guangwei Zhang" userId="00c53528-d8f4-413e-b4b0-985264559294" providerId="ADAL" clId="{51DC01E8-371E-C949-ABC1-A678785B97B8}" dt="2024-08-14T06:38:46.245" v="279" actId="20577"/>
        <pc:sldMkLst>
          <pc:docMk/>
          <pc:sldMk cId="2953855230" sldId="286"/>
        </pc:sldMkLst>
        <pc:spChg chg="mod">
          <ac:chgData name="Guangwei Zhang" userId="00c53528-d8f4-413e-b4b0-985264559294" providerId="ADAL" clId="{51DC01E8-371E-C949-ABC1-A678785B97B8}" dt="2024-08-14T06:35:24.890" v="52" actId="20577"/>
          <ac:spMkLst>
            <pc:docMk/>
            <pc:sldMk cId="2953855230" sldId="286"/>
            <ac:spMk id="3" creationId="{7A81D750-8927-8FBA-E9B7-E02CD7D1B26E}"/>
          </ac:spMkLst>
        </pc:spChg>
        <pc:spChg chg="add mod">
          <ac:chgData name="Guangwei Zhang" userId="00c53528-d8f4-413e-b4b0-985264559294" providerId="ADAL" clId="{51DC01E8-371E-C949-ABC1-A678785B97B8}" dt="2024-08-14T06:38:00.408" v="257" actId="20577"/>
          <ac:spMkLst>
            <pc:docMk/>
            <pc:sldMk cId="2953855230" sldId="286"/>
            <ac:spMk id="4" creationId="{5B394F5F-55D4-F0AB-5EB9-81965EBF99AF}"/>
          </ac:spMkLst>
        </pc:spChg>
        <pc:spChg chg="add mod">
          <ac:chgData name="Guangwei Zhang" userId="00c53528-d8f4-413e-b4b0-985264559294" providerId="ADAL" clId="{51DC01E8-371E-C949-ABC1-A678785B97B8}" dt="2024-08-14T06:38:39.224" v="264" actId="1076"/>
          <ac:spMkLst>
            <pc:docMk/>
            <pc:sldMk cId="2953855230" sldId="286"/>
            <ac:spMk id="5" creationId="{E51FB440-434C-ECCB-A9D8-73709362AB2A}"/>
          </ac:spMkLst>
        </pc:spChg>
        <pc:spChg chg="add mod">
          <ac:chgData name="Guangwei Zhang" userId="00c53528-d8f4-413e-b4b0-985264559294" providerId="ADAL" clId="{51DC01E8-371E-C949-ABC1-A678785B97B8}" dt="2024-08-14T06:38:39.224" v="264" actId="1076"/>
          <ac:spMkLst>
            <pc:docMk/>
            <pc:sldMk cId="2953855230" sldId="286"/>
            <ac:spMk id="6" creationId="{B87D412F-C6B6-F33A-4B2F-D382802B121C}"/>
          </ac:spMkLst>
        </pc:spChg>
        <pc:spChg chg="add mod">
          <ac:chgData name="Guangwei Zhang" userId="00c53528-d8f4-413e-b4b0-985264559294" providerId="ADAL" clId="{51DC01E8-371E-C949-ABC1-A678785B97B8}" dt="2024-08-14T06:38:39.224" v="264" actId="1076"/>
          <ac:spMkLst>
            <pc:docMk/>
            <pc:sldMk cId="2953855230" sldId="286"/>
            <ac:spMk id="7" creationId="{948442A1-405C-B84C-6DEA-1A4D36925EC1}"/>
          </ac:spMkLst>
        </pc:spChg>
        <pc:spChg chg="add mod">
          <ac:chgData name="Guangwei Zhang" userId="00c53528-d8f4-413e-b4b0-985264559294" providerId="ADAL" clId="{51DC01E8-371E-C949-ABC1-A678785B97B8}" dt="2024-08-14T06:38:39.224" v="264" actId="1076"/>
          <ac:spMkLst>
            <pc:docMk/>
            <pc:sldMk cId="2953855230" sldId="286"/>
            <ac:spMk id="8" creationId="{6C959042-E1BF-08F4-493E-4E5C6C05879D}"/>
          </ac:spMkLst>
        </pc:spChg>
        <pc:spChg chg="add mod">
          <ac:chgData name="Guangwei Zhang" userId="00c53528-d8f4-413e-b4b0-985264559294" providerId="ADAL" clId="{51DC01E8-371E-C949-ABC1-A678785B97B8}" dt="2024-08-14T06:38:39.224" v="264" actId="1076"/>
          <ac:spMkLst>
            <pc:docMk/>
            <pc:sldMk cId="2953855230" sldId="286"/>
            <ac:spMk id="9" creationId="{900A008C-2234-A1CC-0099-A9AF9F09C4B2}"/>
          </ac:spMkLst>
        </pc:spChg>
        <pc:spChg chg="add mod">
          <ac:chgData name="Guangwei Zhang" userId="00c53528-d8f4-413e-b4b0-985264559294" providerId="ADAL" clId="{51DC01E8-371E-C949-ABC1-A678785B97B8}" dt="2024-08-14T06:38:46.245" v="279" actId="20577"/>
          <ac:spMkLst>
            <pc:docMk/>
            <pc:sldMk cId="2953855230" sldId="286"/>
            <ac:spMk id="10" creationId="{3F8CD3E4-B9F5-1389-FA8F-09A0EFF6D1C5}"/>
          </ac:spMkLst>
        </pc:spChg>
      </pc:sldChg>
      <pc:sldChg chg="addSp modSp new mod">
        <pc:chgData name="Guangwei Zhang" userId="00c53528-d8f4-413e-b4b0-985264559294" providerId="ADAL" clId="{51DC01E8-371E-C949-ABC1-A678785B97B8}" dt="2024-08-14T06:41:20.338" v="593" actId="20577"/>
        <pc:sldMkLst>
          <pc:docMk/>
          <pc:sldMk cId="3602385775" sldId="287"/>
        </pc:sldMkLst>
        <pc:spChg chg="mod">
          <ac:chgData name="Guangwei Zhang" userId="00c53528-d8f4-413e-b4b0-985264559294" providerId="ADAL" clId="{51DC01E8-371E-C949-ABC1-A678785B97B8}" dt="2024-08-14T06:39:55.045" v="368" actId="20577"/>
          <ac:spMkLst>
            <pc:docMk/>
            <pc:sldMk cId="3602385775" sldId="287"/>
            <ac:spMk id="3" creationId="{0606BD9C-C521-C66C-A725-4688ACDFB8CD}"/>
          </ac:spMkLst>
        </pc:spChg>
        <pc:spChg chg="add mod">
          <ac:chgData name="Guangwei Zhang" userId="00c53528-d8f4-413e-b4b0-985264559294" providerId="ADAL" clId="{51DC01E8-371E-C949-ABC1-A678785B97B8}" dt="2024-08-14T06:41:02.299" v="561" actId="20577"/>
          <ac:spMkLst>
            <pc:docMk/>
            <pc:sldMk cId="3602385775" sldId="287"/>
            <ac:spMk id="5" creationId="{4AC89DDF-F3B8-900B-7904-FF964317168A}"/>
          </ac:spMkLst>
        </pc:spChg>
        <pc:spChg chg="add mod">
          <ac:chgData name="Guangwei Zhang" userId="00c53528-d8f4-413e-b4b0-985264559294" providerId="ADAL" clId="{51DC01E8-371E-C949-ABC1-A678785B97B8}" dt="2024-08-14T06:41:20.338" v="593" actId="20577"/>
          <ac:spMkLst>
            <pc:docMk/>
            <pc:sldMk cId="3602385775" sldId="287"/>
            <ac:spMk id="7" creationId="{F3474DA3-9078-9DC7-D39B-EA58A8111D72}"/>
          </ac:spMkLst>
        </pc:spChg>
        <pc:picChg chg="add mod">
          <ac:chgData name="Guangwei Zhang" userId="00c53528-d8f4-413e-b4b0-985264559294" providerId="ADAL" clId="{51DC01E8-371E-C949-ABC1-A678785B97B8}" dt="2024-08-14T06:41:07.438" v="563" actId="1076"/>
          <ac:picMkLst>
            <pc:docMk/>
            <pc:sldMk cId="3602385775" sldId="287"/>
            <ac:picMk id="4" creationId="{8989D790-62AF-EFAD-946E-A6624F0791FC}"/>
          </ac:picMkLst>
        </pc:picChg>
        <pc:picChg chg="add mod">
          <ac:chgData name="Guangwei Zhang" userId="00c53528-d8f4-413e-b4b0-985264559294" providerId="ADAL" clId="{51DC01E8-371E-C949-ABC1-A678785B97B8}" dt="2024-08-14T06:41:12.759" v="565" actId="1076"/>
          <ac:picMkLst>
            <pc:docMk/>
            <pc:sldMk cId="3602385775" sldId="287"/>
            <ac:picMk id="6" creationId="{B604A478-D734-D0FA-7C6B-1A8BA1257EB1}"/>
          </ac:picMkLst>
        </pc:picChg>
      </pc:sldChg>
      <pc:sldChg chg="addSp modSp new mod">
        <pc:chgData name="Guangwei Zhang" userId="00c53528-d8f4-413e-b4b0-985264559294" providerId="ADAL" clId="{51DC01E8-371E-C949-ABC1-A678785B97B8}" dt="2024-08-14T06:41:56.115" v="724" actId="20577"/>
        <pc:sldMkLst>
          <pc:docMk/>
          <pc:sldMk cId="405514816" sldId="288"/>
        </pc:sldMkLst>
        <pc:spChg chg="mod">
          <ac:chgData name="Guangwei Zhang" userId="00c53528-d8f4-413e-b4b0-985264559294" providerId="ADAL" clId="{51DC01E8-371E-C949-ABC1-A678785B97B8}" dt="2024-08-14T06:41:43.123" v="695" actId="20577"/>
          <ac:spMkLst>
            <pc:docMk/>
            <pc:sldMk cId="405514816" sldId="288"/>
            <ac:spMk id="3" creationId="{14032B8E-D71E-4B28-63BB-C428E2D88303}"/>
          </ac:spMkLst>
        </pc:spChg>
        <pc:spChg chg="add mod">
          <ac:chgData name="Guangwei Zhang" userId="00c53528-d8f4-413e-b4b0-985264559294" providerId="ADAL" clId="{51DC01E8-371E-C949-ABC1-A678785B97B8}" dt="2024-08-14T06:41:56.115" v="724" actId="20577"/>
          <ac:spMkLst>
            <pc:docMk/>
            <pc:sldMk cId="405514816" sldId="288"/>
            <ac:spMk id="4" creationId="{4B682790-6391-FB0A-C283-9043D5C85A50}"/>
          </ac:spMkLst>
        </pc:spChg>
      </pc:sldChg>
      <pc:sldChg chg="addSp modSp new mod">
        <pc:chgData name="Guangwei Zhang" userId="00c53528-d8f4-413e-b4b0-985264559294" providerId="ADAL" clId="{51DC01E8-371E-C949-ABC1-A678785B97B8}" dt="2024-08-14T06:42:53.959" v="757" actId="1076"/>
        <pc:sldMkLst>
          <pc:docMk/>
          <pc:sldMk cId="68239599" sldId="289"/>
        </pc:sldMkLst>
        <pc:spChg chg="mod">
          <ac:chgData name="Guangwei Zhang" userId="00c53528-d8f4-413e-b4b0-985264559294" providerId="ADAL" clId="{51DC01E8-371E-C949-ABC1-A678785B97B8}" dt="2024-08-14T06:42:06.827" v="737" actId="20577"/>
          <ac:spMkLst>
            <pc:docMk/>
            <pc:sldMk cId="68239599" sldId="289"/>
            <ac:spMk id="3" creationId="{4A76454C-DDD0-FEF5-2D33-6BFBA615C313}"/>
          </ac:spMkLst>
        </pc:spChg>
        <pc:picChg chg="add mod">
          <ac:chgData name="Guangwei Zhang" userId="00c53528-d8f4-413e-b4b0-985264559294" providerId="ADAL" clId="{51DC01E8-371E-C949-ABC1-A678785B97B8}" dt="2024-08-14T06:42:10.439" v="739" actId="1076"/>
          <ac:picMkLst>
            <pc:docMk/>
            <pc:sldMk cId="68239599" sldId="289"/>
            <ac:picMk id="4" creationId="{06077AF8-B290-24CB-3D79-D24CE63E5108}"/>
          </ac:picMkLst>
        </pc:picChg>
        <pc:picChg chg="add mod">
          <ac:chgData name="Guangwei Zhang" userId="00c53528-d8f4-413e-b4b0-985264559294" providerId="ADAL" clId="{51DC01E8-371E-C949-ABC1-A678785B97B8}" dt="2024-08-14T06:42:14.718" v="741" actId="1076"/>
          <ac:picMkLst>
            <pc:docMk/>
            <pc:sldMk cId="68239599" sldId="289"/>
            <ac:picMk id="5" creationId="{510D906A-628F-1D0B-548D-ED17AFA39805}"/>
          </ac:picMkLst>
        </pc:picChg>
        <pc:picChg chg="add mod">
          <ac:chgData name="Guangwei Zhang" userId="00c53528-d8f4-413e-b4b0-985264559294" providerId="ADAL" clId="{51DC01E8-371E-C949-ABC1-A678785B97B8}" dt="2024-08-14T06:42:20.676" v="743" actId="1076"/>
          <ac:picMkLst>
            <pc:docMk/>
            <pc:sldMk cId="68239599" sldId="289"/>
            <ac:picMk id="6" creationId="{C3A7C6A9-7EB5-8C84-E80E-C1B9B85F7086}"/>
          </ac:picMkLst>
        </pc:picChg>
        <pc:picChg chg="add mod">
          <ac:chgData name="Guangwei Zhang" userId="00c53528-d8f4-413e-b4b0-985264559294" providerId="ADAL" clId="{51DC01E8-371E-C949-ABC1-A678785B97B8}" dt="2024-08-14T06:42:27.384" v="745" actId="1076"/>
          <ac:picMkLst>
            <pc:docMk/>
            <pc:sldMk cId="68239599" sldId="289"/>
            <ac:picMk id="7" creationId="{A3926670-A6F4-CE0D-8C37-B1F9845A1D08}"/>
          </ac:picMkLst>
        </pc:picChg>
        <pc:picChg chg="add mod">
          <ac:chgData name="Guangwei Zhang" userId="00c53528-d8f4-413e-b4b0-985264559294" providerId="ADAL" clId="{51DC01E8-371E-C949-ABC1-A678785B97B8}" dt="2024-08-14T06:42:31.511" v="747" actId="1076"/>
          <ac:picMkLst>
            <pc:docMk/>
            <pc:sldMk cId="68239599" sldId="289"/>
            <ac:picMk id="8" creationId="{837B6E3B-7730-5CAE-FE9D-921F3CDD7E98}"/>
          </ac:picMkLst>
        </pc:picChg>
        <pc:picChg chg="add mod">
          <ac:chgData name="Guangwei Zhang" userId="00c53528-d8f4-413e-b4b0-985264559294" providerId="ADAL" clId="{51DC01E8-371E-C949-ABC1-A678785B97B8}" dt="2024-08-14T06:42:36.753" v="749" actId="1076"/>
          <ac:picMkLst>
            <pc:docMk/>
            <pc:sldMk cId="68239599" sldId="289"/>
            <ac:picMk id="9" creationId="{0AA6E27B-F5DF-8BE6-F226-2FCCB5B6F808}"/>
          </ac:picMkLst>
        </pc:picChg>
        <pc:picChg chg="add mod">
          <ac:chgData name="Guangwei Zhang" userId="00c53528-d8f4-413e-b4b0-985264559294" providerId="ADAL" clId="{51DC01E8-371E-C949-ABC1-A678785B97B8}" dt="2024-08-14T06:42:40.981" v="751" actId="1076"/>
          <ac:picMkLst>
            <pc:docMk/>
            <pc:sldMk cId="68239599" sldId="289"/>
            <ac:picMk id="10" creationId="{E6BA1B63-299E-185D-7DF9-43BF0E84AB24}"/>
          </ac:picMkLst>
        </pc:picChg>
        <pc:picChg chg="add mod">
          <ac:chgData name="Guangwei Zhang" userId="00c53528-d8f4-413e-b4b0-985264559294" providerId="ADAL" clId="{51DC01E8-371E-C949-ABC1-A678785B97B8}" dt="2024-08-14T06:42:45.175" v="753" actId="1076"/>
          <ac:picMkLst>
            <pc:docMk/>
            <pc:sldMk cId="68239599" sldId="289"/>
            <ac:picMk id="11" creationId="{27FFB57D-4A56-0875-3CC3-AE4BD70A8B9D}"/>
          </ac:picMkLst>
        </pc:picChg>
        <pc:picChg chg="add mod">
          <ac:chgData name="Guangwei Zhang" userId="00c53528-d8f4-413e-b4b0-985264559294" providerId="ADAL" clId="{51DC01E8-371E-C949-ABC1-A678785B97B8}" dt="2024-08-14T06:42:48.787" v="755" actId="1076"/>
          <ac:picMkLst>
            <pc:docMk/>
            <pc:sldMk cId="68239599" sldId="289"/>
            <ac:picMk id="12" creationId="{71C5750D-BEC2-5B7A-6374-61E85C680652}"/>
          </ac:picMkLst>
        </pc:picChg>
        <pc:picChg chg="add mod">
          <ac:chgData name="Guangwei Zhang" userId="00c53528-d8f4-413e-b4b0-985264559294" providerId="ADAL" clId="{51DC01E8-371E-C949-ABC1-A678785B97B8}" dt="2024-08-14T06:42:53.959" v="757" actId="1076"/>
          <ac:picMkLst>
            <pc:docMk/>
            <pc:sldMk cId="68239599" sldId="289"/>
            <ac:picMk id="13" creationId="{50F6E9F3-BDD2-F14D-34E8-8A1F03D1F8CF}"/>
          </ac:picMkLst>
        </pc:picChg>
      </pc:sldChg>
      <pc:sldChg chg="addSp modSp new mod">
        <pc:chgData name="Guangwei Zhang" userId="00c53528-d8f4-413e-b4b0-985264559294" providerId="ADAL" clId="{51DC01E8-371E-C949-ABC1-A678785B97B8}" dt="2024-08-14T06:43:33.495" v="788" actId="1076"/>
        <pc:sldMkLst>
          <pc:docMk/>
          <pc:sldMk cId="3883823322" sldId="290"/>
        </pc:sldMkLst>
        <pc:spChg chg="mod">
          <ac:chgData name="Guangwei Zhang" userId="00c53528-d8f4-413e-b4b0-985264559294" providerId="ADAL" clId="{51DC01E8-371E-C949-ABC1-A678785B97B8}" dt="2024-08-14T06:43:02.586" v="779" actId="20577"/>
          <ac:spMkLst>
            <pc:docMk/>
            <pc:sldMk cId="3883823322" sldId="290"/>
            <ac:spMk id="3" creationId="{79E7AC72-8058-7A61-1D69-9E8D2F67BB52}"/>
          </ac:spMkLst>
        </pc:spChg>
        <pc:picChg chg="add mod">
          <ac:chgData name="Guangwei Zhang" userId="00c53528-d8f4-413e-b4b0-985264559294" providerId="ADAL" clId="{51DC01E8-371E-C949-ABC1-A678785B97B8}" dt="2024-08-14T06:43:09.526" v="781" actId="1076"/>
          <ac:picMkLst>
            <pc:docMk/>
            <pc:sldMk cId="3883823322" sldId="290"/>
            <ac:picMk id="4" creationId="{1B6EBDC1-7334-228F-FF5D-0AE9B58B7708}"/>
          </ac:picMkLst>
        </pc:picChg>
        <pc:picChg chg="add mod">
          <ac:chgData name="Guangwei Zhang" userId="00c53528-d8f4-413e-b4b0-985264559294" providerId="ADAL" clId="{51DC01E8-371E-C949-ABC1-A678785B97B8}" dt="2024-08-14T06:43:16.262" v="783" actId="1076"/>
          <ac:picMkLst>
            <pc:docMk/>
            <pc:sldMk cId="3883823322" sldId="290"/>
            <ac:picMk id="5" creationId="{794ABB80-815F-4DC8-8772-4AD86D6BF55D}"/>
          </ac:picMkLst>
        </pc:picChg>
        <pc:picChg chg="add mod">
          <ac:chgData name="Guangwei Zhang" userId="00c53528-d8f4-413e-b4b0-985264559294" providerId="ADAL" clId="{51DC01E8-371E-C949-ABC1-A678785B97B8}" dt="2024-08-14T06:43:22.763" v="785" actId="1076"/>
          <ac:picMkLst>
            <pc:docMk/>
            <pc:sldMk cId="3883823322" sldId="290"/>
            <ac:picMk id="6" creationId="{71BC58C4-58D5-C4F8-0372-0DD4B8EF53D1}"/>
          </ac:picMkLst>
        </pc:picChg>
        <pc:picChg chg="add">
          <ac:chgData name="Guangwei Zhang" userId="00c53528-d8f4-413e-b4b0-985264559294" providerId="ADAL" clId="{51DC01E8-371E-C949-ABC1-A678785B97B8}" dt="2024-08-14T06:43:29.562" v="786"/>
          <ac:picMkLst>
            <pc:docMk/>
            <pc:sldMk cId="3883823322" sldId="290"/>
            <ac:picMk id="7" creationId="{477ED91B-AD84-F985-C317-F7B1A36FF687}"/>
          </ac:picMkLst>
        </pc:picChg>
        <pc:picChg chg="add mod">
          <ac:chgData name="Guangwei Zhang" userId="00c53528-d8f4-413e-b4b0-985264559294" providerId="ADAL" clId="{51DC01E8-371E-C949-ABC1-A678785B97B8}" dt="2024-08-14T06:43:33.495" v="788" actId="1076"/>
          <ac:picMkLst>
            <pc:docMk/>
            <pc:sldMk cId="3883823322" sldId="290"/>
            <ac:picMk id="8" creationId="{9FA0088C-FE8A-60B7-5A1A-75AF15C9A131}"/>
          </ac:picMkLst>
        </pc:picChg>
      </pc:sldChg>
      <pc:sldChg chg="addSp modSp add mod">
        <pc:chgData name="Guangwei Zhang" userId="00c53528-d8f4-413e-b4b0-985264559294" providerId="ADAL" clId="{51DC01E8-371E-C949-ABC1-A678785B97B8}" dt="2024-08-14T06:43:59.436" v="796" actId="1076"/>
        <pc:sldMkLst>
          <pc:docMk/>
          <pc:sldMk cId="1856887731" sldId="291"/>
        </pc:sldMkLst>
        <pc:picChg chg="mod">
          <ac:chgData name="Guangwei Zhang" userId="00c53528-d8f4-413e-b4b0-985264559294" providerId="ADAL" clId="{51DC01E8-371E-C949-ABC1-A678785B97B8}" dt="2024-08-14T06:43:49.219" v="790" actId="1076"/>
          <ac:picMkLst>
            <pc:docMk/>
            <pc:sldMk cId="1856887731" sldId="291"/>
            <ac:picMk id="4" creationId="{1B6EBDC1-7334-228F-FF5D-0AE9B58B7708}"/>
          </ac:picMkLst>
        </pc:picChg>
        <pc:picChg chg="mod">
          <ac:chgData name="Guangwei Zhang" userId="00c53528-d8f4-413e-b4b0-985264559294" providerId="ADAL" clId="{51DC01E8-371E-C949-ABC1-A678785B97B8}" dt="2024-08-14T06:43:49.219" v="790" actId="1076"/>
          <ac:picMkLst>
            <pc:docMk/>
            <pc:sldMk cId="1856887731" sldId="291"/>
            <ac:picMk id="5" creationId="{794ABB80-815F-4DC8-8772-4AD86D6BF55D}"/>
          </ac:picMkLst>
        </pc:picChg>
        <pc:picChg chg="mod">
          <ac:chgData name="Guangwei Zhang" userId="00c53528-d8f4-413e-b4b0-985264559294" providerId="ADAL" clId="{51DC01E8-371E-C949-ABC1-A678785B97B8}" dt="2024-08-14T06:43:49.219" v="790" actId="1076"/>
          <ac:picMkLst>
            <pc:docMk/>
            <pc:sldMk cId="1856887731" sldId="291"/>
            <ac:picMk id="6" creationId="{71BC58C4-58D5-C4F8-0372-0DD4B8EF53D1}"/>
          </ac:picMkLst>
        </pc:picChg>
        <pc:picChg chg="mod">
          <ac:chgData name="Guangwei Zhang" userId="00c53528-d8f4-413e-b4b0-985264559294" providerId="ADAL" clId="{51DC01E8-371E-C949-ABC1-A678785B97B8}" dt="2024-08-14T06:43:49.219" v="790" actId="1076"/>
          <ac:picMkLst>
            <pc:docMk/>
            <pc:sldMk cId="1856887731" sldId="291"/>
            <ac:picMk id="7" creationId="{477ED91B-AD84-F985-C317-F7B1A36FF687}"/>
          </ac:picMkLst>
        </pc:picChg>
        <pc:picChg chg="mod">
          <ac:chgData name="Guangwei Zhang" userId="00c53528-d8f4-413e-b4b0-985264559294" providerId="ADAL" clId="{51DC01E8-371E-C949-ABC1-A678785B97B8}" dt="2024-08-14T06:43:49.219" v="790" actId="1076"/>
          <ac:picMkLst>
            <pc:docMk/>
            <pc:sldMk cId="1856887731" sldId="291"/>
            <ac:picMk id="8" creationId="{9FA0088C-FE8A-60B7-5A1A-75AF15C9A131}"/>
          </ac:picMkLst>
        </pc:picChg>
        <pc:picChg chg="add mod">
          <ac:chgData name="Guangwei Zhang" userId="00c53528-d8f4-413e-b4b0-985264559294" providerId="ADAL" clId="{51DC01E8-371E-C949-ABC1-A678785B97B8}" dt="2024-08-14T06:43:59.436" v="796" actId="1076"/>
          <ac:picMkLst>
            <pc:docMk/>
            <pc:sldMk cId="1856887731" sldId="291"/>
            <ac:picMk id="9" creationId="{981694AD-3EF4-2BA0-A2D2-66DC89506836}"/>
          </ac:picMkLst>
        </pc:picChg>
      </pc:sldChg>
      <pc:sldChg chg="addSp delSp modSp new mod">
        <pc:chgData name="Guangwei Zhang" userId="00c53528-d8f4-413e-b4b0-985264559294" providerId="ADAL" clId="{51DC01E8-371E-C949-ABC1-A678785B97B8}" dt="2024-08-14T06:45:44.811" v="923" actId="21"/>
        <pc:sldMkLst>
          <pc:docMk/>
          <pc:sldMk cId="406258734" sldId="292"/>
        </pc:sldMkLst>
        <pc:spChg chg="mod">
          <ac:chgData name="Guangwei Zhang" userId="00c53528-d8f4-413e-b4b0-985264559294" providerId="ADAL" clId="{51DC01E8-371E-C949-ABC1-A678785B97B8}" dt="2024-08-14T06:44:18.587" v="828" actId="20577"/>
          <ac:spMkLst>
            <pc:docMk/>
            <pc:sldMk cId="406258734" sldId="292"/>
            <ac:spMk id="3" creationId="{7F2A5DAF-2C94-89D0-2433-0168691894BF}"/>
          </ac:spMkLst>
        </pc:spChg>
        <pc:spChg chg="add mod">
          <ac:chgData name="Guangwei Zhang" userId="00c53528-d8f4-413e-b4b0-985264559294" providerId="ADAL" clId="{51DC01E8-371E-C949-ABC1-A678785B97B8}" dt="2024-08-14T06:45:24.211" v="899" actId="1076"/>
          <ac:spMkLst>
            <pc:docMk/>
            <pc:sldMk cId="406258734" sldId="292"/>
            <ac:spMk id="4" creationId="{4CA85D70-9366-8CAF-7BB0-BF89E539DDC4}"/>
          </ac:spMkLst>
        </pc:spChg>
        <pc:spChg chg="add mod">
          <ac:chgData name="Guangwei Zhang" userId="00c53528-d8f4-413e-b4b0-985264559294" providerId="ADAL" clId="{51DC01E8-371E-C949-ABC1-A678785B97B8}" dt="2024-08-14T06:45:26.570" v="909" actId="20577"/>
          <ac:spMkLst>
            <pc:docMk/>
            <pc:sldMk cId="406258734" sldId="292"/>
            <ac:spMk id="9" creationId="{113C43A8-3B29-C9C8-5AA5-060D846A5168}"/>
          </ac:spMkLst>
        </pc:spChg>
        <pc:spChg chg="add del mod">
          <ac:chgData name="Guangwei Zhang" userId="00c53528-d8f4-413e-b4b0-985264559294" providerId="ADAL" clId="{51DC01E8-371E-C949-ABC1-A678785B97B8}" dt="2024-08-14T06:45:36.046" v="920" actId="478"/>
          <ac:spMkLst>
            <pc:docMk/>
            <pc:sldMk cId="406258734" sldId="292"/>
            <ac:spMk id="10" creationId="{3C386FF3-FFDA-ECD9-9DD4-1E1B93CF245E}"/>
          </ac:spMkLst>
        </pc:spChg>
        <pc:picChg chg="add mod">
          <ac:chgData name="Guangwei Zhang" userId="00c53528-d8f4-413e-b4b0-985264559294" providerId="ADAL" clId="{51DC01E8-371E-C949-ABC1-A678785B97B8}" dt="2024-08-14T06:45:24.211" v="899" actId="1076"/>
          <ac:picMkLst>
            <pc:docMk/>
            <pc:sldMk cId="406258734" sldId="292"/>
            <ac:picMk id="5" creationId="{EB703A70-D03B-6421-001E-5CAB1DC6E63B}"/>
          </ac:picMkLst>
        </pc:picChg>
        <pc:picChg chg="add mod">
          <ac:chgData name="Guangwei Zhang" userId="00c53528-d8f4-413e-b4b0-985264559294" providerId="ADAL" clId="{51DC01E8-371E-C949-ABC1-A678785B97B8}" dt="2024-08-14T06:45:24.211" v="899" actId="1076"/>
          <ac:picMkLst>
            <pc:docMk/>
            <pc:sldMk cId="406258734" sldId="292"/>
            <ac:picMk id="6" creationId="{16287B2A-4261-6B1A-0C19-8B27FFE4031B}"/>
          </ac:picMkLst>
        </pc:picChg>
        <pc:picChg chg="add mod">
          <ac:chgData name="Guangwei Zhang" userId="00c53528-d8f4-413e-b4b0-985264559294" providerId="ADAL" clId="{51DC01E8-371E-C949-ABC1-A678785B97B8}" dt="2024-08-14T06:45:24.211" v="899" actId="1076"/>
          <ac:picMkLst>
            <pc:docMk/>
            <pc:sldMk cId="406258734" sldId="292"/>
            <ac:picMk id="7" creationId="{291A262C-85FF-7BCE-24B1-2B12E6420670}"/>
          </ac:picMkLst>
        </pc:picChg>
        <pc:picChg chg="add mod">
          <ac:chgData name="Guangwei Zhang" userId="00c53528-d8f4-413e-b4b0-985264559294" providerId="ADAL" clId="{51DC01E8-371E-C949-ABC1-A678785B97B8}" dt="2024-08-14T06:45:24.211" v="899" actId="1076"/>
          <ac:picMkLst>
            <pc:docMk/>
            <pc:sldMk cId="406258734" sldId="292"/>
            <ac:picMk id="8" creationId="{4FCF05BB-D29A-F46C-8E91-4B1E21773D88}"/>
          </ac:picMkLst>
        </pc:picChg>
        <pc:picChg chg="add del mod">
          <ac:chgData name="Guangwei Zhang" userId="00c53528-d8f4-413e-b4b0-985264559294" providerId="ADAL" clId="{51DC01E8-371E-C949-ABC1-A678785B97B8}" dt="2024-08-14T06:45:44.811" v="923" actId="21"/>
          <ac:picMkLst>
            <pc:docMk/>
            <pc:sldMk cId="406258734" sldId="292"/>
            <ac:picMk id="11" creationId="{9969A92C-CCDC-6907-7DB7-0EC060E067B4}"/>
          </ac:picMkLst>
        </pc:picChg>
      </pc:sldChg>
      <pc:sldChg chg="addSp delSp modSp add mod">
        <pc:chgData name="Guangwei Zhang" userId="00c53528-d8f4-413e-b4b0-985264559294" providerId="ADAL" clId="{51DC01E8-371E-C949-ABC1-A678785B97B8}" dt="2024-08-14T06:46:06.312" v="932" actId="1076"/>
        <pc:sldMkLst>
          <pc:docMk/>
          <pc:sldMk cId="1164733163" sldId="293"/>
        </pc:sldMkLst>
        <pc:spChg chg="add del">
          <ac:chgData name="Guangwei Zhang" userId="00c53528-d8f4-413e-b4b0-985264559294" providerId="ADAL" clId="{51DC01E8-371E-C949-ABC1-A678785B97B8}" dt="2024-08-14T06:45:52.429" v="928" actId="478"/>
          <ac:spMkLst>
            <pc:docMk/>
            <pc:sldMk cId="1164733163" sldId="293"/>
            <ac:spMk id="4" creationId="{4CA85D70-9366-8CAF-7BB0-BF89E539DDC4}"/>
          </ac:spMkLst>
        </pc:spChg>
        <pc:spChg chg="add del mod">
          <ac:chgData name="Guangwei Zhang" userId="00c53528-d8f4-413e-b4b0-985264559294" providerId="ADAL" clId="{51DC01E8-371E-C949-ABC1-A678785B97B8}" dt="2024-08-14T06:45:50.490" v="927" actId="478"/>
          <ac:spMkLst>
            <pc:docMk/>
            <pc:sldMk cId="1164733163" sldId="293"/>
            <ac:spMk id="9" creationId="{113C43A8-3B29-C9C8-5AA5-060D846A5168}"/>
          </ac:spMkLst>
        </pc:spChg>
        <pc:picChg chg="add del">
          <ac:chgData name="Guangwei Zhang" userId="00c53528-d8f4-413e-b4b0-985264559294" providerId="ADAL" clId="{51DC01E8-371E-C949-ABC1-A678785B97B8}" dt="2024-08-14T06:45:52.429" v="928" actId="478"/>
          <ac:picMkLst>
            <pc:docMk/>
            <pc:sldMk cId="1164733163" sldId="293"/>
            <ac:picMk id="5" creationId="{EB703A70-D03B-6421-001E-5CAB1DC6E63B}"/>
          </ac:picMkLst>
        </pc:picChg>
        <pc:picChg chg="add del">
          <ac:chgData name="Guangwei Zhang" userId="00c53528-d8f4-413e-b4b0-985264559294" providerId="ADAL" clId="{51DC01E8-371E-C949-ABC1-A678785B97B8}" dt="2024-08-14T06:45:52.429" v="928" actId="478"/>
          <ac:picMkLst>
            <pc:docMk/>
            <pc:sldMk cId="1164733163" sldId="293"/>
            <ac:picMk id="6" creationId="{16287B2A-4261-6B1A-0C19-8B27FFE4031B}"/>
          </ac:picMkLst>
        </pc:picChg>
        <pc:picChg chg="add del">
          <ac:chgData name="Guangwei Zhang" userId="00c53528-d8f4-413e-b4b0-985264559294" providerId="ADAL" clId="{51DC01E8-371E-C949-ABC1-A678785B97B8}" dt="2024-08-14T06:45:52.429" v="928" actId="478"/>
          <ac:picMkLst>
            <pc:docMk/>
            <pc:sldMk cId="1164733163" sldId="293"/>
            <ac:picMk id="7" creationId="{291A262C-85FF-7BCE-24B1-2B12E6420670}"/>
          </ac:picMkLst>
        </pc:picChg>
        <pc:picChg chg="add del">
          <ac:chgData name="Guangwei Zhang" userId="00c53528-d8f4-413e-b4b0-985264559294" providerId="ADAL" clId="{51DC01E8-371E-C949-ABC1-A678785B97B8}" dt="2024-08-14T06:45:52.429" v="928" actId="478"/>
          <ac:picMkLst>
            <pc:docMk/>
            <pc:sldMk cId="1164733163" sldId="293"/>
            <ac:picMk id="8" creationId="{4FCF05BB-D29A-F46C-8E91-4B1E21773D88}"/>
          </ac:picMkLst>
        </pc:picChg>
        <pc:picChg chg="add mod">
          <ac:chgData name="Guangwei Zhang" userId="00c53528-d8f4-413e-b4b0-985264559294" providerId="ADAL" clId="{51DC01E8-371E-C949-ABC1-A678785B97B8}" dt="2024-08-14T06:45:55.236" v="930" actId="1076"/>
          <ac:picMkLst>
            <pc:docMk/>
            <pc:sldMk cId="1164733163" sldId="293"/>
            <ac:picMk id="10" creationId="{970D6E59-B7B1-D7A2-F849-342E621BBE3C}"/>
          </ac:picMkLst>
        </pc:picChg>
        <pc:picChg chg="add mod">
          <ac:chgData name="Guangwei Zhang" userId="00c53528-d8f4-413e-b4b0-985264559294" providerId="ADAL" clId="{51DC01E8-371E-C949-ABC1-A678785B97B8}" dt="2024-08-14T06:46:06.312" v="932" actId="1076"/>
          <ac:picMkLst>
            <pc:docMk/>
            <pc:sldMk cId="1164733163" sldId="293"/>
            <ac:picMk id="11" creationId="{57CFF7C8-2E63-6A25-2BD2-C353B88B1C3B}"/>
          </ac:picMkLst>
        </pc:picChg>
      </pc:sldChg>
      <pc:sldChg chg="addSp delSp modSp add mod">
        <pc:chgData name="Guangwei Zhang" userId="00c53528-d8f4-413e-b4b0-985264559294" providerId="ADAL" clId="{51DC01E8-371E-C949-ABC1-A678785B97B8}" dt="2024-08-14T06:47:20.436" v="945" actId="1076"/>
        <pc:sldMkLst>
          <pc:docMk/>
          <pc:sldMk cId="2748143571" sldId="294"/>
        </pc:sldMkLst>
        <pc:spChg chg="mod">
          <ac:chgData name="Guangwei Zhang" userId="00c53528-d8f4-413e-b4b0-985264559294" providerId="ADAL" clId="{51DC01E8-371E-C949-ABC1-A678785B97B8}" dt="2024-08-14T06:47:20.436" v="945" actId="1076"/>
          <ac:spMkLst>
            <pc:docMk/>
            <pc:sldMk cId="2748143571" sldId="294"/>
            <ac:spMk id="9" creationId="{113C43A8-3B29-C9C8-5AA5-060D846A5168}"/>
          </ac:spMkLst>
        </pc:spChg>
        <pc:picChg chg="add mod">
          <ac:chgData name="Guangwei Zhang" userId="00c53528-d8f4-413e-b4b0-985264559294" providerId="ADAL" clId="{51DC01E8-371E-C949-ABC1-A678785B97B8}" dt="2024-08-14T06:47:20.436" v="945" actId="1076"/>
          <ac:picMkLst>
            <pc:docMk/>
            <pc:sldMk cId="2748143571" sldId="294"/>
            <ac:picMk id="4" creationId="{544EC51D-D936-76BA-BBFA-8DA2A7FB08F6}"/>
          </ac:picMkLst>
        </pc:picChg>
        <pc:picChg chg="add mod">
          <ac:chgData name="Guangwei Zhang" userId="00c53528-d8f4-413e-b4b0-985264559294" providerId="ADAL" clId="{51DC01E8-371E-C949-ABC1-A678785B97B8}" dt="2024-08-14T06:47:20.436" v="945" actId="1076"/>
          <ac:picMkLst>
            <pc:docMk/>
            <pc:sldMk cId="2748143571" sldId="294"/>
            <ac:picMk id="5" creationId="{E24DB855-CE88-F651-BF3F-43E5D4CBC0D0}"/>
          </ac:picMkLst>
        </pc:picChg>
        <pc:picChg chg="add mod">
          <ac:chgData name="Guangwei Zhang" userId="00c53528-d8f4-413e-b4b0-985264559294" providerId="ADAL" clId="{51DC01E8-371E-C949-ABC1-A678785B97B8}" dt="2024-08-14T06:47:20.436" v="945" actId="1076"/>
          <ac:picMkLst>
            <pc:docMk/>
            <pc:sldMk cId="2748143571" sldId="294"/>
            <ac:picMk id="6" creationId="{3647EE4B-BEBA-C1B2-510A-E2E32433283D}"/>
          </ac:picMkLst>
        </pc:picChg>
        <pc:picChg chg="add mod">
          <ac:chgData name="Guangwei Zhang" userId="00c53528-d8f4-413e-b4b0-985264559294" providerId="ADAL" clId="{51DC01E8-371E-C949-ABC1-A678785B97B8}" dt="2024-08-14T06:47:20.436" v="945" actId="1076"/>
          <ac:picMkLst>
            <pc:docMk/>
            <pc:sldMk cId="2748143571" sldId="294"/>
            <ac:picMk id="7" creationId="{35DBA4AB-2745-2D3B-0708-430DC9DE7352}"/>
          </ac:picMkLst>
        </pc:picChg>
        <pc:picChg chg="del">
          <ac:chgData name="Guangwei Zhang" userId="00c53528-d8f4-413e-b4b0-985264559294" providerId="ADAL" clId="{51DC01E8-371E-C949-ABC1-A678785B97B8}" dt="2024-08-14T06:46:46.094" v="935" actId="478"/>
          <ac:picMkLst>
            <pc:docMk/>
            <pc:sldMk cId="2748143571" sldId="294"/>
            <ac:picMk id="10" creationId="{970D6E59-B7B1-D7A2-F849-342E621BBE3C}"/>
          </ac:picMkLst>
        </pc:picChg>
        <pc:picChg chg="del">
          <ac:chgData name="Guangwei Zhang" userId="00c53528-d8f4-413e-b4b0-985264559294" providerId="ADAL" clId="{51DC01E8-371E-C949-ABC1-A678785B97B8}" dt="2024-08-14T06:46:46.094" v="935" actId="478"/>
          <ac:picMkLst>
            <pc:docMk/>
            <pc:sldMk cId="2748143571" sldId="294"/>
            <ac:picMk id="11" creationId="{57CFF7C8-2E63-6A25-2BD2-C353B88B1C3B}"/>
          </ac:picMkLst>
        </pc:picChg>
      </pc:sldChg>
      <pc:sldChg chg="addSp modSp new mod">
        <pc:chgData name="Guangwei Zhang" userId="00c53528-d8f4-413e-b4b0-985264559294" providerId="ADAL" clId="{51DC01E8-371E-C949-ABC1-A678785B97B8}" dt="2024-08-14T06:48:28.418" v="996" actId="1076"/>
        <pc:sldMkLst>
          <pc:docMk/>
          <pc:sldMk cId="3274456546" sldId="295"/>
        </pc:sldMkLst>
        <pc:spChg chg="mod">
          <ac:chgData name="Guangwei Zhang" userId="00c53528-d8f4-413e-b4b0-985264559294" providerId="ADAL" clId="{51DC01E8-371E-C949-ABC1-A678785B97B8}" dt="2024-08-14T06:47:32.590" v="986" actId="20577"/>
          <ac:spMkLst>
            <pc:docMk/>
            <pc:sldMk cId="3274456546" sldId="295"/>
            <ac:spMk id="3" creationId="{D34FACEA-29AC-2009-A808-2D851B84D542}"/>
          </ac:spMkLst>
        </pc:spChg>
        <pc:picChg chg="add mod">
          <ac:chgData name="Guangwei Zhang" userId="00c53528-d8f4-413e-b4b0-985264559294" providerId="ADAL" clId="{51DC01E8-371E-C949-ABC1-A678785B97B8}" dt="2024-08-14T06:47:57.838" v="988" actId="1076"/>
          <ac:picMkLst>
            <pc:docMk/>
            <pc:sldMk cId="3274456546" sldId="295"/>
            <ac:picMk id="4" creationId="{6812D320-6303-6B81-8EBB-08A1C7176F77}"/>
          </ac:picMkLst>
        </pc:picChg>
        <pc:picChg chg="add mod">
          <ac:chgData name="Guangwei Zhang" userId="00c53528-d8f4-413e-b4b0-985264559294" providerId="ADAL" clId="{51DC01E8-371E-C949-ABC1-A678785B97B8}" dt="2024-08-14T06:48:06.330" v="990" actId="1076"/>
          <ac:picMkLst>
            <pc:docMk/>
            <pc:sldMk cId="3274456546" sldId="295"/>
            <ac:picMk id="5" creationId="{4FEBBBAB-036D-9925-3C6F-E7BE9F982736}"/>
          </ac:picMkLst>
        </pc:picChg>
        <pc:picChg chg="add mod">
          <ac:chgData name="Guangwei Zhang" userId="00c53528-d8f4-413e-b4b0-985264559294" providerId="ADAL" clId="{51DC01E8-371E-C949-ABC1-A678785B97B8}" dt="2024-08-14T06:48:13.047" v="992" actId="1076"/>
          <ac:picMkLst>
            <pc:docMk/>
            <pc:sldMk cId="3274456546" sldId="295"/>
            <ac:picMk id="6" creationId="{4F292492-ABA3-C878-0D5E-C5B6BF7F3C00}"/>
          </ac:picMkLst>
        </pc:picChg>
        <pc:picChg chg="add mod">
          <ac:chgData name="Guangwei Zhang" userId="00c53528-d8f4-413e-b4b0-985264559294" providerId="ADAL" clId="{51DC01E8-371E-C949-ABC1-A678785B97B8}" dt="2024-08-14T06:48:23.468" v="994" actId="1076"/>
          <ac:picMkLst>
            <pc:docMk/>
            <pc:sldMk cId="3274456546" sldId="295"/>
            <ac:picMk id="7" creationId="{77584507-65C6-013B-9FE0-64D8364AF473}"/>
          </ac:picMkLst>
        </pc:picChg>
        <pc:picChg chg="add mod">
          <ac:chgData name="Guangwei Zhang" userId="00c53528-d8f4-413e-b4b0-985264559294" providerId="ADAL" clId="{51DC01E8-371E-C949-ABC1-A678785B97B8}" dt="2024-08-14T06:48:28.418" v="996" actId="1076"/>
          <ac:picMkLst>
            <pc:docMk/>
            <pc:sldMk cId="3274456546" sldId="295"/>
            <ac:picMk id="8" creationId="{C6B0D255-B937-7C27-2800-28299828C33B}"/>
          </ac:picMkLst>
        </pc:picChg>
      </pc:sldChg>
      <pc:sldChg chg="addSp modSp new mod">
        <pc:chgData name="Guangwei Zhang" userId="00c53528-d8f4-413e-b4b0-985264559294" providerId="ADAL" clId="{51DC01E8-371E-C949-ABC1-A678785B97B8}" dt="2024-08-14T06:48:56.157" v="1022" actId="1076"/>
        <pc:sldMkLst>
          <pc:docMk/>
          <pc:sldMk cId="2311161017" sldId="296"/>
        </pc:sldMkLst>
        <pc:spChg chg="mod">
          <ac:chgData name="Guangwei Zhang" userId="00c53528-d8f4-413e-b4b0-985264559294" providerId="ADAL" clId="{51DC01E8-371E-C949-ABC1-A678785B97B8}" dt="2024-08-14T06:48:39.137" v="1016" actId="20577"/>
          <ac:spMkLst>
            <pc:docMk/>
            <pc:sldMk cId="2311161017" sldId="296"/>
            <ac:spMk id="3" creationId="{DDE068AC-3AAB-EF22-4C6E-79ED0C2BF747}"/>
          </ac:spMkLst>
        </pc:spChg>
        <pc:picChg chg="add mod">
          <ac:chgData name="Guangwei Zhang" userId="00c53528-d8f4-413e-b4b0-985264559294" providerId="ADAL" clId="{51DC01E8-371E-C949-ABC1-A678785B97B8}" dt="2024-08-14T06:48:43.955" v="1018" actId="1076"/>
          <ac:picMkLst>
            <pc:docMk/>
            <pc:sldMk cId="2311161017" sldId="296"/>
            <ac:picMk id="4" creationId="{C878B7BC-C8BC-CDA8-4333-C87C5115F5D8}"/>
          </ac:picMkLst>
        </pc:picChg>
        <pc:picChg chg="add mod">
          <ac:chgData name="Guangwei Zhang" userId="00c53528-d8f4-413e-b4b0-985264559294" providerId="ADAL" clId="{51DC01E8-371E-C949-ABC1-A678785B97B8}" dt="2024-08-14T06:48:48.770" v="1020" actId="1076"/>
          <ac:picMkLst>
            <pc:docMk/>
            <pc:sldMk cId="2311161017" sldId="296"/>
            <ac:picMk id="5" creationId="{0A9FC981-5CD2-A0D9-01A5-25C191428A56}"/>
          </ac:picMkLst>
        </pc:picChg>
        <pc:picChg chg="add mod">
          <ac:chgData name="Guangwei Zhang" userId="00c53528-d8f4-413e-b4b0-985264559294" providerId="ADAL" clId="{51DC01E8-371E-C949-ABC1-A678785B97B8}" dt="2024-08-14T06:48:56.157" v="1022" actId="1076"/>
          <ac:picMkLst>
            <pc:docMk/>
            <pc:sldMk cId="2311161017" sldId="296"/>
            <ac:picMk id="6" creationId="{FE10298A-F992-D674-FA28-1A9E152E0588}"/>
          </ac:picMkLst>
        </pc:picChg>
      </pc:sldChg>
      <pc:sldChg chg="addSp delSp modSp new mod">
        <pc:chgData name="Guangwei Zhang" userId="00c53528-d8f4-413e-b4b0-985264559294" providerId="ADAL" clId="{51DC01E8-371E-C949-ABC1-A678785B97B8}" dt="2024-08-14T06:53:23.047" v="1151" actId="1076"/>
        <pc:sldMkLst>
          <pc:docMk/>
          <pc:sldMk cId="584839384" sldId="297"/>
        </pc:sldMkLst>
        <pc:spChg chg="mod">
          <ac:chgData name="Guangwei Zhang" userId="00c53528-d8f4-413e-b4b0-985264559294" providerId="ADAL" clId="{51DC01E8-371E-C949-ABC1-A678785B97B8}" dt="2024-08-14T06:49:51.947" v="1105" actId="20577"/>
          <ac:spMkLst>
            <pc:docMk/>
            <pc:sldMk cId="584839384" sldId="297"/>
            <ac:spMk id="3" creationId="{E4085151-97E7-AEAD-80B7-EB370E118970}"/>
          </ac:spMkLst>
        </pc:spChg>
        <pc:picChg chg="add mod">
          <ac:chgData name="Guangwei Zhang" userId="00c53528-d8f4-413e-b4b0-985264559294" providerId="ADAL" clId="{51DC01E8-371E-C949-ABC1-A678785B97B8}" dt="2024-08-14T06:53:23.047" v="1151" actId="1076"/>
          <ac:picMkLst>
            <pc:docMk/>
            <pc:sldMk cId="584839384" sldId="297"/>
            <ac:picMk id="4" creationId="{27CB970C-9983-0678-6281-9CD79B05DCCE}"/>
          </ac:picMkLst>
        </pc:picChg>
        <pc:picChg chg="add del mod">
          <ac:chgData name="Guangwei Zhang" userId="00c53528-d8f4-413e-b4b0-985264559294" providerId="ADAL" clId="{51DC01E8-371E-C949-ABC1-A678785B97B8}" dt="2024-08-14T06:53:06.777" v="1119" actId="21"/>
          <ac:picMkLst>
            <pc:docMk/>
            <pc:sldMk cId="584839384" sldId="297"/>
            <ac:picMk id="5" creationId="{9203C97E-82AA-23C3-7A4B-3B28F1F7CA90}"/>
          </ac:picMkLst>
        </pc:picChg>
        <pc:picChg chg="add del mod">
          <ac:chgData name="Guangwei Zhang" userId="00c53528-d8f4-413e-b4b0-985264559294" providerId="ADAL" clId="{51DC01E8-371E-C949-ABC1-A678785B97B8}" dt="2024-08-14T06:53:06.777" v="1119" actId="21"/>
          <ac:picMkLst>
            <pc:docMk/>
            <pc:sldMk cId="584839384" sldId="297"/>
            <ac:picMk id="6" creationId="{371CAAE3-09B1-0B5B-FCA6-E7A0F18444C3}"/>
          </ac:picMkLst>
        </pc:picChg>
        <pc:picChg chg="add del mod">
          <ac:chgData name="Guangwei Zhang" userId="00c53528-d8f4-413e-b4b0-985264559294" providerId="ADAL" clId="{51DC01E8-371E-C949-ABC1-A678785B97B8}" dt="2024-08-14T06:53:06.777" v="1119" actId="21"/>
          <ac:picMkLst>
            <pc:docMk/>
            <pc:sldMk cId="584839384" sldId="297"/>
            <ac:picMk id="7" creationId="{656B1AF2-2F19-3F9A-8B33-D8C4993DC5D4}"/>
          </ac:picMkLst>
        </pc:picChg>
        <pc:picChg chg="add del mod">
          <ac:chgData name="Guangwei Zhang" userId="00c53528-d8f4-413e-b4b0-985264559294" providerId="ADAL" clId="{51DC01E8-371E-C949-ABC1-A678785B97B8}" dt="2024-08-14T06:53:06.777" v="1119" actId="21"/>
          <ac:picMkLst>
            <pc:docMk/>
            <pc:sldMk cId="584839384" sldId="297"/>
            <ac:picMk id="8" creationId="{EAB9295A-370A-62D6-248A-2B15AF7361BB}"/>
          </ac:picMkLst>
        </pc:picChg>
        <pc:picChg chg="add del mod">
          <ac:chgData name="Guangwei Zhang" userId="00c53528-d8f4-413e-b4b0-985264559294" providerId="ADAL" clId="{51DC01E8-371E-C949-ABC1-A678785B97B8}" dt="2024-08-14T06:53:06.777" v="1119" actId="21"/>
          <ac:picMkLst>
            <pc:docMk/>
            <pc:sldMk cId="584839384" sldId="297"/>
            <ac:picMk id="9" creationId="{69B1B40B-E104-1AEB-3EE8-453D1B89F7AA}"/>
          </ac:picMkLst>
        </pc:picChg>
      </pc:sldChg>
      <pc:sldChg chg="addSp modSp new mod">
        <pc:chgData name="Guangwei Zhang" userId="00c53528-d8f4-413e-b4b0-985264559294" providerId="ADAL" clId="{51DC01E8-371E-C949-ABC1-A678785B97B8}" dt="2024-08-14T06:54:30.737" v="1162" actId="1076"/>
        <pc:sldMkLst>
          <pc:docMk/>
          <pc:sldMk cId="1831782171" sldId="298"/>
        </pc:sldMkLst>
        <pc:spChg chg="mod">
          <ac:chgData name="Guangwei Zhang" userId="00c53528-d8f4-413e-b4b0-985264559294" providerId="ADAL" clId="{51DC01E8-371E-C949-ABC1-A678785B97B8}" dt="2024-08-14T06:53:13.394" v="1147" actId="20577"/>
          <ac:spMkLst>
            <pc:docMk/>
            <pc:sldMk cId="1831782171" sldId="298"/>
            <ac:spMk id="3" creationId="{E89E2F46-A1C0-096F-80D1-4A9ABDF555AC}"/>
          </ac:spMkLst>
        </pc:spChg>
        <pc:picChg chg="add mod">
          <ac:chgData name="Guangwei Zhang" userId="00c53528-d8f4-413e-b4b0-985264559294" providerId="ADAL" clId="{51DC01E8-371E-C949-ABC1-A678785B97B8}" dt="2024-08-14T06:53:16.675" v="1149" actId="1076"/>
          <ac:picMkLst>
            <pc:docMk/>
            <pc:sldMk cId="1831782171" sldId="298"/>
            <ac:picMk id="4" creationId="{B3AF3B61-D030-DADA-68E3-73D47F4635D2}"/>
          </ac:picMkLst>
        </pc:picChg>
        <pc:picChg chg="add mod">
          <ac:chgData name="Guangwei Zhang" userId="00c53528-d8f4-413e-b4b0-985264559294" providerId="ADAL" clId="{51DC01E8-371E-C949-ABC1-A678785B97B8}" dt="2024-08-14T06:53:16.675" v="1149" actId="1076"/>
          <ac:picMkLst>
            <pc:docMk/>
            <pc:sldMk cId="1831782171" sldId="298"/>
            <ac:picMk id="5" creationId="{660D42F8-6769-7BE8-B404-46637DB299FF}"/>
          </ac:picMkLst>
        </pc:picChg>
        <pc:picChg chg="add mod">
          <ac:chgData name="Guangwei Zhang" userId="00c53528-d8f4-413e-b4b0-985264559294" providerId="ADAL" clId="{51DC01E8-371E-C949-ABC1-A678785B97B8}" dt="2024-08-14T06:53:16.675" v="1149" actId="1076"/>
          <ac:picMkLst>
            <pc:docMk/>
            <pc:sldMk cId="1831782171" sldId="298"/>
            <ac:picMk id="6" creationId="{9CC4CCA0-5003-DA64-E442-E7B5D702D536}"/>
          </ac:picMkLst>
        </pc:picChg>
        <pc:picChg chg="add mod">
          <ac:chgData name="Guangwei Zhang" userId="00c53528-d8f4-413e-b4b0-985264559294" providerId="ADAL" clId="{51DC01E8-371E-C949-ABC1-A678785B97B8}" dt="2024-08-14T06:53:16.675" v="1149" actId="1076"/>
          <ac:picMkLst>
            <pc:docMk/>
            <pc:sldMk cId="1831782171" sldId="298"/>
            <ac:picMk id="7" creationId="{141DA400-652F-F009-58AE-5428A7E7B272}"/>
          </ac:picMkLst>
        </pc:picChg>
        <pc:picChg chg="add mod">
          <ac:chgData name="Guangwei Zhang" userId="00c53528-d8f4-413e-b4b0-985264559294" providerId="ADAL" clId="{51DC01E8-371E-C949-ABC1-A678785B97B8}" dt="2024-08-14T06:54:25.877" v="1159" actId="1076"/>
          <ac:picMkLst>
            <pc:docMk/>
            <pc:sldMk cId="1831782171" sldId="298"/>
            <ac:picMk id="8" creationId="{C4FAF0E5-6F64-4B2B-4E2E-23A7536D3E25}"/>
          </ac:picMkLst>
        </pc:picChg>
        <pc:picChg chg="add mod">
          <ac:chgData name="Guangwei Zhang" userId="00c53528-d8f4-413e-b4b0-985264559294" providerId="ADAL" clId="{51DC01E8-371E-C949-ABC1-A678785B97B8}" dt="2024-08-14T06:54:27.218" v="1160" actId="1076"/>
          <ac:picMkLst>
            <pc:docMk/>
            <pc:sldMk cId="1831782171" sldId="298"/>
            <ac:picMk id="9" creationId="{F6FCAF3C-C0CC-396C-821A-AC94FD5B4970}"/>
          </ac:picMkLst>
        </pc:picChg>
        <pc:picChg chg="add mod">
          <ac:chgData name="Guangwei Zhang" userId="00c53528-d8f4-413e-b4b0-985264559294" providerId="ADAL" clId="{51DC01E8-371E-C949-ABC1-A678785B97B8}" dt="2024-08-14T06:54:28.763" v="1161" actId="1076"/>
          <ac:picMkLst>
            <pc:docMk/>
            <pc:sldMk cId="1831782171" sldId="298"/>
            <ac:picMk id="10" creationId="{3D26D8D6-F77D-F363-8812-EE470054AD62}"/>
          </ac:picMkLst>
        </pc:picChg>
        <pc:picChg chg="add mod">
          <ac:chgData name="Guangwei Zhang" userId="00c53528-d8f4-413e-b4b0-985264559294" providerId="ADAL" clId="{51DC01E8-371E-C949-ABC1-A678785B97B8}" dt="2024-08-14T06:54:30.737" v="1162" actId="1076"/>
          <ac:picMkLst>
            <pc:docMk/>
            <pc:sldMk cId="1831782171" sldId="298"/>
            <ac:picMk id="11" creationId="{6B40C2F5-98AE-96CA-A34F-D6484BAAFA96}"/>
          </ac:picMkLst>
        </pc:picChg>
      </pc:sldChg>
      <pc:sldChg chg="addSp modSp new mod">
        <pc:chgData name="Guangwei Zhang" userId="00c53528-d8f4-413e-b4b0-985264559294" providerId="ADAL" clId="{51DC01E8-371E-C949-ABC1-A678785B97B8}" dt="2024-08-14T06:56:18.936" v="1214"/>
        <pc:sldMkLst>
          <pc:docMk/>
          <pc:sldMk cId="66015027" sldId="299"/>
        </pc:sldMkLst>
        <pc:spChg chg="mod">
          <ac:chgData name="Guangwei Zhang" userId="00c53528-d8f4-413e-b4b0-985264559294" providerId="ADAL" clId="{51DC01E8-371E-C949-ABC1-A678785B97B8}" dt="2024-08-14T06:54:55.861" v="1187" actId="20577"/>
          <ac:spMkLst>
            <pc:docMk/>
            <pc:sldMk cId="66015027" sldId="299"/>
            <ac:spMk id="3" creationId="{CD33DC9C-ACE0-C2BC-A93A-349A64595A81}"/>
          </ac:spMkLst>
        </pc:spChg>
        <pc:picChg chg="add mod">
          <ac:chgData name="Guangwei Zhang" userId="00c53528-d8f4-413e-b4b0-985264559294" providerId="ADAL" clId="{51DC01E8-371E-C949-ABC1-A678785B97B8}" dt="2024-08-14T06:54:58.528" v="1189" actId="1076"/>
          <ac:picMkLst>
            <pc:docMk/>
            <pc:sldMk cId="66015027" sldId="299"/>
            <ac:picMk id="4" creationId="{1775530B-1024-F737-3075-0CB2D14299C3}"/>
          </ac:picMkLst>
        </pc:picChg>
        <pc:picChg chg="add mod">
          <ac:chgData name="Guangwei Zhang" userId="00c53528-d8f4-413e-b4b0-985264559294" providerId="ADAL" clId="{51DC01E8-371E-C949-ABC1-A678785B97B8}" dt="2024-08-14T06:55:06.362" v="1191" actId="1076"/>
          <ac:picMkLst>
            <pc:docMk/>
            <pc:sldMk cId="66015027" sldId="299"/>
            <ac:picMk id="5" creationId="{EE119A9F-1A0B-A08C-B758-21A03ABD4334}"/>
          </ac:picMkLst>
        </pc:picChg>
        <pc:picChg chg="add mod">
          <ac:chgData name="Guangwei Zhang" userId="00c53528-d8f4-413e-b4b0-985264559294" providerId="ADAL" clId="{51DC01E8-371E-C949-ABC1-A678785B97B8}" dt="2024-08-14T06:55:10.952" v="1193" actId="1076"/>
          <ac:picMkLst>
            <pc:docMk/>
            <pc:sldMk cId="66015027" sldId="299"/>
            <ac:picMk id="6" creationId="{B764C1D4-80D9-9569-9F4D-52BC42288424}"/>
          </ac:picMkLst>
        </pc:picChg>
        <pc:picChg chg="add mod">
          <ac:chgData name="Guangwei Zhang" userId="00c53528-d8f4-413e-b4b0-985264559294" providerId="ADAL" clId="{51DC01E8-371E-C949-ABC1-A678785B97B8}" dt="2024-08-14T06:55:15.654" v="1195" actId="1076"/>
          <ac:picMkLst>
            <pc:docMk/>
            <pc:sldMk cId="66015027" sldId="299"/>
            <ac:picMk id="7" creationId="{B52306FD-E2FE-0C86-8D9A-9B52C443B6F0}"/>
          </ac:picMkLst>
        </pc:picChg>
        <pc:picChg chg="add mod">
          <ac:chgData name="Guangwei Zhang" userId="00c53528-d8f4-413e-b4b0-985264559294" providerId="ADAL" clId="{51DC01E8-371E-C949-ABC1-A678785B97B8}" dt="2024-08-14T06:55:21.043" v="1197" actId="1076"/>
          <ac:picMkLst>
            <pc:docMk/>
            <pc:sldMk cId="66015027" sldId="299"/>
            <ac:picMk id="8" creationId="{ABB00747-26EC-D126-98EE-57939F0DD1E1}"/>
          </ac:picMkLst>
        </pc:picChg>
        <pc:picChg chg="add mod">
          <ac:chgData name="Guangwei Zhang" userId="00c53528-d8f4-413e-b4b0-985264559294" providerId="ADAL" clId="{51DC01E8-371E-C949-ABC1-A678785B97B8}" dt="2024-08-14T06:55:26.681" v="1199" actId="1076"/>
          <ac:picMkLst>
            <pc:docMk/>
            <pc:sldMk cId="66015027" sldId="299"/>
            <ac:picMk id="9" creationId="{A2003EAE-05BC-E1F9-7A25-E1EE018388F3}"/>
          </ac:picMkLst>
        </pc:picChg>
        <pc:picChg chg="add mod">
          <ac:chgData name="Guangwei Zhang" userId="00c53528-d8f4-413e-b4b0-985264559294" providerId="ADAL" clId="{51DC01E8-371E-C949-ABC1-A678785B97B8}" dt="2024-08-14T06:55:30.727" v="1201" actId="1076"/>
          <ac:picMkLst>
            <pc:docMk/>
            <pc:sldMk cId="66015027" sldId="299"/>
            <ac:picMk id="10" creationId="{4DC2EBCB-F181-D8A5-2375-768DD9E3F213}"/>
          </ac:picMkLst>
        </pc:picChg>
        <pc:picChg chg="add mod">
          <ac:chgData name="Guangwei Zhang" userId="00c53528-d8f4-413e-b4b0-985264559294" providerId="ADAL" clId="{51DC01E8-371E-C949-ABC1-A678785B97B8}" dt="2024-08-14T06:55:34.805" v="1203" actId="1076"/>
          <ac:picMkLst>
            <pc:docMk/>
            <pc:sldMk cId="66015027" sldId="299"/>
            <ac:picMk id="11" creationId="{CE8D59BE-F835-99E6-6CD9-9FFE370FDC2D}"/>
          </ac:picMkLst>
        </pc:picChg>
        <pc:picChg chg="add mod">
          <ac:chgData name="Guangwei Zhang" userId="00c53528-d8f4-413e-b4b0-985264559294" providerId="ADAL" clId="{51DC01E8-371E-C949-ABC1-A678785B97B8}" dt="2024-08-14T06:55:44.008" v="1205" actId="1076"/>
          <ac:picMkLst>
            <pc:docMk/>
            <pc:sldMk cId="66015027" sldId="299"/>
            <ac:picMk id="12" creationId="{4A343C41-2A67-7CDB-59C3-B2F21049E86B}"/>
          </ac:picMkLst>
        </pc:picChg>
        <pc:picChg chg="add mod">
          <ac:chgData name="Guangwei Zhang" userId="00c53528-d8f4-413e-b4b0-985264559294" providerId="ADAL" clId="{51DC01E8-371E-C949-ABC1-A678785B97B8}" dt="2024-08-14T06:55:48.711" v="1207" actId="1076"/>
          <ac:picMkLst>
            <pc:docMk/>
            <pc:sldMk cId="66015027" sldId="299"/>
            <ac:picMk id="13" creationId="{C483848D-31D7-5CE7-75D1-3645370E81AF}"/>
          </ac:picMkLst>
        </pc:picChg>
        <pc:picChg chg="add mod modCrop">
          <ac:chgData name="Guangwei Zhang" userId="00c53528-d8f4-413e-b4b0-985264559294" providerId="ADAL" clId="{51DC01E8-371E-C949-ABC1-A678785B97B8}" dt="2024-08-14T06:56:09.147" v="1211" actId="1076"/>
          <ac:picMkLst>
            <pc:docMk/>
            <pc:sldMk cId="66015027" sldId="299"/>
            <ac:picMk id="14" creationId="{9085181A-F27C-8E84-B7DD-639D5180C17A}"/>
          </ac:picMkLst>
        </pc:picChg>
        <pc:picChg chg="add mod">
          <ac:chgData name="Guangwei Zhang" userId="00c53528-d8f4-413e-b4b0-985264559294" providerId="ADAL" clId="{51DC01E8-371E-C949-ABC1-A678785B97B8}" dt="2024-08-14T06:56:18.936" v="1214"/>
          <ac:picMkLst>
            <pc:docMk/>
            <pc:sldMk cId="66015027" sldId="299"/>
            <ac:picMk id="15" creationId="{102DC379-F5AD-D043-FC1E-9A4D1E42F163}"/>
          </ac:picMkLst>
        </pc:picChg>
      </pc:sldChg>
      <pc:sldChg chg="addSp modSp new mod">
        <pc:chgData name="Guangwei Zhang" userId="00c53528-d8f4-413e-b4b0-985264559294" providerId="ADAL" clId="{51DC01E8-371E-C949-ABC1-A678785B97B8}" dt="2024-08-14T07:47:27.636" v="1353" actId="20577"/>
        <pc:sldMkLst>
          <pc:docMk/>
          <pc:sldMk cId="3793728573" sldId="300"/>
        </pc:sldMkLst>
        <pc:spChg chg="mod">
          <ac:chgData name="Guangwei Zhang" userId="00c53528-d8f4-413e-b4b0-985264559294" providerId="ADAL" clId="{51DC01E8-371E-C949-ABC1-A678785B97B8}" dt="2024-08-14T07:47:27.636" v="1353" actId="20577"/>
          <ac:spMkLst>
            <pc:docMk/>
            <pc:sldMk cId="3793728573" sldId="300"/>
            <ac:spMk id="3" creationId="{5D3A7588-038F-B697-CC4E-C210A09A1E0B}"/>
          </ac:spMkLst>
        </pc:spChg>
        <pc:spChg chg="add mod">
          <ac:chgData name="Guangwei Zhang" userId="00c53528-d8f4-413e-b4b0-985264559294" providerId="ADAL" clId="{51DC01E8-371E-C949-ABC1-A678785B97B8}" dt="2024-08-14T07:16:57.757" v="1324" actId="1076"/>
          <ac:spMkLst>
            <pc:docMk/>
            <pc:sldMk cId="3793728573" sldId="300"/>
            <ac:spMk id="4" creationId="{9EDBD6CE-F724-09E7-34DC-DEB2A1FBBE60}"/>
          </ac:spMkLst>
        </pc:spChg>
      </pc:sldChg>
      <pc:sldChg chg="addSp modSp new mod ord">
        <pc:chgData name="Guangwei Zhang" userId="00c53528-d8f4-413e-b4b0-985264559294" providerId="ADAL" clId="{51DC01E8-371E-C949-ABC1-A678785B97B8}" dt="2024-08-14T06:57:49.136" v="1262" actId="1076"/>
        <pc:sldMkLst>
          <pc:docMk/>
          <pc:sldMk cId="255436902" sldId="301"/>
        </pc:sldMkLst>
        <pc:spChg chg="mod">
          <ac:chgData name="Guangwei Zhang" userId="00c53528-d8f4-413e-b4b0-985264559294" providerId="ADAL" clId="{51DC01E8-371E-C949-ABC1-A678785B97B8}" dt="2024-08-14T06:57:01.718" v="1246" actId="20577"/>
          <ac:spMkLst>
            <pc:docMk/>
            <pc:sldMk cId="255436902" sldId="301"/>
            <ac:spMk id="3" creationId="{005E6E1B-0367-F4C6-F6F6-57CE17F5ACAC}"/>
          </ac:spMkLst>
        </pc:spChg>
        <pc:picChg chg="add mod">
          <ac:chgData name="Guangwei Zhang" userId="00c53528-d8f4-413e-b4b0-985264559294" providerId="ADAL" clId="{51DC01E8-371E-C949-ABC1-A678785B97B8}" dt="2024-08-14T06:57:16.411" v="1249" actId="1076"/>
          <ac:picMkLst>
            <pc:docMk/>
            <pc:sldMk cId="255436902" sldId="301"/>
            <ac:picMk id="4" creationId="{84961B30-CE83-9693-D9C9-C5AE47853EC1}"/>
          </ac:picMkLst>
        </pc:picChg>
        <pc:picChg chg="add mod">
          <ac:chgData name="Guangwei Zhang" userId="00c53528-d8f4-413e-b4b0-985264559294" providerId="ADAL" clId="{51DC01E8-371E-C949-ABC1-A678785B97B8}" dt="2024-08-14T06:57:20.968" v="1251" actId="1076"/>
          <ac:picMkLst>
            <pc:docMk/>
            <pc:sldMk cId="255436902" sldId="301"/>
            <ac:picMk id="5" creationId="{AB52CF83-B5F7-8FC3-5CBD-0543D28FCBA9}"/>
          </ac:picMkLst>
        </pc:picChg>
        <pc:picChg chg="add mod">
          <ac:chgData name="Guangwei Zhang" userId="00c53528-d8f4-413e-b4b0-985264559294" providerId="ADAL" clId="{51DC01E8-371E-C949-ABC1-A678785B97B8}" dt="2024-08-14T06:57:31.470" v="1255" actId="1076"/>
          <ac:picMkLst>
            <pc:docMk/>
            <pc:sldMk cId="255436902" sldId="301"/>
            <ac:picMk id="6" creationId="{04B06DD6-1D0F-E04C-E0C4-85A30A36E42A}"/>
          </ac:picMkLst>
        </pc:picChg>
        <pc:picChg chg="add mod">
          <ac:chgData name="Guangwei Zhang" userId="00c53528-d8f4-413e-b4b0-985264559294" providerId="ADAL" clId="{51DC01E8-371E-C949-ABC1-A678785B97B8}" dt="2024-08-14T06:57:42.893" v="1259" actId="1076"/>
          <ac:picMkLst>
            <pc:docMk/>
            <pc:sldMk cId="255436902" sldId="301"/>
            <ac:picMk id="7" creationId="{3453DB94-5F14-EA65-825E-F8DEACE31450}"/>
          </ac:picMkLst>
        </pc:picChg>
        <pc:picChg chg="add mod">
          <ac:chgData name="Guangwei Zhang" userId="00c53528-d8f4-413e-b4b0-985264559294" providerId="ADAL" clId="{51DC01E8-371E-C949-ABC1-A678785B97B8}" dt="2024-08-14T06:57:49.136" v="1262" actId="1076"/>
          <ac:picMkLst>
            <pc:docMk/>
            <pc:sldMk cId="255436902" sldId="301"/>
            <ac:picMk id="8" creationId="{DD68A177-3DDD-D0AD-4D01-38DA673EE8EE}"/>
          </ac:picMkLst>
        </pc:picChg>
      </pc:sldChg>
      <pc:sldChg chg="addSp delSp modSp new mod">
        <pc:chgData name="Guangwei Zhang" userId="00c53528-d8f4-413e-b4b0-985264559294" providerId="ADAL" clId="{51DC01E8-371E-C949-ABC1-A678785B97B8}" dt="2024-08-15T14:21:46.496" v="2528" actId="20577"/>
        <pc:sldMkLst>
          <pc:docMk/>
          <pc:sldMk cId="1695296048" sldId="302"/>
        </pc:sldMkLst>
        <pc:spChg chg="mod">
          <ac:chgData name="Guangwei Zhang" userId="00c53528-d8f4-413e-b4b0-985264559294" providerId="ADAL" clId="{51DC01E8-371E-C949-ABC1-A678785B97B8}" dt="2024-08-14T07:49:18.516" v="1395" actId="20577"/>
          <ac:spMkLst>
            <pc:docMk/>
            <pc:sldMk cId="1695296048" sldId="302"/>
            <ac:spMk id="3" creationId="{D30DA4CE-6D71-D999-A4F5-5B4CEDBA7AB0}"/>
          </ac:spMkLst>
        </pc:spChg>
        <pc:spChg chg="add mod">
          <ac:chgData name="Guangwei Zhang" userId="00c53528-d8f4-413e-b4b0-985264559294" providerId="ADAL" clId="{51DC01E8-371E-C949-ABC1-A678785B97B8}" dt="2024-08-15T14:21:46.496" v="2528" actId="20577"/>
          <ac:spMkLst>
            <pc:docMk/>
            <pc:sldMk cId="1695296048" sldId="302"/>
            <ac:spMk id="4" creationId="{7524EF54-85B8-EFF4-9543-6B6E4A544BA5}"/>
          </ac:spMkLst>
        </pc:spChg>
        <pc:spChg chg="add mod">
          <ac:chgData name="Guangwei Zhang" userId="00c53528-d8f4-413e-b4b0-985264559294" providerId="ADAL" clId="{51DC01E8-371E-C949-ABC1-A678785B97B8}" dt="2024-08-15T13:53:50.802" v="1842" actId="1076"/>
          <ac:spMkLst>
            <pc:docMk/>
            <pc:sldMk cId="1695296048" sldId="302"/>
            <ac:spMk id="5" creationId="{97CEE9CB-66B0-E2AB-8797-1A8DFA25A2E4}"/>
          </ac:spMkLst>
        </pc:spChg>
        <pc:spChg chg="add del mod">
          <ac:chgData name="Guangwei Zhang" userId="00c53528-d8f4-413e-b4b0-985264559294" providerId="ADAL" clId="{51DC01E8-371E-C949-ABC1-A678785B97B8}" dt="2024-08-14T07:57:23.941" v="1566" actId="478"/>
          <ac:spMkLst>
            <pc:docMk/>
            <pc:sldMk cId="1695296048" sldId="302"/>
            <ac:spMk id="6" creationId="{80203EF8-6AF8-B89A-0B2A-71074203E890}"/>
          </ac:spMkLst>
        </pc:spChg>
        <pc:spChg chg="add mod">
          <ac:chgData name="Guangwei Zhang" userId="00c53528-d8f4-413e-b4b0-985264559294" providerId="ADAL" clId="{51DC01E8-371E-C949-ABC1-A678785B97B8}" dt="2024-08-15T14:17:45.149" v="2313" actId="1076"/>
          <ac:spMkLst>
            <pc:docMk/>
            <pc:sldMk cId="1695296048" sldId="302"/>
            <ac:spMk id="7" creationId="{C48FEEF7-78FE-D505-BD3B-FC36BD8EA22E}"/>
          </ac:spMkLst>
        </pc:spChg>
        <pc:spChg chg="add mod">
          <ac:chgData name="Guangwei Zhang" userId="00c53528-d8f4-413e-b4b0-985264559294" providerId="ADAL" clId="{51DC01E8-371E-C949-ABC1-A678785B97B8}" dt="2024-08-15T14:17:29.512" v="2312" actId="1076"/>
          <ac:spMkLst>
            <pc:docMk/>
            <pc:sldMk cId="1695296048" sldId="302"/>
            <ac:spMk id="8" creationId="{C5B85BDA-3C26-9918-8F6B-2E3446EE3E25}"/>
          </ac:spMkLst>
        </pc:spChg>
        <pc:picChg chg="add mod">
          <ac:chgData name="Guangwei Zhang" userId="00c53528-d8f4-413e-b4b0-985264559294" providerId="ADAL" clId="{51DC01E8-371E-C949-ABC1-A678785B97B8}" dt="2024-08-15T14:14:01.394" v="1998" actId="1076"/>
          <ac:picMkLst>
            <pc:docMk/>
            <pc:sldMk cId="1695296048" sldId="302"/>
            <ac:picMk id="6" creationId="{65405E44-E882-8867-09BF-A3A747F02E31}"/>
          </ac:picMkLst>
        </pc:picChg>
      </pc:sldChg>
      <pc:sldChg chg="addSp modSp new mod">
        <pc:chgData name="Guangwei Zhang" userId="00c53528-d8f4-413e-b4b0-985264559294" providerId="ADAL" clId="{51DC01E8-371E-C949-ABC1-A678785B97B8}" dt="2024-08-14T13:04:47.386" v="1733" actId="571"/>
        <pc:sldMkLst>
          <pc:docMk/>
          <pc:sldMk cId="2915541897" sldId="303"/>
        </pc:sldMkLst>
        <pc:spChg chg="mod">
          <ac:chgData name="Guangwei Zhang" userId="00c53528-d8f4-413e-b4b0-985264559294" providerId="ADAL" clId="{51DC01E8-371E-C949-ABC1-A678785B97B8}" dt="2024-08-14T12:59:59.118" v="1615" actId="20577"/>
          <ac:spMkLst>
            <pc:docMk/>
            <pc:sldMk cId="2915541897" sldId="303"/>
            <ac:spMk id="3" creationId="{40FF132D-8D1B-B1E7-E552-B251F098607B}"/>
          </ac:spMkLst>
        </pc:spChg>
        <pc:spChg chg="add mod">
          <ac:chgData name="Guangwei Zhang" userId="00c53528-d8f4-413e-b4b0-985264559294" providerId="ADAL" clId="{51DC01E8-371E-C949-ABC1-A678785B97B8}" dt="2024-08-14T13:03:32.517" v="1638" actId="1076"/>
          <ac:spMkLst>
            <pc:docMk/>
            <pc:sldMk cId="2915541897" sldId="303"/>
            <ac:spMk id="5" creationId="{FB2170F0-9687-352B-9CF1-C76022557162}"/>
          </ac:spMkLst>
        </pc:spChg>
        <pc:spChg chg="add mod">
          <ac:chgData name="Guangwei Zhang" userId="00c53528-d8f4-413e-b4b0-985264559294" providerId="ADAL" clId="{51DC01E8-371E-C949-ABC1-A678785B97B8}" dt="2024-08-14T13:04:17.054" v="1692" actId="1076"/>
          <ac:spMkLst>
            <pc:docMk/>
            <pc:sldMk cId="2915541897" sldId="303"/>
            <ac:spMk id="6" creationId="{A29F9109-1D6A-54E2-9BEE-0119C84E8FE4}"/>
          </ac:spMkLst>
        </pc:spChg>
        <pc:spChg chg="add mod">
          <ac:chgData name="Guangwei Zhang" userId="00c53528-d8f4-413e-b4b0-985264559294" providerId="ADAL" clId="{51DC01E8-371E-C949-ABC1-A678785B97B8}" dt="2024-08-14T13:04:35.132" v="1714" actId="20577"/>
          <ac:spMkLst>
            <pc:docMk/>
            <pc:sldMk cId="2915541897" sldId="303"/>
            <ac:spMk id="7" creationId="{EEBEC039-1E32-8AEE-2F2D-15CE6E4EBB73}"/>
          </ac:spMkLst>
        </pc:spChg>
        <pc:spChg chg="add mod">
          <ac:chgData name="Guangwei Zhang" userId="00c53528-d8f4-413e-b4b0-985264559294" providerId="ADAL" clId="{51DC01E8-371E-C949-ABC1-A678785B97B8}" dt="2024-08-14T13:04:40.913" v="1731" actId="20577"/>
          <ac:spMkLst>
            <pc:docMk/>
            <pc:sldMk cId="2915541897" sldId="303"/>
            <ac:spMk id="8" creationId="{4B9A02D7-B4F5-8672-2016-42BDE7673B07}"/>
          </ac:spMkLst>
        </pc:spChg>
        <pc:cxnChg chg="add">
          <ac:chgData name="Guangwei Zhang" userId="00c53528-d8f4-413e-b4b0-985264559294" providerId="ADAL" clId="{51DC01E8-371E-C949-ABC1-A678785B97B8}" dt="2024-08-14T13:04:45.599" v="1732" actId="11529"/>
          <ac:cxnSpMkLst>
            <pc:docMk/>
            <pc:sldMk cId="2915541897" sldId="303"/>
            <ac:cxnSpMk id="10" creationId="{E96A966F-71A1-51B7-B5C0-14349BD9C984}"/>
          </ac:cxnSpMkLst>
        </pc:cxnChg>
        <pc:cxnChg chg="add mod">
          <ac:chgData name="Guangwei Zhang" userId="00c53528-d8f4-413e-b4b0-985264559294" providerId="ADAL" clId="{51DC01E8-371E-C949-ABC1-A678785B97B8}" dt="2024-08-14T13:04:47.386" v="1733" actId="571"/>
          <ac:cxnSpMkLst>
            <pc:docMk/>
            <pc:sldMk cId="2915541897" sldId="303"/>
            <ac:cxnSpMk id="11" creationId="{C7D2B182-DF38-AFFA-D0A8-546D4F292C91}"/>
          </ac:cxnSpMkLst>
        </pc:cxnChg>
      </pc:sldChg>
      <pc:sldChg chg="addSp modSp new mod">
        <pc:chgData name="Guangwei Zhang" userId="00c53528-d8f4-413e-b4b0-985264559294" providerId="ADAL" clId="{51DC01E8-371E-C949-ABC1-A678785B97B8}" dt="2024-08-14T13:21:08.346" v="1839" actId="1076"/>
        <pc:sldMkLst>
          <pc:docMk/>
          <pc:sldMk cId="1698368200" sldId="304"/>
        </pc:sldMkLst>
        <pc:spChg chg="mod">
          <ac:chgData name="Guangwei Zhang" userId="00c53528-d8f4-413e-b4b0-985264559294" providerId="ADAL" clId="{51DC01E8-371E-C949-ABC1-A678785B97B8}" dt="2024-08-14T13:07:05.560" v="1761" actId="20577"/>
          <ac:spMkLst>
            <pc:docMk/>
            <pc:sldMk cId="1698368200" sldId="304"/>
            <ac:spMk id="3" creationId="{93EC182C-A6F3-3E6C-4CA4-9FBEAC782E4F}"/>
          </ac:spMkLst>
        </pc:spChg>
        <pc:spChg chg="add mod">
          <ac:chgData name="Guangwei Zhang" userId="00c53528-d8f4-413e-b4b0-985264559294" providerId="ADAL" clId="{51DC01E8-371E-C949-ABC1-A678785B97B8}" dt="2024-08-14T13:09:07.015" v="1830" actId="1076"/>
          <ac:spMkLst>
            <pc:docMk/>
            <pc:sldMk cId="1698368200" sldId="304"/>
            <ac:spMk id="4" creationId="{64B2CC52-49AB-76E8-BEE7-30F2D1F43C86}"/>
          </ac:spMkLst>
        </pc:spChg>
        <pc:spChg chg="add mod">
          <ac:chgData name="Guangwei Zhang" userId="00c53528-d8f4-413e-b4b0-985264559294" providerId="ADAL" clId="{51DC01E8-371E-C949-ABC1-A678785B97B8}" dt="2024-08-14T13:21:08.346" v="1839" actId="1076"/>
          <ac:spMkLst>
            <pc:docMk/>
            <pc:sldMk cId="1698368200" sldId="304"/>
            <ac:spMk id="6" creationId="{CB3458D2-C5BF-A27E-07AA-8163B1BA8FFD}"/>
          </ac:spMkLst>
        </pc:spChg>
      </pc:sldChg>
      <pc:sldChg chg="new del">
        <pc:chgData name="Guangwei Zhang" userId="00c53528-d8f4-413e-b4b0-985264559294" providerId="ADAL" clId="{51DC01E8-371E-C949-ABC1-A678785B97B8}" dt="2024-08-14T13:22:02.921" v="1841" actId="2696"/>
        <pc:sldMkLst>
          <pc:docMk/>
          <pc:sldMk cId="2127137427" sldId="30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DADED-620D-D24E-82E2-96F000A12D1D}" type="datetimeFigureOut">
              <a:rPr lang="en-CN" smtClean="0"/>
              <a:t>2024/8/21</a:t>
            </a:fld>
            <a:endParaRPr lang="en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52FB5-1F09-5546-B530-97D4A6D60E74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406557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https://</a:t>
            </a:r>
            <a:r>
              <a:rPr kumimoji="1" lang="en-US" altLang="zh-CN" dirty="0" err="1"/>
              <a:t>jethrojeff.com</a:t>
            </a:r>
            <a:r>
              <a:rPr kumimoji="1" lang="en-US" altLang="zh-CN" dirty="0"/>
              <a:t>/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52FB5-1F09-5546-B530-97D4A6D60E74}" type="slidenum">
              <a:rPr lang="en-CN" smtClean="0"/>
              <a:t>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170657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52FB5-1F09-5546-B530-97D4A6D60E74}" type="slidenum">
              <a:rPr lang="en-CN" smtClean="0"/>
              <a:t>9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867355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52FB5-1F09-5546-B530-97D4A6D60E74}" type="slidenum">
              <a:rPr lang="en-CN" smtClean="0"/>
              <a:t>13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519845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52FB5-1F09-5546-B530-97D4A6D60E74}" type="slidenum">
              <a:rPr lang="en-CN" smtClean="0"/>
              <a:t>14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188588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52FB5-1F09-5546-B530-97D4A6D60E74}" type="slidenum">
              <a:rPr lang="en-CN" smtClean="0"/>
              <a:t>30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882330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52FB5-1F09-5546-B530-97D4A6D60E74}" type="slidenum">
              <a:rPr lang="en-CN" smtClean="0"/>
              <a:t>36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146061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FC0665E-4C97-DD5C-9F74-4CAB45DD1436}"/>
              </a:ext>
            </a:extLst>
          </p:cNvPr>
          <p:cNvSpPr/>
          <p:nvPr userDrawn="1"/>
        </p:nvSpPr>
        <p:spPr>
          <a:xfrm>
            <a:off x="0" y="6357498"/>
            <a:ext cx="9144000" cy="500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3977" y="6425185"/>
            <a:ext cx="2057400" cy="3651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7A304655-5D53-B746-8252-3F5A598C52D3}" type="slidenum">
              <a:rPr lang="en-CN" smtClean="0"/>
              <a:pPr/>
              <a:t>‹#›</a:t>
            </a:fld>
            <a:endParaRPr lang="en-CN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9E48332-8D98-DD4C-F6E0-5BDDBF3C2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5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0F5545-C06D-875A-D9FE-2F277F7475DD}"/>
              </a:ext>
            </a:extLst>
          </p:cNvPr>
          <p:cNvSpPr txBox="1"/>
          <p:nvPr userDrawn="1"/>
        </p:nvSpPr>
        <p:spPr>
          <a:xfrm>
            <a:off x="92623" y="6420978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OI101</a:t>
            </a:r>
            <a:r>
              <a:rPr kumimoji="1" lang="en-US" altLang="zh-CN" dirty="0">
                <a:solidFill>
                  <a:srgbClr val="0070C0"/>
                </a:solidFill>
              </a:rPr>
              <a:t>:</a:t>
            </a:r>
            <a:r>
              <a:rPr kumimoji="1" lang="zh-CN" altLang="en-US" dirty="0">
                <a:solidFill>
                  <a:srgbClr val="0070C0"/>
                </a:solidFill>
              </a:rPr>
              <a:t> 信息竞赛从入门到放弃</a:t>
            </a:r>
          </a:p>
        </p:txBody>
      </p:sp>
    </p:spTree>
    <p:extLst>
      <p:ext uri="{BB962C8B-B14F-4D97-AF65-F5344CB8AC3E}">
        <p14:creationId xmlns:p14="http://schemas.microsoft.com/office/powerpoint/2010/main" val="1832557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212B84-65C8-B39D-05A1-744F1AF5867B}"/>
              </a:ext>
            </a:extLst>
          </p:cNvPr>
          <p:cNvSpPr/>
          <p:nvPr userDrawn="1"/>
        </p:nvSpPr>
        <p:spPr>
          <a:xfrm>
            <a:off x="0" y="6357498"/>
            <a:ext cx="9144000" cy="5005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B4F0242-1BC7-759B-BEF6-F01B80F23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3977" y="6425185"/>
            <a:ext cx="2057400" cy="3651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7A304655-5D53-B746-8252-3F5A598C52D3}" type="slidenum">
              <a:rPr lang="en-CN" smtClean="0"/>
              <a:pPr/>
              <a:t>‹#›</a:t>
            </a:fld>
            <a:endParaRPr lang="en-CN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ECB68314-CF70-722D-1662-AD4FF5F21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5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439C2E-3110-3290-EB86-B720E68D251C}"/>
              </a:ext>
            </a:extLst>
          </p:cNvPr>
          <p:cNvSpPr txBox="1"/>
          <p:nvPr userDrawn="1"/>
        </p:nvSpPr>
        <p:spPr>
          <a:xfrm>
            <a:off x="92623" y="6420978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OI101</a:t>
            </a:r>
            <a:r>
              <a:rPr kumimoji="1" lang="en-US" altLang="zh-CN" dirty="0">
                <a:solidFill>
                  <a:srgbClr val="0070C0"/>
                </a:solidFill>
              </a:rPr>
              <a:t>:</a:t>
            </a:r>
            <a:r>
              <a:rPr kumimoji="1" lang="zh-CN" altLang="en-US" dirty="0">
                <a:solidFill>
                  <a:srgbClr val="0070C0"/>
                </a:solidFill>
              </a:rPr>
              <a:t> 信息竞赛从入门到放弃</a:t>
            </a:r>
          </a:p>
        </p:txBody>
      </p:sp>
    </p:spTree>
    <p:extLst>
      <p:ext uri="{BB962C8B-B14F-4D97-AF65-F5344CB8AC3E}">
        <p14:creationId xmlns:p14="http://schemas.microsoft.com/office/powerpoint/2010/main" val="2456793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212B84-65C8-B39D-05A1-744F1AF5867B}"/>
              </a:ext>
            </a:extLst>
          </p:cNvPr>
          <p:cNvSpPr/>
          <p:nvPr userDrawn="1"/>
        </p:nvSpPr>
        <p:spPr>
          <a:xfrm>
            <a:off x="0" y="6357498"/>
            <a:ext cx="9144000" cy="5005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B4F0242-1BC7-759B-BEF6-F01B80F23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3977" y="6425185"/>
            <a:ext cx="2057400" cy="3651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7A304655-5D53-B746-8252-3F5A598C52D3}" type="slidenum">
              <a:rPr lang="en-CN" smtClean="0"/>
              <a:pPr/>
              <a:t>‹#›</a:t>
            </a:fld>
            <a:endParaRPr lang="en-CN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ECB68314-CF70-722D-1662-AD4FF5F21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10862"/>
            <a:ext cx="7886700" cy="2356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439C2E-3110-3290-EB86-B720E68D251C}"/>
              </a:ext>
            </a:extLst>
          </p:cNvPr>
          <p:cNvSpPr txBox="1"/>
          <p:nvPr userDrawn="1"/>
        </p:nvSpPr>
        <p:spPr>
          <a:xfrm>
            <a:off x="92623" y="6420978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OI101</a:t>
            </a:r>
            <a:r>
              <a:rPr kumimoji="1" lang="en-US" altLang="zh-CN" dirty="0">
                <a:solidFill>
                  <a:srgbClr val="0070C0"/>
                </a:solidFill>
              </a:rPr>
              <a:t>:</a:t>
            </a:r>
            <a:r>
              <a:rPr kumimoji="1" lang="zh-CN" altLang="en-US" dirty="0">
                <a:solidFill>
                  <a:srgbClr val="0070C0"/>
                </a:solidFill>
              </a:rPr>
              <a:t> 信息竞赛从入门到放弃</a:t>
            </a:r>
          </a:p>
        </p:txBody>
      </p:sp>
    </p:spTree>
    <p:extLst>
      <p:ext uri="{BB962C8B-B14F-4D97-AF65-F5344CB8AC3E}">
        <p14:creationId xmlns:p14="http://schemas.microsoft.com/office/powerpoint/2010/main" val="1562048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5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30FAB-176C-8449-8796-69F8D9C85B57}" type="datetime1">
              <a:rPr lang="en-US" smtClean="0"/>
              <a:t>8/21/24</a:t>
            </a:fld>
            <a:endParaRPr lang="en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04655-5D53-B746-8252-3F5A598C52D3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84743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2.png"/><Relationship Id="rId7" Type="http://schemas.openxmlformats.org/officeDocument/2006/relationships/image" Target="../media/image4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7.png"/><Relationship Id="rId5" Type="http://schemas.openxmlformats.org/officeDocument/2006/relationships/image" Target="../media/image44.png"/><Relationship Id="rId10" Type="http://schemas.openxmlformats.org/officeDocument/2006/relationships/image" Target="../media/image56.png"/><Relationship Id="rId4" Type="http://schemas.openxmlformats.org/officeDocument/2006/relationships/image" Target="../media/image43.png"/><Relationship Id="rId9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11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uogu.com.cn/problem/P229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1D9A6E-3D53-FA4E-B7C6-6612576C2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B95A19-2B77-2941-2AF5-8DEB50D2E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06702"/>
            <a:ext cx="7886700" cy="1437069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CN" dirty="0"/>
              <a:t>10.</a:t>
            </a:r>
            <a:r>
              <a:rPr kumimoji="1" lang="zh-CN" altLang="en-US" dirty="0"/>
              <a:t> 计数原理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C1405-8F51-0E09-76E6-AC97E85EABBA}"/>
              </a:ext>
            </a:extLst>
          </p:cNvPr>
          <p:cNvSpPr txBox="1"/>
          <p:nvPr/>
        </p:nvSpPr>
        <p:spPr>
          <a:xfrm>
            <a:off x="0" y="83776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CN" altLang="zh-CN" sz="2400" dirty="0"/>
              <a:t>OI</a:t>
            </a:r>
            <a:r>
              <a:rPr kumimoji="1" lang="zh-CN" altLang="en-US" sz="2400" dirty="0"/>
              <a:t> 入门组冲刺 </a:t>
            </a:r>
            <a:endParaRPr kumimoji="1" lang="en-US" altLang="zh-CN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E932CC-8F87-6C74-3CF2-BE86F368C439}"/>
              </a:ext>
            </a:extLst>
          </p:cNvPr>
          <p:cNvSpPr txBox="1"/>
          <p:nvPr/>
        </p:nvSpPr>
        <p:spPr>
          <a:xfrm>
            <a:off x="3710225" y="2945691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CN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你将会遇到</a:t>
            </a:r>
            <a:r>
              <a:rPr kumimoji="1" lang="en-US" altLang="zh-CN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…</a:t>
            </a:r>
            <a:endParaRPr kumimoji="1" lang="en-CN" sz="2000" dirty="0">
              <a:latin typeface="Times New Roman" panose="02020603050405020304" pitchFamily="18" charset="0"/>
              <a:ea typeface="Kaiti TC" panose="02010600040101010101" pitchFamily="2" charset="-12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0610CEE-D854-529A-8B58-822B8B83B720}"/>
              </a:ext>
            </a:extLst>
          </p:cNvPr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6D17AD6-386E-7C4C-C46F-24F45669B612}"/>
              </a:ext>
            </a:extLst>
          </p:cNvPr>
          <p:cNvCxnSpPr>
            <a:cxnSpLocks/>
          </p:cNvCxnSpPr>
          <p:nvPr/>
        </p:nvCxnSpPr>
        <p:spPr>
          <a:xfrm>
            <a:off x="3341716" y="3429000"/>
            <a:ext cx="0" cy="29287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E1A7B69-E677-4107-31EE-C4A20E7E3D5C}"/>
              </a:ext>
            </a:extLst>
          </p:cNvPr>
          <p:cNvCxnSpPr>
            <a:cxnSpLocks/>
          </p:cNvCxnSpPr>
          <p:nvPr/>
        </p:nvCxnSpPr>
        <p:spPr>
          <a:xfrm>
            <a:off x="6575367" y="3437312"/>
            <a:ext cx="0" cy="29287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793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8E0255-FD95-FEAF-0241-159664207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10</a:t>
            </a:fld>
            <a:endParaRPr lang="en-C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B48D61-D497-986E-1955-4DEEA002F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排列与组合</a:t>
            </a:r>
          </a:p>
        </p:txBody>
      </p:sp>
    </p:spTree>
    <p:extLst>
      <p:ext uri="{BB962C8B-B14F-4D97-AF65-F5344CB8AC3E}">
        <p14:creationId xmlns:p14="http://schemas.microsoft.com/office/powerpoint/2010/main" val="3090380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765E6-FBD6-FD84-191F-793681A83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11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3E61CB-0C7C-DB64-BABB-93ABD627C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序曲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kumimoji="1" lang="zh-CN" altLang="en-CN" dirty="0"/>
              <a:t>上升幂</a:t>
            </a:r>
            <a:r>
              <a:rPr kumimoji="1" lang="zh-CN" altLang="en-US" dirty="0"/>
              <a:t>和下降幂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33F5AC-2BF5-D4FA-A509-A19B59A583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6756" y="2106365"/>
            <a:ext cx="6250487" cy="16264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072CA1-843E-89CB-641A-A31961F3960C}"/>
              </a:ext>
            </a:extLst>
          </p:cNvPr>
          <p:cNvSpPr txBox="1"/>
          <p:nvPr/>
        </p:nvSpPr>
        <p:spPr>
          <a:xfrm>
            <a:off x="739036" y="1478071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作为上述计数原理的复习</a:t>
            </a:r>
          </a:p>
        </p:txBody>
      </p:sp>
    </p:spTree>
    <p:extLst>
      <p:ext uri="{BB962C8B-B14F-4D97-AF65-F5344CB8AC3E}">
        <p14:creationId xmlns:p14="http://schemas.microsoft.com/office/powerpoint/2010/main" val="4160495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AA522D-1B27-B033-4D2E-48DEEA38D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12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EF2045-AD39-868F-A390-82820D76F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排列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E62B25-E5E4-14D3-239E-9D8DE93A9E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6652" y="1040524"/>
            <a:ext cx="6350695" cy="10417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721296-1823-99B6-A965-1A22906AD0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299" y="2237002"/>
            <a:ext cx="3762159" cy="3200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18C986-DF8B-B522-0D0B-18550C718B4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6409" y="3713732"/>
            <a:ext cx="6626268" cy="5872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816A69-CCD8-032E-FC0B-473EB4AFA2C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8426" y="4401574"/>
            <a:ext cx="6511621" cy="13401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DCE6C4-39D7-BA01-B51B-E2AB6E7E3BC3}"/>
              </a:ext>
            </a:extLst>
          </p:cNvPr>
          <p:cNvSpPr txBox="1"/>
          <p:nvPr/>
        </p:nvSpPr>
        <p:spPr>
          <a:xfrm>
            <a:off x="914400" y="3018773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不重复的排列</a:t>
            </a:r>
          </a:p>
        </p:txBody>
      </p:sp>
    </p:spTree>
    <p:extLst>
      <p:ext uri="{BB962C8B-B14F-4D97-AF65-F5344CB8AC3E}">
        <p14:creationId xmlns:p14="http://schemas.microsoft.com/office/powerpoint/2010/main" val="1767378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3C04CF-B082-A2C9-AA97-E5D57BEFB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13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A041DC-3DEB-BE04-E2CE-66E90E801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重复排列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311FFF-7331-3F8A-CD9D-2CE015A215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1136302"/>
            <a:ext cx="5486400" cy="977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19B9C4-9F3C-4671-6416-244B4349964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2082806"/>
            <a:ext cx="3479800" cy="279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CC420E-816D-DB08-00D8-84B1C8D6641D}"/>
              </a:ext>
            </a:extLst>
          </p:cNvPr>
          <p:cNvSpPr txBox="1"/>
          <p:nvPr/>
        </p:nvSpPr>
        <p:spPr>
          <a:xfrm>
            <a:off x="1077238" y="2517732"/>
            <a:ext cx="3993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每个元素想出现多少次出现多少次</a:t>
            </a:r>
            <a:endParaRPr kumimoji="1"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如果出现了某有限次呢</a:t>
            </a:r>
            <a:r>
              <a:rPr kumimoji="1" lang="en-US" altLang="zh-CN" dirty="0"/>
              <a:t>?</a:t>
            </a:r>
            <a:endParaRPr kumimoji="1" lang="zh-CN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6D023A-DC1B-A9BE-C6F3-C89A6F37CB0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6677" y="3185984"/>
            <a:ext cx="5067300" cy="1498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C48F69-F88B-3A3C-B424-728E95BA7BF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7335" y="4863526"/>
            <a:ext cx="5245100" cy="3651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3D19EB-DB80-7CC4-DA70-376F9DD824EB}"/>
              </a:ext>
            </a:extLst>
          </p:cNvPr>
          <p:cNvSpPr txBox="1"/>
          <p:nvPr/>
        </p:nvSpPr>
        <p:spPr>
          <a:xfrm>
            <a:off x="6681071" y="48486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?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DED774-7B38-0D2E-1138-25287C82C42F}"/>
                  </a:ext>
                </a:extLst>
              </p:cNvPr>
              <p:cNvSpPr txBox="1"/>
              <p:nvPr/>
            </p:nvSpPr>
            <p:spPr>
              <a:xfrm>
                <a:off x="1240077" y="5298510"/>
                <a:ext cx="546034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问题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zh-CN" altLang="en-US" b="0" i="1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zh-CN" altLang="en-US" b="0" i="1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zh-CN" altLang="en-US" dirty="0"/>
                  <a:t> 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kumimoji="1" lang="zh-CN" altLang="en-US" b="0" i="1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zh-CN" altLang="en-US" b="0" i="1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zh-CN" altLang="en-US" dirty="0"/>
                  <a:t>会被视为一种排列</a:t>
                </a:r>
                <a:r>
                  <a:rPr kumimoji="1" lang="en-US" altLang="zh-CN" dirty="0"/>
                  <a:t>!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先干了再说</a:t>
                </a:r>
                <a:r>
                  <a:rPr kumimoji="1" lang="en-US" altLang="zh-CN" dirty="0"/>
                  <a:t>!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DED774-7B38-0D2E-1138-25287C82C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077" y="5298510"/>
                <a:ext cx="5460341" cy="646331"/>
              </a:xfrm>
              <a:prstGeom prst="rect">
                <a:avLst/>
              </a:prstGeom>
              <a:blipFill>
                <a:blip r:embed="rId7"/>
                <a:stretch>
                  <a:fillRect l="-696" t="-5769" b="-13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7598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3C04CF-B082-A2C9-AA97-E5D57BEFB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14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A041DC-3DEB-BE04-E2CE-66E90E801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重复排列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C48F69-F88B-3A3C-B424-728E95BA7B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8877" y="1040524"/>
            <a:ext cx="5245100" cy="1092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EE3547-A779-9D1E-A414-42649C85F22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087" y="2242413"/>
            <a:ext cx="5283200" cy="50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CC13F7-A131-1CBE-5E3B-5989723D22E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087" y="2819392"/>
            <a:ext cx="2755900" cy="304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EED958-8273-F96E-9198-866A61BDA49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3992" y="3138239"/>
            <a:ext cx="54483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93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D7CF22-89AC-5433-6E5F-7993EA480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15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0840B7-B3A4-B2A5-7D25-18CB7D9C4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组合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6017CF-55F1-1939-B613-6B4BBBE804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7700" y="1040524"/>
            <a:ext cx="5308600" cy="787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7F2D4A-9A7F-B8A1-FFFA-9D35EA0975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668" y="1827924"/>
            <a:ext cx="4876800" cy="20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D9094E-954C-C571-3F1D-33988AE474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2107254"/>
            <a:ext cx="54864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2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0C5BE4-FC04-0BE2-B0A2-C60B05D94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16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FF132D-8D1B-B1E7-E552-B251F0986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组合数求法</a:t>
            </a:r>
            <a:r>
              <a:rPr kumimoji="1" lang="en-US" altLang="zh-CN" dirty="0"/>
              <a:t>1:</a:t>
            </a:r>
            <a:r>
              <a:rPr kumimoji="1" lang="zh-CN" altLang="en-US" dirty="0"/>
              <a:t> 杨辉三角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170F0-9687-352B-9CF1-C76022557162}"/>
              </a:ext>
            </a:extLst>
          </p:cNvPr>
          <p:cNvSpPr txBox="1"/>
          <p:nvPr/>
        </p:nvSpPr>
        <p:spPr>
          <a:xfrm>
            <a:off x="628650" y="1312442"/>
            <a:ext cx="5158375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#include &lt;iostream&gt;</a:t>
            </a:r>
          </a:p>
          <a:p>
            <a:endParaRPr lang="zh-CN" altLang="en-US" sz="1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zh-CN" alt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using namespace std;</a:t>
            </a:r>
          </a:p>
          <a:p>
            <a:endParaRPr lang="zh-CN" altLang="en-US" sz="1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zh-CN" alt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const int N = </a:t>
            </a:r>
            <a:r>
              <a:rPr lang="en-US" altLang="zh-CN" sz="1100" dirty="0">
                <a:latin typeface="Consolas" panose="020B0609020204030204" pitchFamily="49" charset="0"/>
                <a:cs typeface="Consolas" panose="020B0609020204030204" pitchFamily="49" charset="0"/>
              </a:rPr>
              <a:t>3005</a:t>
            </a:r>
            <a:r>
              <a:rPr lang="zh-CN" alt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, MOD = 1e9 + 7;</a:t>
            </a:r>
          </a:p>
          <a:p>
            <a:r>
              <a:rPr lang="zh-CN" alt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int c[N][N];</a:t>
            </a:r>
          </a:p>
          <a:p>
            <a:endParaRPr lang="zh-CN" altLang="en-US" sz="1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zh-CN" alt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int main() {</a:t>
            </a:r>
            <a:endParaRPr lang="en-US" altLang="zh-CN" sz="1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zh-CN" alt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   for (int i = 0; i &lt; N; i++) {</a:t>
            </a:r>
          </a:p>
          <a:p>
            <a:r>
              <a:rPr lang="zh-CN" alt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       for (int j = 0; j &lt;= i; j++) {</a:t>
            </a:r>
          </a:p>
          <a:p>
            <a:r>
              <a:rPr lang="zh-CN" alt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           if (!j) c[i][j] = 1;</a:t>
            </a:r>
          </a:p>
          <a:p>
            <a:r>
              <a:rPr lang="zh-CN" alt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           else c[i][j] = (c[i - 1][j] + c[i - 1][j - 1]) % MOD;</a:t>
            </a:r>
          </a:p>
          <a:p>
            <a:r>
              <a:rPr lang="zh-CN" alt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</a:p>
          <a:p>
            <a:r>
              <a:rPr lang="zh-CN" alt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endParaRPr lang="zh-CN" altLang="en-US" sz="1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zh-CN" alt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   int n;</a:t>
            </a:r>
          </a:p>
          <a:p>
            <a:r>
              <a:rPr lang="zh-CN" alt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   cin &gt;&gt; n;</a:t>
            </a:r>
          </a:p>
          <a:p>
            <a:r>
              <a:rPr lang="zh-CN" alt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   while (n--) {</a:t>
            </a:r>
          </a:p>
          <a:p>
            <a:r>
              <a:rPr lang="zh-CN" alt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       int a, b;</a:t>
            </a:r>
          </a:p>
          <a:p>
            <a:r>
              <a:rPr lang="zh-CN" alt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       cin &gt;&gt; a &gt;&gt; b;</a:t>
            </a:r>
          </a:p>
          <a:p>
            <a:r>
              <a:rPr lang="zh-CN" alt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       cout &lt;&lt; c[a][b] &lt;&lt; endl;</a:t>
            </a:r>
          </a:p>
          <a:p>
            <a:r>
              <a:rPr lang="zh-CN" alt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endParaRPr lang="zh-CN" altLang="en-US" sz="1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zh-CN" alt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   return 0;</a:t>
            </a:r>
          </a:p>
          <a:p>
            <a:r>
              <a:rPr lang="zh-CN" alt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9F9109-1D6A-54E2-9BEE-0119C84E8FE4}"/>
                  </a:ext>
                </a:extLst>
              </p:cNvPr>
              <p:cNvSpPr txBox="1"/>
              <p:nvPr/>
            </p:nvSpPr>
            <p:spPr>
              <a:xfrm>
                <a:off x="5787025" y="3093352"/>
                <a:ext cx="2504981" cy="4263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kumimoji="1"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kumimoji="1" lang="en-US" altLang="zh-CN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9F9109-1D6A-54E2-9BEE-0119C84E8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025" y="3093352"/>
                <a:ext cx="2504981" cy="426335"/>
              </a:xfrm>
              <a:prstGeom prst="rect">
                <a:avLst/>
              </a:prstGeom>
              <a:blipFill>
                <a:blip r:embed="rId2"/>
                <a:stretch>
                  <a:fillRect l="-1515" b="-117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EEBEC039-1E32-8AEE-2F2D-15CE6E4EBB73}"/>
              </a:ext>
            </a:extLst>
          </p:cNvPr>
          <p:cNvSpPr/>
          <p:nvPr/>
        </p:nvSpPr>
        <p:spPr>
          <a:xfrm>
            <a:off x="6688899" y="3946022"/>
            <a:ext cx="951978" cy="47598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包含第一个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9A02D7-B4F5-8672-2016-42BDE7673B07}"/>
              </a:ext>
            </a:extLst>
          </p:cNvPr>
          <p:cNvSpPr/>
          <p:nvPr/>
        </p:nvSpPr>
        <p:spPr>
          <a:xfrm>
            <a:off x="7816017" y="3948850"/>
            <a:ext cx="951978" cy="47598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不包含第一个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96A966F-71A1-51B7-B5C0-14349BD9C984}"/>
              </a:ext>
            </a:extLst>
          </p:cNvPr>
          <p:cNvCxnSpPr>
            <a:stCxn id="7" idx="0"/>
          </p:cNvCxnSpPr>
          <p:nvPr/>
        </p:nvCxnSpPr>
        <p:spPr>
          <a:xfrm flipV="1">
            <a:off x="7164888" y="3519687"/>
            <a:ext cx="0" cy="426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7D2B182-DF38-AFFA-D0A8-546D4F292C91}"/>
              </a:ext>
            </a:extLst>
          </p:cNvPr>
          <p:cNvCxnSpPr/>
          <p:nvPr/>
        </p:nvCxnSpPr>
        <p:spPr>
          <a:xfrm flipV="1">
            <a:off x="8022677" y="3519687"/>
            <a:ext cx="0" cy="426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541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2C88E0-3E8F-1BA9-9A33-C5FC2E497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17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EC182C-A6F3-3E6C-4CA4-9FBEAC782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组合数求法</a:t>
            </a:r>
            <a:r>
              <a:rPr kumimoji="1" lang="en-US" altLang="zh-CN" dirty="0"/>
              <a:t>2:</a:t>
            </a:r>
            <a:r>
              <a:rPr kumimoji="1" lang="zh-CN" altLang="en-US" dirty="0"/>
              <a:t> 定义法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B2CC52-49AB-76E8-BEE7-30F2D1F43C86}"/>
                  </a:ext>
                </a:extLst>
              </p:cNvPr>
              <p:cNvSpPr txBox="1"/>
              <p:nvPr/>
            </p:nvSpPr>
            <p:spPr>
              <a:xfrm>
                <a:off x="3444658" y="1302707"/>
                <a:ext cx="2042547" cy="650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B2CC52-49AB-76E8-BEE7-30F2D1F43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658" y="1302707"/>
                <a:ext cx="2042547" cy="6501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B3458D2-C5BF-A27E-07AA-8163B1BA8FFD}"/>
              </a:ext>
            </a:extLst>
          </p:cNvPr>
          <p:cNvSpPr txBox="1"/>
          <p:nvPr/>
        </p:nvSpPr>
        <p:spPr>
          <a:xfrm>
            <a:off x="839244" y="2441521"/>
            <a:ext cx="8029184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int main() {</a:t>
            </a:r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    fact[0] = </a:t>
            </a:r>
            <a:r>
              <a:rPr lang="en-US" altLang="zh-CN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infact</a:t>
            </a:r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[0] = 1;</a:t>
            </a:r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    for (int </a:t>
            </a:r>
            <a:r>
              <a:rPr lang="en-US" altLang="zh-CN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 = 1; </a:t>
            </a:r>
            <a:r>
              <a:rPr lang="en-US" altLang="zh-CN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 &lt; N; </a:t>
            </a:r>
            <a:r>
              <a:rPr lang="en-US" altLang="zh-CN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++) {</a:t>
            </a:r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fact[</a:t>
            </a:r>
            <a:r>
              <a:rPr lang="en-US" altLang="zh-CN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] = (</a:t>
            </a:r>
            <a:r>
              <a:rPr lang="en-US" altLang="zh-CN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ll</a:t>
            </a:r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)fact[</a:t>
            </a:r>
            <a:r>
              <a:rPr lang="en-US" altLang="zh-CN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 - 1] * </a:t>
            </a:r>
            <a:r>
              <a:rPr lang="en-US" altLang="zh-CN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 % MOD;</a:t>
            </a:r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CN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infact</a:t>
            </a:r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zh-CN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] = (</a:t>
            </a:r>
            <a:r>
              <a:rPr lang="en-US" altLang="zh-CN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ll</a:t>
            </a:r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altLang="zh-CN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infact</a:t>
            </a:r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zh-CN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 - 1] * </a:t>
            </a:r>
            <a:r>
              <a:rPr lang="en-US" altLang="zh-CN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qmi</a:t>
            </a:r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CN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, MOD - 2, MOD) % MOD;</a:t>
            </a:r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endParaRPr lang="en-US" altLang="zh-CN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    int n;</a:t>
            </a:r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CN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cin</a:t>
            </a:r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 &gt;&gt; n;</a:t>
            </a:r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    while (n--) {</a:t>
            </a:r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int a, b;</a:t>
            </a:r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CN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cin</a:t>
            </a:r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 &gt;&gt; a &gt;&gt; b;</a:t>
            </a:r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CN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 &lt;&lt; (</a:t>
            </a:r>
            <a:r>
              <a:rPr lang="en-US" altLang="zh-CN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ll</a:t>
            </a:r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)fact[a] * </a:t>
            </a:r>
            <a:r>
              <a:rPr lang="en-US" altLang="zh-CN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infact</a:t>
            </a:r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[b] % MOD * </a:t>
            </a:r>
            <a:r>
              <a:rPr lang="en-US" altLang="zh-CN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infact</a:t>
            </a:r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[a - b] % MOD &lt;&lt; </a:t>
            </a:r>
            <a:r>
              <a:rPr lang="en-US" altLang="zh-CN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endParaRPr lang="en-US" altLang="zh-CN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    return 0;</a:t>
            </a:r>
          </a:p>
          <a:p>
            <a:r>
              <a:rPr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zh-CN" alt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368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2E875A-A606-0CD1-9D2B-C0EB7F915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18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4B3D05-DDCF-327E-8318-015FAAB05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重复的组合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66A6EC-31F2-C4D7-766F-25F0DAF385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6177" y="2030261"/>
            <a:ext cx="5422900" cy="1219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FFC241-AF33-F288-D2F6-117B29A69C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6177" y="3384297"/>
            <a:ext cx="3797300" cy="30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56EAB5-726F-AFF7-2373-7BE164DAC7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6177" y="3823933"/>
            <a:ext cx="5257800" cy="1384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7D3881-69EA-7FF8-3894-8F35AB8EDEA2}"/>
              </a:ext>
            </a:extLst>
          </p:cNvPr>
          <p:cNvSpPr txBox="1"/>
          <p:nvPr/>
        </p:nvSpPr>
        <p:spPr>
          <a:xfrm>
            <a:off x="989557" y="1242914"/>
            <a:ext cx="4826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上面是不重复的组合</a:t>
            </a:r>
            <a:endParaRPr kumimoji="1"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重复的组合</a:t>
            </a:r>
            <a:r>
              <a:rPr kumimoji="1" lang="en-US" altLang="zh-CN" dirty="0"/>
              <a:t>:</a:t>
            </a:r>
            <a:r>
              <a:rPr kumimoji="1" lang="zh-CN" altLang="en-US" dirty="0"/>
              <a:t> 出现</a:t>
            </a:r>
            <a:r>
              <a:rPr kumimoji="1" lang="en-US" altLang="zh-CN" dirty="0"/>
              <a:t>1</a:t>
            </a:r>
            <a:r>
              <a:rPr kumimoji="1" lang="zh-CN" altLang="en-US" dirty="0"/>
              <a:t>个</a:t>
            </a:r>
            <a:r>
              <a:rPr kumimoji="1" lang="en-US" altLang="zh-CN" dirty="0"/>
              <a:t>?</a:t>
            </a:r>
            <a:r>
              <a:rPr kumimoji="1" lang="zh-CN" altLang="en-US" dirty="0"/>
              <a:t> </a:t>
            </a:r>
            <a:r>
              <a:rPr kumimoji="1" lang="en-US" altLang="zh-CN" dirty="0"/>
              <a:t>2</a:t>
            </a:r>
            <a:r>
              <a:rPr kumimoji="1" lang="zh-CN" altLang="en-US" dirty="0"/>
              <a:t>个</a:t>
            </a:r>
            <a:r>
              <a:rPr kumimoji="1" lang="en-US" altLang="zh-CN" dirty="0"/>
              <a:t>?,</a:t>
            </a:r>
            <a:r>
              <a:rPr kumimoji="1" lang="zh-CN" altLang="en-US" dirty="0"/>
              <a:t> 而不要求顺序</a:t>
            </a:r>
          </a:p>
        </p:txBody>
      </p:sp>
    </p:spTree>
    <p:extLst>
      <p:ext uri="{BB962C8B-B14F-4D97-AF65-F5344CB8AC3E}">
        <p14:creationId xmlns:p14="http://schemas.microsoft.com/office/powerpoint/2010/main" val="2751521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2E875A-A606-0CD1-9D2B-C0EB7F915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19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4B3D05-DDCF-327E-8318-015FAAB05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重复的组合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FFC241-AF33-F288-D2F6-117B29A69C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0550" y="1168647"/>
            <a:ext cx="3797300" cy="30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9DE58C-FE4D-E1DA-9A84-5E4A626D30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0550" y="3711176"/>
            <a:ext cx="5232400" cy="520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45A184-3824-96D6-524D-10DE740E3A3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0550" y="4241553"/>
            <a:ext cx="5232400" cy="1447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8E5020-95D7-3A8E-7CAA-B7BD77F6E72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0550" y="1504954"/>
            <a:ext cx="51943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30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23C40C-BFFA-F5E7-55A0-6D847BFB4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</a:t>
            </a:fld>
            <a:endParaRPr lang="en-C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C4CB0F-BD9B-33B5-CD26-366A634A5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基本计数原则</a:t>
            </a:r>
            <a:br>
              <a:rPr lang="en-US" altLang="zh-CN" dirty="0"/>
            </a:br>
            <a:r>
              <a:rPr lang="zh-CN" altLang="en-US" dirty="0"/>
              <a:t>加法原理、乘法原理、双射计数</a:t>
            </a:r>
          </a:p>
        </p:txBody>
      </p:sp>
    </p:spTree>
    <p:extLst>
      <p:ext uri="{BB962C8B-B14F-4D97-AF65-F5344CB8AC3E}">
        <p14:creationId xmlns:p14="http://schemas.microsoft.com/office/powerpoint/2010/main" val="3062461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772C08-208F-9989-89E9-0C8FDB585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20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859E88-A461-7DED-119C-7D0FBEA2C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📚</a:t>
            </a:r>
            <a:r>
              <a:rPr kumimoji="1" lang="zh-CN" altLang="en-US" dirty="0"/>
              <a:t> 练习题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660951-98D1-EEAA-EBAC-1A23BCCBC5E8}"/>
              </a:ext>
            </a:extLst>
          </p:cNvPr>
          <p:cNvSpPr txBox="1"/>
          <p:nvPr/>
        </p:nvSpPr>
        <p:spPr>
          <a:xfrm>
            <a:off x="739036" y="1277655"/>
            <a:ext cx="11977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en-US" altLang="zh-CN" dirty="0"/>
              <a:t>P5520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en-US" altLang="zh-CN" dirty="0"/>
              <a:t>P3197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en-US" altLang="zh-CN" dirty="0"/>
              <a:t>P2822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6417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F00E46-F652-CF6A-32F2-E80118844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21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81D750-8927-8FBA-E9B7-E02CD7D1B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📚P5520</a:t>
            </a:r>
            <a:r>
              <a:rPr kumimoji="1" lang="zh-CN" altLang="en-US" dirty="0"/>
              <a:t> 高中组合问题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B394F5F-55D4-F0AB-5EB9-81965EBF99AF}"/>
                  </a:ext>
                </a:extLst>
              </p:cNvPr>
              <p:cNvSpPr txBox="1"/>
              <p:nvPr/>
            </p:nvSpPr>
            <p:spPr>
              <a:xfrm>
                <a:off x="726510" y="1340285"/>
                <a:ext cx="527734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有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1" lang="zh-CN" altLang="en-US" dirty="0"/>
                  <a:t>朵编好号的花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zh-CN" altLang="en-US" dirty="0"/>
                  <a:t>个</a:t>
                </a:r>
                <a:r>
                  <a:rPr kumimoji="1" lang="zh-CN" altLang="en-CN" dirty="0"/>
                  <a:t>种樱花</a:t>
                </a:r>
                <a:r>
                  <a:rPr kumimoji="1" lang="zh-CN" altLang="en-US" dirty="0"/>
                  <a:t>的位置排成一排</a:t>
                </a:r>
                <a:r>
                  <a:rPr kumimoji="1" lang="en-US" altLang="zh-CN" dirty="0"/>
                  <a:t>.</a:t>
                </a:r>
                <a:r>
                  <a:rPr kumimoji="1" lang="zh-CN" altLang="en-US" dirty="0"/>
                  <a:t> </a:t>
                </a:r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每两个花之间至少存在一个空位</a:t>
                </a:r>
                <a:endParaRPr kumimoji="1" lang="en-US" altLang="zh-CN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B394F5F-55D4-F0AB-5EB9-81965EBF9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10" y="1340285"/>
                <a:ext cx="5277342" cy="646331"/>
              </a:xfrm>
              <a:prstGeom prst="rect">
                <a:avLst/>
              </a:prstGeom>
              <a:blipFill>
                <a:blip r:embed="rId2"/>
                <a:stretch>
                  <a:fillRect l="-721" t="-5769" b="-1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51FB440-434C-ECCB-A9D8-73709362AB2A}"/>
              </a:ext>
            </a:extLst>
          </p:cNvPr>
          <p:cNvSpPr/>
          <p:nvPr/>
        </p:nvSpPr>
        <p:spPr>
          <a:xfrm>
            <a:off x="2154476" y="2392471"/>
            <a:ext cx="400833" cy="40083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7D412F-C6B6-F33A-4B2F-D382802B121C}"/>
              </a:ext>
            </a:extLst>
          </p:cNvPr>
          <p:cNvSpPr/>
          <p:nvPr/>
        </p:nvSpPr>
        <p:spPr>
          <a:xfrm>
            <a:off x="3144032" y="2379945"/>
            <a:ext cx="400833" cy="40083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8442A1-405C-B84C-6DEA-1A4D36925EC1}"/>
              </a:ext>
            </a:extLst>
          </p:cNvPr>
          <p:cNvSpPr/>
          <p:nvPr/>
        </p:nvSpPr>
        <p:spPr>
          <a:xfrm>
            <a:off x="4179372" y="2379945"/>
            <a:ext cx="400833" cy="40083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959042-E1BF-08F4-493E-4E5C6C05879D}"/>
              </a:ext>
            </a:extLst>
          </p:cNvPr>
          <p:cNvSpPr/>
          <p:nvPr/>
        </p:nvSpPr>
        <p:spPr>
          <a:xfrm>
            <a:off x="5185774" y="2379945"/>
            <a:ext cx="400833" cy="40083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0A008C-2234-A1CC-0099-A9AF9F09C4B2}"/>
              </a:ext>
            </a:extLst>
          </p:cNvPr>
          <p:cNvSpPr/>
          <p:nvPr/>
        </p:nvSpPr>
        <p:spPr>
          <a:xfrm>
            <a:off x="6003852" y="2379945"/>
            <a:ext cx="400833" cy="40083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8CD3E4-B9F5-1389-FA8F-09A0EFF6D1C5}"/>
              </a:ext>
            </a:extLst>
          </p:cNvPr>
          <p:cNvSpPr txBox="1"/>
          <p:nvPr/>
        </p:nvSpPr>
        <p:spPr>
          <a:xfrm>
            <a:off x="776614" y="3244241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考虑空位</a:t>
            </a:r>
          </a:p>
        </p:txBody>
      </p:sp>
    </p:spTree>
    <p:extLst>
      <p:ext uri="{BB962C8B-B14F-4D97-AF65-F5344CB8AC3E}">
        <p14:creationId xmlns:p14="http://schemas.microsoft.com/office/powerpoint/2010/main" val="2953855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7167FF-34B8-BF01-BCC9-35A066A47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22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6BD9C-C521-C66C-A725-4688ACDFB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一个常考的问题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89D790-62AF-EFAD-946E-A6624F0791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865" y="3037610"/>
            <a:ext cx="6489700" cy="965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C89DDF-F3B8-900B-7904-FF964317168A}"/>
              </a:ext>
            </a:extLst>
          </p:cNvPr>
          <p:cNvSpPr txBox="1"/>
          <p:nvPr/>
        </p:nvSpPr>
        <p:spPr>
          <a:xfrm>
            <a:off x="676405" y="1377863"/>
            <a:ext cx="45320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en-US" altLang="zh-CN" dirty="0"/>
              <a:t>a,</a:t>
            </a:r>
            <a:r>
              <a:rPr kumimoji="1" lang="zh-CN" altLang="en-US" dirty="0"/>
              <a:t> </a:t>
            </a:r>
            <a:r>
              <a:rPr kumimoji="1" lang="en-US" altLang="zh-CN" dirty="0"/>
              <a:t>b</a:t>
            </a:r>
            <a:r>
              <a:rPr kumimoji="1" lang="zh-CN" altLang="en-US" dirty="0"/>
              <a:t>是布尔表达式变量</a:t>
            </a:r>
            <a:endParaRPr kumimoji="1"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问题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kumimoji="1" lang="en-US" altLang="zh-CN" dirty="0"/>
              <a:t>!(a</a:t>
            </a:r>
            <a:r>
              <a:rPr kumimoji="1" lang="zh-CN" altLang="en-US" dirty="0"/>
              <a:t> </a:t>
            </a:r>
            <a:r>
              <a:rPr kumimoji="1" lang="en-US" altLang="zh-CN" dirty="0"/>
              <a:t>&amp;&amp;</a:t>
            </a:r>
            <a:r>
              <a:rPr kumimoji="1" lang="zh-CN" altLang="en-US" dirty="0"/>
              <a:t> </a:t>
            </a:r>
            <a:r>
              <a:rPr kumimoji="1" lang="en-US" altLang="zh-CN" dirty="0"/>
              <a:t>b)</a:t>
            </a:r>
            <a:r>
              <a:rPr kumimoji="1" lang="zh-CN" altLang="en-US" dirty="0"/>
              <a:t> 和以下的哪个情形等价</a:t>
            </a:r>
            <a:r>
              <a:rPr kumimoji="1" lang="en-US" altLang="zh-CN" dirty="0"/>
              <a:t>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zh-CN" dirty="0"/>
              <a:t>!a</a:t>
            </a:r>
            <a:r>
              <a:rPr kumimoji="1" lang="zh-CN" altLang="en-US" dirty="0"/>
              <a:t> </a:t>
            </a:r>
            <a:r>
              <a:rPr kumimoji="1" lang="en-US" altLang="zh-CN" dirty="0"/>
              <a:t>&amp;&amp;</a:t>
            </a:r>
            <a:r>
              <a:rPr kumimoji="1" lang="zh-CN" altLang="en-US" dirty="0"/>
              <a:t> </a:t>
            </a:r>
            <a:r>
              <a:rPr kumimoji="1" lang="en-US" altLang="zh-CN" dirty="0"/>
              <a:t>!b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||</a:t>
            </a:r>
            <a:r>
              <a:rPr kumimoji="1" lang="zh-CN" altLang="en-US" dirty="0"/>
              <a:t> </a:t>
            </a:r>
            <a:r>
              <a:rPr kumimoji="1" lang="en-US" altLang="zh-CN" dirty="0"/>
              <a:t>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zh-CN" dirty="0"/>
              <a:t>!a</a:t>
            </a:r>
            <a:r>
              <a:rPr kumimoji="1" lang="zh-CN" altLang="en-US" dirty="0"/>
              <a:t> </a:t>
            </a:r>
            <a:r>
              <a:rPr kumimoji="1" lang="en-US" altLang="zh-CN" dirty="0"/>
              <a:t>||</a:t>
            </a:r>
            <a:r>
              <a:rPr kumimoji="1" lang="zh-CN" altLang="en-US" dirty="0"/>
              <a:t> </a:t>
            </a:r>
            <a:r>
              <a:rPr kumimoji="1" lang="en-US" altLang="zh-CN" dirty="0"/>
              <a:t>!b</a:t>
            </a:r>
            <a:endParaRPr kumimoji="1" lang="zh-CN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04A478-D734-D0FA-7C6B-1A8BA1257E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7313" y="4015173"/>
            <a:ext cx="4445000" cy="952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474DA3-9078-9DC7-D39B-EA58A8111D72}"/>
              </a:ext>
            </a:extLst>
          </p:cNvPr>
          <p:cNvSpPr txBox="1"/>
          <p:nvPr/>
        </p:nvSpPr>
        <p:spPr>
          <a:xfrm>
            <a:off x="776614" y="5411244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接下来</a:t>
            </a:r>
            <a:r>
              <a:rPr kumimoji="1" lang="en-US" altLang="zh-CN" dirty="0"/>
              <a:t>:</a:t>
            </a:r>
            <a:r>
              <a:rPr kumimoji="1" lang="zh-CN" altLang="en-US" dirty="0"/>
              <a:t> 化并为交</a:t>
            </a:r>
          </a:p>
        </p:txBody>
      </p:sp>
    </p:spTree>
    <p:extLst>
      <p:ext uri="{BB962C8B-B14F-4D97-AF65-F5344CB8AC3E}">
        <p14:creationId xmlns:p14="http://schemas.microsoft.com/office/powerpoint/2010/main" val="3602385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CC9969-C13F-464B-7D96-A5DBEC6A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23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032B8E-D71E-4B28-63BB-C428E2D88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马上</a:t>
            </a:r>
            <a:r>
              <a:rPr kumimoji="1" lang="en-US" altLang="zh-CN" dirty="0"/>
              <a:t>:</a:t>
            </a:r>
            <a:r>
              <a:rPr kumimoji="1" lang="zh-CN" altLang="en-US" dirty="0"/>
              <a:t> 两种形式的容斥原理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682790-6391-FB0A-C283-9043D5C85A50}"/>
              </a:ext>
            </a:extLst>
          </p:cNvPr>
          <p:cNvSpPr txBox="1"/>
          <p:nvPr/>
        </p:nvSpPr>
        <p:spPr>
          <a:xfrm>
            <a:off x="776614" y="1290181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集合形式</a:t>
            </a:r>
            <a:endParaRPr kumimoji="1"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符号形式</a:t>
            </a:r>
          </a:p>
        </p:txBody>
      </p:sp>
    </p:spTree>
    <p:extLst>
      <p:ext uri="{BB962C8B-B14F-4D97-AF65-F5344CB8AC3E}">
        <p14:creationId xmlns:p14="http://schemas.microsoft.com/office/powerpoint/2010/main" val="405514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46A740-4387-08D1-7885-8264E765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24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76454C-DDD0-FEF5-2D33-6BFBA615C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小学数学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077AF8-B290-24CB-3D79-D24CE63E51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030" y="1100023"/>
            <a:ext cx="3543300" cy="419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0D906A-628F-1D0B-548D-ED17AFA398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8970" y="1100023"/>
            <a:ext cx="1524000" cy="800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A7C6A9-7EB5-8C84-E80E-C1B9B85F708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113" y="1595323"/>
            <a:ext cx="4229100" cy="30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926670-A6F4-CE0D-8C37-B1F9845A1D0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971" y="1976323"/>
            <a:ext cx="3225800" cy="381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7B6E3B-7730-5CAE-FE9D-921F3CDD7E9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971" y="2357323"/>
            <a:ext cx="1701800" cy="342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A6E27B-F5DF-8BE6-F226-2FCCB5B6F80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030" y="3104204"/>
            <a:ext cx="2463800" cy="419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BA1B63-299E-185D-7DF9-43BF0E84AB2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663" y="3122291"/>
            <a:ext cx="1562100" cy="317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FFB57D-4A56-0875-3CC3-AE4BD70A8B9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965" y="3523304"/>
            <a:ext cx="2019300" cy="266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C5750D-BEC2-5B7A-6374-61E85C68065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588" y="3873517"/>
            <a:ext cx="901700" cy="355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F6E9F3-BDD2-F14D-34E8-8A1F03D1F8C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13" y="4543235"/>
            <a:ext cx="31623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9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731761-6133-E7E0-B913-05EE5F012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25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E7AC72-8058-7A61-1D69-9E8D2F67B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一般的容斥原理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6EBDC1-7334-228F-FF5D-0AE9B58B77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739" y="1153003"/>
            <a:ext cx="6121400" cy="368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4ABB80-815F-4DC8-8772-4AD86D6BF5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350" y="1633782"/>
            <a:ext cx="5829300" cy="1346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C58C4-58D5-C4F8-0372-0DD4B8EF53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39" y="3199454"/>
            <a:ext cx="3035300" cy="355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7ED91B-AD84-F985-C317-F7B1A36FF68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" y="2565400"/>
            <a:ext cx="7696200" cy="172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A0088C-FE8A-60B7-5A1A-75AF15C9A13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4248967"/>
            <a:ext cx="76962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23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731761-6133-E7E0-B913-05EE5F012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26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E7AC72-8058-7A61-1D69-9E8D2F67B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一般的容斥原理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6EBDC1-7334-228F-FF5D-0AE9B58B77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739" y="1040524"/>
            <a:ext cx="6121400" cy="368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4ABB80-815F-4DC8-8772-4AD86D6BF5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350" y="1521303"/>
            <a:ext cx="5829300" cy="1346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C58C4-58D5-C4F8-0372-0DD4B8EF53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39" y="3086975"/>
            <a:ext cx="3035300" cy="355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7ED91B-AD84-F985-C317-F7B1A36FF68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" y="2452921"/>
            <a:ext cx="7696200" cy="172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A0088C-FE8A-60B7-5A1A-75AF15C9A13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4136488"/>
            <a:ext cx="7696200" cy="1727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1694AD-3EF4-2BA0-A2D2-66DC8950683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098" y="5652476"/>
            <a:ext cx="5597829" cy="62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87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7C4BCE-3829-2CBD-F770-2347212FA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27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2A5DAF-2C94-89D0-2433-016869189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✏️</a:t>
            </a:r>
            <a:r>
              <a:rPr kumimoji="1" lang="zh-CN" altLang="en-US" dirty="0"/>
              <a:t> 练习题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A85D70-9366-8CAF-7BB0-BF89E539DDC4}"/>
              </a:ext>
            </a:extLst>
          </p:cNvPr>
          <p:cNvSpPr txBox="1"/>
          <p:nvPr/>
        </p:nvSpPr>
        <p:spPr>
          <a:xfrm>
            <a:off x="713984" y="1703187"/>
            <a:ext cx="4429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求</a:t>
            </a:r>
            <a:r>
              <a:rPr kumimoji="1" lang="en-US" altLang="zh-CN" dirty="0"/>
              <a:t>500</a:t>
            </a:r>
            <a:r>
              <a:rPr kumimoji="1" lang="zh-CN" altLang="en-US" dirty="0"/>
              <a:t>之内可以被</a:t>
            </a:r>
            <a:r>
              <a:rPr kumimoji="1" lang="en-US" altLang="zh-CN" dirty="0"/>
              <a:t>2,3,5</a:t>
            </a:r>
            <a:r>
              <a:rPr kumimoji="1" lang="zh-CN" altLang="en-US" dirty="0"/>
              <a:t>之一的元素个数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703A70-D03B-6421-001E-5CAB1DC6E6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615" y="2267119"/>
            <a:ext cx="2311400" cy="419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287B2A-4261-6B1A-0C19-8B27FFE403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2487" y="2203619"/>
            <a:ext cx="1968500" cy="546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1A262C-85FF-7BCE-24B1-2B12E64206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0459" y="2235369"/>
            <a:ext cx="1879600" cy="482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CF05BB-D29A-F46C-8E91-4B1E21773D8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00" y="2755732"/>
            <a:ext cx="7416800" cy="901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3C43A8-3B29-C9C8-5AA5-060D846A5168}"/>
              </a:ext>
            </a:extLst>
          </p:cNvPr>
          <p:cNvSpPr txBox="1"/>
          <p:nvPr/>
        </p:nvSpPr>
        <p:spPr>
          <a:xfrm>
            <a:off x="663879" y="122755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/>
              <a:t>练习</a:t>
            </a:r>
            <a:r>
              <a:rPr kumimoji="1" lang="en-US" altLang="zh-CN" dirty="0"/>
              <a:t>1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2587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7C4BCE-3829-2CBD-F770-2347212FA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28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2A5DAF-2C94-89D0-2433-016869189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✏️</a:t>
            </a:r>
            <a:r>
              <a:rPr kumimoji="1" lang="zh-CN" altLang="en-US" dirty="0"/>
              <a:t> 练习题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3C43A8-3B29-C9C8-5AA5-060D846A5168}"/>
              </a:ext>
            </a:extLst>
          </p:cNvPr>
          <p:cNvSpPr txBox="1"/>
          <p:nvPr/>
        </p:nvSpPr>
        <p:spPr>
          <a:xfrm>
            <a:off x="663879" y="122755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/>
              <a:t>练习</a:t>
            </a:r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0D6E59-B7B1-D7A2-F849-342E621BBE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877" y="1596883"/>
            <a:ext cx="7035800" cy="774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CFF7C8-2E63-6A25-2BD2-C353B88B1C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877" y="2479818"/>
            <a:ext cx="70993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331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7C4BCE-3829-2CBD-F770-2347212FA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29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2A5DAF-2C94-89D0-2433-016869189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✏️</a:t>
            </a:r>
            <a:r>
              <a:rPr kumimoji="1" lang="zh-CN" altLang="en-US" dirty="0"/>
              <a:t> 练习题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3C43A8-3B29-C9C8-5AA5-060D846A5168}"/>
              </a:ext>
            </a:extLst>
          </p:cNvPr>
          <p:cNvSpPr txBox="1"/>
          <p:nvPr/>
        </p:nvSpPr>
        <p:spPr>
          <a:xfrm>
            <a:off x="628650" y="1121637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/>
              <a:t>练习</a:t>
            </a:r>
            <a:r>
              <a:rPr kumimoji="1" lang="en-US" altLang="zh-CN" dirty="0"/>
              <a:t>3</a:t>
            </a:r>
            <a:endParaRPr kumimoji="1"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4EC51D-D936-76BA-BBFA-8DA2A7FB08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447" y="1490969"/>
            <a:ext cx="6629400" cy="457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4DB855-CE88-F651-BF3F-43E5D4CBC0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447" y="2047328"/>
            <a:ext cx="3530600" cy="355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47EE4B-BEBA-C1B2-510A-E2E32433283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047" y="2106827"/>
            <a:ext cx="3632200" cy="317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DBA4AB-2745-2D3B-0708-430DC9DE735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935" y="2462427"/>
            <a:ext cx="75565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43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1CD3EF-4827-64B3-8442-9EEF6EC59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3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33FAA8-CF37-F626-3B79-92D39D869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加法原理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CC973A-7525-1537-AF99-2D20906E04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950" y="3031781"/>
            <a:ext cx="6540500" cy="965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2D5838-9A1A-F130-FB02-A2E7981EFAA2}"/>
                  </a:ext>
                </a:extLst>
              </p:cNvPr>
              <p:cNvSpPr txBox="1"/>
              <p:nvPr/>
            </p:nvSpPr>
            <p:spPr>
              <a:xfrm>
                <a:off x="7615825" y="3086523"/>
                <a:ext cx="114967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并集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交集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2D5838-9A1A-F130-FB02-A2E7981EFA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825" y="3086523"/>
                <a:ext cx="1149674" cy="646331"/>
              </a:xfrm>
              <a:prstGeom prst="rect">
                <a:avLst/>
              </a:prstGeom>
              <a:blipFill>
                <a:blip r:embed="rId3"/>
                <a:stretch>
                  <a:fillRect l="-3261" t="-3846" b="-1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B30622D-A530-9A6F-AE0F-63CDD02126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6FFFF"/>
              </a:clrFrom>
              <a:clrTo>
                <a:srgbClr val="F6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1288" y="1699653"/>
            <a:ext cx="2381424" cy="11242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60C68C-70A3-6E7D-F14E-D0E04F5589E2}"/>
              </a:ext>
            </a:extLst>
          </p:cNvPr>
          <p:cNvSpPr txBox="1"/>
          <p:nvPr/>
        </p:nvSpPr>
        <p:spPr>
          <a:xfrm>
            <a:off x="751562" y="1189973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一句话讲完计数原理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1744A8-1215-5270-4118-F77143EA3BD5}"/>
              </a:ext>
            </a:extLst>
          </p:cNvPr>
          <p:cNvSpPr txBox="1"/>
          <p:nvPr/>
        </p:nvSpPr>
        <p:spPr>
          <a:xfrm>
            <a:off x="687441" y="2660571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strike="sngStrike" dirty="0"/>
              <a:t>我是不是可以下课了</a:t>
            </a:r>
            <a:r>
              <a:rPr kumimoji="1" lang="en-US" altLang="zh-CN" strike="sngStrike" dirty="0"/>
              <a:t>?</a:t>
            </a:r>
            <a:endParaRPr kumimoji="1" lang="zh-CN" altLang="en-US" strike="sngStrik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2AD554-273E-3B2A-4117-0735BD8883DC}"/>
                  </a:ext>
                </a:extLst>
              </p:cNvPr>
              <p:cNvSpPr txBox="1"/>
              <p:nvPr/>
            </p:nvSpPr>
            <p:spPr>
              <a:xfrm>
                <a:off x="1415441" y="4131169"/>
                <a:ext cx="21852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无序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拆分为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zh-CN" altLang="en-US" dirty="0"/>
                  <a:t>个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2AD554-273E-3B2A-4117-0735BD8883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441" y="4131169"/>
                <a:ext cx="2185214" cy="369332"/>
              </a:xfrm>
              <a:prstGeom prst="rect">
                <a:avLst/>
              </a:prstGeom>
              <a:blipFill>
                <a:blip r:embed="rId5"/>
                <a:stretch>
                  <a:fillRect l="-1734" t="-10000" r="-1156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21303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E662C8-5DE3-E91D-E612-6AABEC08E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30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4FACEA-29AC-2009-A808-2D851B84D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重新数</a:t>
            </a:r>
            <a:r>
              <a:rPr kumimoji="1" lang="en-US" altLang="zh-CN" dirty="0"/>
              <a:t>Euler</a:t>
            </a:r>
            <a:r>
              <a:rPr kumimoji="1" lang="zh-CN" altLang="en-US" dirty="0"/>
              <a:t>函数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12D320-6303-6B81-8EBB-08A1C7176F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196235"/>
            <a:ext cx="6934200" cy="457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EBBBAB-036D-9925-3C6F-E7BE9F9827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555" y="1662927"/>
            <a:ext cx="6946900" cy="457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292492-ABA3-C878-0D5E-C5B6BF7F3C0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7105" y="2120127"/>
            <a:ext cx="6273800" cy="55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584507-65C6-013B-9FE0-64D8364AF47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050" y="2852268"/>
            <a:ext cx="7581900" cy="1917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B0D255-B937-7C27-2800-28299828C33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9851" y="4833123"/>
            <a:ext cx="60706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565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D0FC10-C154-256B-518D-240609D5E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31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E068AC-3AAB-EF22-4C6E-79ED0C2BF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错位排列问题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78B7BC-C8BC-CDA8-4333-C87C5115F5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040524"/>
            <a:ext cx="4254500" cy="482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9FC981-5CD2-A0D9-01A5-25C191428A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024" y="1523124"/>
            <a:ext cx="4864100" cy="457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10298A-F992-D674-FA28-1A9E152E05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350" y="1980324"/>
            <a:ext cx="77216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610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B6230E-8554-DD63-314F-84A22AA02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32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085151-97E7-AEAD-80B7-EB370E118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符号形式</a:t>
            </a:r>
            <a:r>
              <a:rPr kumimoji="1" lang="en-US" altLang="zh-CN" dirty="0"/>
              <a:t>:</a:t>
            </a:r>
            <a:r>
              <a:rPr kumimoji="1" lang="zh-CN" altLang="en-US" dirty="0"/>
              <a:t> 像处理算术那样处理性质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CB970C-9983-0678-6281-9CD79B05DC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403778"/>
            <a:ext cx="68072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393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0D15D7-8CE2-2435-1394-0CD376482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33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5E6E1B-0367-F4C6-F6F6-57CE17F5A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理解方式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961B30-CE83-9693-D9C9-C5AE47853E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040524"/>
            <a:ext cx="6019800" cy="533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52CF83-B5F7-8FC3-5CBD-0543D28FCB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100" y="1573924"/>
            <a:ext cx="6908800" cy="1625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B06DD6-1D0F-E04C-E0C4-85A30A36E42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524" y="3187722"/>
            <a:ext cx="7778663" cy="11967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53DB94-5F14-EA65-825E-F8DEACE3145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608" y="4942605"/>
            <a:ext cx="8129392" cy="9056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68A177-3DDD-D0AD-4D01-38DA673EE8E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524" y="4444298"/>
            <a:ext cx="889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69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487DF6-D307-FF3F-23AB-7B8F09D4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34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9E2F46-A1C0-096F-80D1-4A9ABDF55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从另一方向解答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AF3B61-D030-DADA-68E3-73D47F4635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54" y="1152076"/>
            <a:ext cx="6769100" cy="800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0D42F8-6769-7BE8-B404-46637DB299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1554" y="1930255"/>
            <a:ext cx="6261100" cy="444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C4CCA0-5003-DA64-E442-E7B5D702D5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054" y="1886229"/>
            <a:ext cx="1320800" cy="431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1DA400-652F-F009-58AE-5428A7E7B27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2081" y="2418237"/>
            <a:ext cx="4330700" cy="393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FAF0E5-6F64-4B2B-4E2E-23A7536D3E2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2039" y="2923365"/>
            <a:ext cx="4730054" cy="12180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FCAF3C-C0CC-396C-821A-AC94FD5B497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54" y="4111167"/>
            <a:ext cx="5626100" cy="673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26D8D6-F77D-F363-8812-EE470054AD6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854" y="4709530"/>
            <a:ext cx="6908800" cy="876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40C2F5-98AE-96CA-A34F-D6484BAAFA9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66" y="5524333"/>
            <a:ext cx="38862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821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45533D-AD06-DDC4-51FB-DD84F9C99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35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33DC9C-ACE0-C2BC-A93A-349A64595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✏️</a:t>
            </a:r>
            <a:r>
              <a:rPr kumimoji="1" lang="zh-CN" altLang="en-US" dirty="0"/>
              <a:t> 练习题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75530B-1024-F737-3075-0CB2D14299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77" y="1040524"/>
            <a:ext cx="6362700" cy="342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119A9F-1A0B-A08C-B758-21A03ABD43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563579"/>
            <a:ext cx="6108700" cy="774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4C1D4-80D9-9569-9F4D-52BC4228842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711" y="2324455"/>
            <a:ext cx="3136900" cy="55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2306FD-E2FE-0C86-8D9A-9B52C443B6F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611" y="2883255"/>
            <a:ext cx="1943100" cy="431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B00747-26EC-D126-98EE-57939F0DD1E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863" y="3348722"/>
            <a:ext cx="1968500" cy="368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003EAE-05BC-E1F9-7A25-E1EE018388F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863" y="3697625"/>
            <a:ext cx="1193800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C2EBCB-F181-D8A5-2375-768DD9E3F21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8663" y="3735725"/>
            <a:ext cx="1549400" cy="419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8D59BE-F835-99E6-6CD9-9FFE370FDC2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2627" y="3499567"/>
            <a:ext cx="3746500" cy="838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343C41-2A67-7CDB-59C3-B2F21049E86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8200" y="4238522"/>
            <a:ext cx="2387600" cy="431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83848D-31D7-5CE7-75D1-3645370E81A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427" y="4869089"/>
            <a:ext cx="2743200" cy="406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85181A-F27C-8E84-B7DD-639D5180C17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0" y="5206608"/>
            <a:ext cx="7416800" cy="6265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2DC379-F5AD-D043-FC1E-9A4D1E42F16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550" y="5751584"/>
            <a:ext cx="57150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50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DFDB33-F3BA-0A63-9CDB-6854EAECC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36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3A7588-038F-B697-CC4E-C210A09A1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📚</a:t>
            </a:r>
            <a:r>
              <a:rPr kumimoji="1" lang="zh-CN" altLang="en-US" dirty="0"/>
              <a:t> 小学数学</a:t>
            </a:r>
            <a:r>
              <a:rPr kumimoji="1" lang="en-US" altLang="zh-CN" dirty="0"/>
              <a:t>(</a:t>
            </a:r>
            <a:r>
              <a:rPr kumimoji="1" lang="zh-CN" altLang="en-US" dirty="0"/>
              <a:t>容斥原理练习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DBD6CE-F724-09E7-34DC-DEB2A1FBBE60}"/>
              </a:ext>
            </a:extLst>
          </p:cNvPr>
          <p:cNvSpPr txBox="1"/>
          <p:nvPr/>
        </p:nvSpPr>
        <p:spPr>
          <a:xfrm>
            <a:off x="726510" y="1215024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枚举子集</a:t>
            </a:r>
          </a:p>
        </p:txBody>
      </p:sp>
    </p:spTree>
    <p:extLst>
      <p:ext uri="{BB962C8B-B14F-4D97-AF65-F5344CB8AC3E}">
        <p14:creationId xmlns:p14="http://schemas.microsoft.com/office/powerpoint/2010/main" val="37937285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F9209C-32B4-3BE2-818B-4D67B990A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37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0DA4CE-6D71-D999-A4F5-5B4CEDBA7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📚</a:t>
            </a:r>
            <a:r>
              <a:rPr kumimoji="1" lang="zh-CN" altLang="en-US" dirty="0"/>
              <a:t> </a:t>
            </a:r>
            <a:r>
              <a:rPr kumimoji="1" lang="en-US" altLang="zh-CN" dirty="0"/>
              <a:t>P5664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Emiya</a:t>
            </a:r>
            <a:r>
              <a:rPr kumimoji="1" lang="zh-CN" altLang="en-US" dirty="0"/>
              <a:t>家今天的饭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CEE9CB-66B0-E2AB-8797-1A8DFA25A2E4}"/>
              </a:ext>
            </a:extLst>
          </p:cNvPr>
          <p:cNvSpPr txBox="1"/>
          <p:nvPr/>
        </p:nvSpPr>
        <p:spPr>
          <a:xfrm>
            <a:off x="628650" y="1040524"/>
            <a:ext cx="51356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effectLst/>
                <a:latin typeface="-apple-system"/>
              </a:rPr>
              <a:t>给出一个矩阵，要求每行只能选一个节点，每列选的节点不能超过所有选的节点的一半，不能不选，给出每个节点的选择方案数，求总方案数</a:t>
            </a:r>
            <a:r>
              <a:rPr lang="en-US" altLang="zh-CN" b="0" i="0" dirty="0">
                <a:effectLst/>
                <a:latin typeface="-apple-system"/>
              </a:rPr>
              <a:t>.</a:t>
            </a:r>
            <a:r>
              <a:rPr lang="zh-CN" altLang="en-US" b="0" i="0" dirty="0">
                <a:effectLst/>
                <a:latin typeface="-apple-system"/>
              </a:rPr>
              <a:t>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524EF54-85B8-EFF4-9543-6B6E4A544BA5}"/>
                  </a:ext>
                </a:extLst>
              </p:cNvPr>
              <p:cNvSpPr txBox="1"/>
              <p:nvPr/>
            </p:nvSpPr>
            <p:spPr>
              <a:xfrm>
                <a:off x="653703" y="2639251"/>
                <a:ext cx="5709520" cy="2861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>
                    <a:latin typeface="Cambria Math" panose="02040503050406030204" pitchFamily="18" charset="0"/>
                  </a:rPr>
                  <a:t>调转方向</a:t>
                </a:r>
                <a:r>
                  <a:rPr kumimoji="1" lang="en-US" altLang="zh-CN" dirty="0">
                    <a:latin typeface="Cambria Math" panose="02040503050406030204" pitchFamily="18" charset="0"/>
                  </a:rPr>
                  <a:t>:</a:t>
                </a:r>
                <a:r>
                  <a:rPr kumimoji="1" lang="zh-CN" altLang="en-US" dirty="0">
                    <a:latin typeface="Cambria Math" panose="02040503050406030204" pitchFamily="18" charset="0"/>
                  </a:rPr>
                  <a:t> 求解不合法的情形</a:t>
                </a:r>
                <a:endParaRPr kumimoji="1" lang="en-US" altLang="zh-CN" dirty="0">
                  <a:latin typeface="Cambria Math" panose="02040503050406030204" pitchFamily="18" charset="0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b="0" dirty="0">
                    <a:latin typeface="Cambria Math" panose="02040503050406030204" pitchFamily="18" charset="0"/>
                  </a:rPr>
                  <a:t>总的</a:t>
                </a:r>
                <a:r>
                  <a:rPr kumimoji="1" lang="en-US" altLang="zh-CN" b="0" dirty="0">
                    <a:latin typeface="Cambria Math" panose="02040503050406030204" pitchFamily="18" charset="0"/>
                  </a:rPr>
                  <a:t>-</a:t>
                </a:r>
                <a:r>
                  <a:rPr kumimoji="1" lang="zh-CN" altLang="en-US" b="0" dirty="0">
                    <a:latin typeface="Cambria Math" panose="02040503050406030204" pitchFamily="18" charset="0"/>
                  </a:rPr>
                  <a:t>不合法的</a:t>
                </a:r>
                <a:r>
                  <a:rPr kumimoji="1" lang="en-US" altLang="zh-CN" b="0" dirty="0">
                    <a:latin typeface="Cambria Math" panose="02040503050406030204" pitchFamily="18" charset="0"/>
                  </a:rPr>
                  <a:t>=</a:t>
                </a:r>
                <a:r>
                  <a:rPr kumimoji="1" lang="zh-CN" altLang="en-US" b="0" dirty="0">
                    <a:latin typeface="Cambria Math" panose="02040503050406030204" pitchFamily="18" charset="0"/>
                  </a:rPr>
                  <a:t>答案</a:t>
                </a:r>
                <a:r>
                  <a:rPr kumimoji="1" lang="en-US" altLang="zh-CN" b="0" dirty="0">
                    <a:latin typeface="Cambria Math" panose="02040503050406030204" pitchFamily="18" charset="0"/>
                  </a:rPr>
                  <a:t>.</a:t>
                </a:r>
                <a:r>
                  <a:rPr kumimoji="1" lang="zh-CN" altLang="en-US" b="0" dirty="0">
                    <a:latin typeface="Cambria Math" panose="02040503050406030204" pitchFamily="18" charset="0"/>
                  </a:rPr>
                  <a:t> </a:t>
                </a:r>
                <a:endParaRPr kumimoji="1" lang="en-US" altLang="zh-CN" b="0" dirty="0">
                  <a:latin typeface="Cambria Math" panose="02040503050406030204" pitchFamily="18" charset="0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前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行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中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某一个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特殊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的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列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选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了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个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其他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的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列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选了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个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的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方案数</m:t>
                    </m:r>
                  </m:oMath>
                </a14:m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zh-CN" altLang="en-US" dirty="0"/>
                  <a:t>就是不合法的</a:t>
                </a:r>
                <a:r>
                  <a:rPr kumimoji="1" lang="en-US" altLang="zh-CN" dirty="0"/>
                  <a:t>.</a:t>
                </a:r>
                <a:r>
                  <a:rPr kumimoji="1" lang="zh-CN" altLang="en-US" dirty="0"/>
                  <a:t> </a:t>
                </a:r>
                <a:endParaRPr kumimoji="1" lang="en-US" altLang="zh-CN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dirty="0"/>
                  <a:t>(1)</a:t>
                </a:r>
                <a:r>
                  <a:rPr kumimoji="1" lang="zh-CN" altLang="en-US" dirty="0"/>
                  <a:t> 怎么求总数量</a:t>
                </a:r>
                <a:r>
                  <a:rPr kumimoji="1" lang="en-US" altLang="zh-CN" dirty="0"/>
                  <a:t>?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(</a:t>
                </a:r>
                <a:r>
                  <a:rPr kumimoji="1" lang="zh-CN" altLang="en-US" dirty="0"/>
                  <a:t>去掉列的最大上限</a:t>
                </a:r>
                <a:r>
                  <a:rPr kumimoji="1" lang="en-US" altLang="zh-CN" dirty="0"/>
                  <a:t>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每行有把元素求和</a:t>
                </a:r>
                <a:r>
                  <a:rPr kumimoji="1" lang="en-US" altLang="zh-CN" dirty="0"/>
                  <a:t>+1</a:t>
                </a:r>
                <a:r>
                  <a:rPr kumimoji="1" lang="zh-CN" altLang="en-US" dirty="0"/>
                  <a:t>那么多种选择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乘法原理</a:t>
                </a:r>
                <a:endParaRPr kumimoji="1" lang="en-US" altLang="zh-CN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dirty="0"/>
                  <a:t>(2)</a:t>
                </a:r>
                <a:r>
                  <a:rPr kumimoji="1" lang="zh-CN" altLang="en-US" dirty="0"/>
                  <a:t> 状态怎么转移</a:t>
                </a:r>
                <a:r>
                  <a:rPr kumimoji="1" lang="en-US" altLang="zh-CN" dirty="0"/>
                  <a:t>?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选当前行之外的别的行</a:t>
                </a:r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选当前行的特殊行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524EF54-85B8-EFF4-9543-6B6E4A544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03" y="2639251"/>
                <a:ext cx="5709520" cy="2861553"/>
              </a:xfrm>
              <a:prstGeom prst="rect">
                <a:avLst/>
              </a:prstGeom>
              <a:blipFill>
                <a:blip r:embed="rId2"/>
                <a:stretch>
                  <a:fillRect l="-665" t="-1770" b="-22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65405E44-E882-8867-09BF-A3A747F02E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3977" y="992687"/>
            <a:ext cx="1927800" cy="27244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8FEEF7-78FE-D505-BD3B-FC36BD8EA22E}"/>
              </a:ext>
            </a:extLst>
          </p:cNvPr>
          <p:cNvSpPr txBox="1"/>
          <p:nvPr/>
        </p:nvSpPr>
        <p:spPr>
          <a:xfrm>
            <a:off x="6993977" y="81583"/>
            <a:ext cx="19278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zh-CN" dirty="0" err="1"/>
              <a:t>Emiya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san</a:t>
            </a:r>
            <a:r>
              <a:rPr kumimoji="1" lang="zh-CN" altLang="en-US" dirty="0"/>
              <a:t> </a:t>
            </a:r>
            <a:r>
              <a:rPr kumimoji="1" lang="en-US" altLang="zh-CN" dirty="0"/>
              <a:t>Chi</a:t>
            </a:r>
            <a:r>
              <a:rPr kumimoji="1" lang="zh-CN" altLang="en-US" dirty="0"/>
              <a:t> </a:t>
            </a:r>
            <a:r>
              <a:rPr kumimoji="1" lang="en-US" altLang="zh-CN" dirty="0"/>
              <a:t>no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Kyou</a:t>
            </a:r>
            <a:r>
              <a:rPr kumimoji="1" lang="zh-CN" altLang="en-US" dirty="0"/>
              <a:t> </a:t>
            </a:r>
            <a:r>
              <a:rPr kumimoji="1" lang="en-US" altLang="zh-CN" dirty="0"/>
              <a:t>no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Gohan</a:t>
            </a:r>
            <a:endParaRPr kumimoji="1"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B85BDA-3C26-9918-8F6B-2E3446EE3E25}"/>
              </a:ext>
            </a:extLst>
          </p:cNvPr>
          <p:cNvSpPr txBox="1"/>
          <p:nvPr/>
        </p:nvSpPr>
        <p:spPr>
          <a:xfrm>
            <a:off x="1861898" y="2116886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>
                <a:solidFill>
                  <a:srgbClr val="FF0000"/>
                </a:solidFill>
              </a:rPr>
              <a:t>本题目前只要求掌握</a:t>
            </a:r>
            <a:r>
              <a:rPr kumimoji="1" lang="en-US" altLang="zh-CN" dirty="0">
                <a:solidFill>
                  <a:srgbClr val="FF0000"/>
                </a:solidFill>
              </a:rPr>
              <a:t>84</a:t>
            </a:r>
            <a:r>
              <a:rPr kumimoji="1" lang="zh-CN" altLang="en-US" dirty="0">
                <a:solidFill>
                  <a:srgbClr val="FF0000"/>
                </a:solidFill>
              </a:rPr>
              <a:t>分做法</a:t>
            </a:r>
          </a:p>
        </p:txBody>
      </p:sp>
    </p:spTree>
    <p:extLst>
      <p:ext uri="{BB962C8B-B14F-4D97-AF65-F5344CB8AC3E}">
        <p14:creationId xmlns:p14="http://schemas.microsoft.com/office/powerpoint/2010/main" val="1695296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7472E5-A1BF-0D73-3D18-669991625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4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5A46B0-5971-705E-120C-AB70C6CCB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乘法原理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6935B4-C652-2253-FF8B-2A37385B9B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3834866"/>
            <a:ext cx="6527800" cy="1181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06A2D3-D09C-0946-886D-BD55F6F981AF}"/>
              </a:ext>
            </a:extLst>
          </p:cNvPr>
          <p:cNvSpPr txBox="1"/>
          <p:nvPr/>
        </p:nvSpPr>
        <p:spPr>
          <a:xfrm>
            <a:off x="1377863" y="5015966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CN" dirty="0"/>
              <a:t>这不</a:t>
            </a:r>
            <a:r>
              <a:rPr kumimoji="1" lang="zh-CN" altLang="en-US" dirty="0"/>
              <a:t>就是</a:t>
            </a:r>
            <a:r>
              <a:rPr kumimoji="1" lang="en-US" altLang="zh-CN" dirty="0"/>
              <a:t>Cartesian</a:t>
            </a:r>
            <a:r>
              <a:rPr kumimoji="1" lang="zh-CN" altLang="en-US" dirty="0"/>
              <a:t>乘积吗</a:t>
            </a:r>
            <a:r>
              <a:rPr kumimoji="1" lang="en-US" altLang="zh-CN" dirty="0"/>
              <a:t>?</a:t>
            </a:r>
            <a:endParaRPr kumimoji="1" lang="zh-CN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A74929-3346-7568-4BCE-D1CA2DE36F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0050" y="1143000"/>
            <a:ext cx="3263900" cy="228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4D37CF-C0A8-D095-CDC4-FB579B2DF3DB}"/>
              </a:ext>
            </a:extLst>
          </p:cNvPr>
          <p:cNvSpPr txBox="1"/>
          <p:nvPr/>
        </p:nvSpPr>
        <p:spPr>
          <a:xfrm>
            <a:off x="676405" y="5661764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应用</a:t>
            </a:r>
            <a:r>
              <a:rPr kumimoji="1" lang="en-US" altLang="zh-CN" dirty="0"/>
              <a:t>:</a:t>
            </a:r>
            <a:r>
              <a:rPr kumimoji="1" lang="zh-CN" altLang="en-US" dirty="0"/>
              <a:t> 分步相乘</a:t>
            </a:r>
          </a:p>
        </p:txBody>
      </p:sp>
    </p:spTree>
    <p:extLst>
      <p:ext uri="{BB962C8B-B14F-4D97-AF65-F5344CB8AC3E}">
        <p14:creationId xmlns:p14="http://schemas.microsoft.com/office/powerpoint/2010/main" val="3318037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2110CF-9CF6-0A8B-4325-FBD4B5E1C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5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8C207E-E59A-61BC-3CC7-BDAD9BD6C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✏️</a:t>
            </a:r>
            <a:r>
              <a:rPr kumimoji="1" lang="zh-CN" altLang="en-US" dirty="0"/>
              <a:t> 小问题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23509B-4D2B-DD21-2A58-44FAC12D2D83}"/>
                  </a:ext>
                </a:extLst>
              </p:cNvPr>
              <p:cNvSpPr txBox="1"/>
              <p:nvPr/>
            </p:nvSpPr>
            <p:spPr>
              <a:xfrm>
                <a:off x="613775" y="1327759"/>
                <a:ext cx="29762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求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zh-CN" altLang="en-US" dirty="0"/>
                  <a:t>元集合的子集的个数</a:t>
                </a:r>
                <a:endParaRPr kumimoji="1" lang="en-US" altLang="zh-CN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23509B-4D2B-DD21-2A58-44FAC12D2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75" y="1327759"/>
                <a:ext cx="2976264" cy="369332"/>
              </a:xfrm>
              <a:prstGeom prst="rect">
                <a:avLst/>
              </a:prstGeom>
              <a:blipFill>
                <a:blip r:embed="rId2"/>
                <a:stretch>
                  <a:fillRect l="-1277" t="-10000" r="-851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DD9C618-89AE-F4EC-8909-9ABDE49A03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111" y="1959273"/>
            <a:ext cx="5295856" cy="2703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CEA34EF-02DD-50FC-5839-1D1709A07D0F}"/>
                  </a:ext>
                </a:extLst>
              </p:cNvPr>
              <p:cNvSpPr txBox="1"/>
              <p:nvPr/>
            </p:nvSpPr>
            <p:spPr>
              <a:xfrm>
                <a:off x="1290045" y="2487461"/>
                <a:ext cx="6563909" cy="1605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342900" indent="-342900">
                  <a:buFont typeface="Arial" panose="020B0604020202020204" pitchFamily="34" charset="0"/>
                  <a:buChar char="•"/>
                  <a:defRPr kumimoji="1"/>
                </a:lvl1pPr>
              </a:lstStyle>
              <a:p>
                <a:r>
                  <a:rPr lang="en-US" dirty="0" err="1"/>
                  <a:t>设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表示所求, </a:t>
                </a:r>
                <a:r>
                  <a:rPr lang="en-US" dirty="0" err="1"/>
                  <a:t>显然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 err="1"/>
                  <a:t>设甲是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个人之一, </a:t>
                </a:r>
                <a:r>
                  <a:rPr lang="en-US" dirty="0" err="1"/>
                  <a:t>则与甲同组的分组方法数为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其余的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个人的分组方法数是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所以由乘法原理得</a:t>
                </a:r>
                <a:endParaRPr lang="en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=(2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−1)</m:t>
                    </m:r>
                    <m:sSub>
                      <m:sSubPr>
                        <m:ctrlPr>
                          <a:rPr lang="en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=⋯=</m:t>
                    </m:r>
                    <m:f>
                      <m:fPr>
                        <m:ctrlPr>
                          <a:rPr lang="en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)!</m:t>
                        </m:r>
                      </m:num>
                      <m:den>
                        <m:sSup>
                          <m:sSupPr>
                            <m:ctrlPr>
                              <a:rPr lang="en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CEA34EF-02DD-50FC-5839-1D1709A07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045" y="2487461"/>
                <a:ext cx="6563909" cy="1605632"/>
              </a:xfrm>
              <a:prstGeom prst="rect">
                <a:avLst/>
              </a:prstGeom>
              <a:blipFill>
                <a:blip r:embed="rId4"/>
                <a:stretch>
                  <a:fillRect l="-579" t="-23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765BF75-C87E-CA7F-4401-91591A87CFD0}"/>
              </a:ext>
            </a:extLst>
          </p:cNvPr>
          <p:cNvSpPr txBox="1"/>
          <p:nvPr/>
        </p:nvSpPr>
        <p:spPr>
          <a:xfrm>
            <a:off x="644593" y="1940299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5145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FB47CE-F2E8-6913-6D75-AC6317E7D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6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4ED597-07FF-0F8F-B21C-D13DCA6A8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对应计数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946351-B8DF-66EA-268E-82B36413FBC0}"/>
                  </a:ext>
                </a:extLst>
              </p:cNvPr>
              <p:cNvSpPr txBox="1"/>
              <p:nvPr/>
            </p:nvSpPr>
            <p:spPr>
              <a:xfrm>
                <a:off x="628650" y="1240077"/>
                <a:ext cx="648478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CN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设 </a:t>
                </a:r>
                <a14:m>
                  <m:oMath xmlns:m="http://schemas.openxmlformats.org/officeDocument/2006/math">
                    <m:r>
                      <a:rPr lang="en-CN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CN" sz="18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r>
                      <a:rPr lang="en-CN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𝑌</m:t>
                    </m:r>
                  </m:oMath>
                </a14:m>
                <a:r>
                  <a:rPr lang="en-CN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是两个有限集合</a:t>
                </a:r>
                <a:r>
                  <a:rPr lang="en-CN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zh-CN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如果存在一个由 </a:t>
                </a:r>
                <a14:m>
                  <m:oMath xmlns:m="http://schemas.openxmlformats.org/officeDocument/2006/math">
                    <m:r>
                      <a:rPr lang="en-CN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CN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到 </a:t>
                </a:r>
                <a14:m>
                  <m:oMath xmlns:m="http://schemas.openxmlformats.org/officeDocument/2006/math">
                    <m:r>
                      <a:rPr lang="en-CN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𝑌</m:t>
                    </m:r>
                  </m:oMath>
                </a14:m>
                <a:r>
                  <a:rPr lang="en-CN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的双射</a:t>
                </a:r>
                <a:r>
                  <a:rPr lang="en-CN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zh-CN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则集合 </a:t>
                </a:r>
                <a14:m>
                  <m:oMath xmlns:m="http://schemas.openxmlformats.org/officeDocument/2006/math">
                    <m:r>
                      <a:rPr lang="en-CN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CN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与集合 </a:t>
                </a:r>
                <a14:m>
                  <m:oMath xmlns:m="http://schemas.openxmlformats.org/officeDocument/2006/math">
                    <m:r>
                      <a:rPr lang="en-CN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𝑌</m:t>
                    </m:r>
                  </m:oMath>
                </a14:m>
                <a:r>
                  <a:rPr lang="en-CN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的元素个数相等</a:t>
                </a:r>
                <a:r>
                  <a:rPr lang="en-CN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zh-CN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即 </a:t>
                </a:r>
                <a14:m>
                  <m:oMath xmlns:m="http://schemas.openxmlformats.org/officeDocument/2006/math">
                    <m:r>
                      <a:rPr lang="en-CN" sz="18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|</m:t>
                    </m:r>
                    <m:r>
                      <a:rPr lang="en-CN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CN" sz="18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|=|</m:t>
                    </m:r>
                    <m:r>
                      <a:rPr lang="en-CN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𝑌</m:t>
                    </m:r>
                    <m:r>
                      <a:rPr lang="en-CN" sz="18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CN" sz="18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kumimoji="1" lang="zh-CN" alt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946351-B8DF-66EA-268E-82B36413F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240077"/>
                <a:ext cx="6484786" cy="923330"/>
              </a:xfrm>
              <a:prstGeom prst="rect">
                <a:avLst/>
              </a:prstGeom>
              <a:blipFill>
                <a:blip r:embed="rId2"/>
                <a:stretch>
                  <a:fillRect l="-586" t="-40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7842F6A2-7CE2-74BD-E629-4078377285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893" y="2684060"/>
            <a:ext cx="7114784" cy="6991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BC52CC-060D-870A-44A8-A1DA3FBD5408}"/>
              </a:ext>
            </a:extLst>
          </p:cNvPr>
          <p:cNvSpPr txBox="1"/>
          <p:nvPr/>
        </p:nvSpPr>
        <p:spPr>
          <a:xfrm>
            <a:off x="597849" y="2711206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421EEC-1BCD-7180-39E7-A34B2566D5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323" y="3348938"/>
            <a:ext cx="7114784" cy="91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38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1320D6-B74A-1246-14CB-06915EA36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7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76AB8F-7EB2-0EAD-2643-7E918CCB1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数树</a:t>
            </a:r>
            <a:r>
              <a:rPr kumimoji="1" lang="en-US" altLang="zh-CN" dirty="0"/>
              <a:t>(1/3)</a:t>
            </a:r>
            <a:endParaRPr kumimoji="1"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455DB2-4B1C-9E10-69F7-F98D24C38B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6759" y="1137601"/>
            <a:ext cx="5930900" cy="673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832114-2AA8-2EEC-E268-31761839919F}"/>
              </a:ext>
            </a:extLst>
          </p:cNvPr>
          <p:cNvSpPr txBox="1"/>
          <p:nvPr/>
        </p:nvSpPr>
        <p:spPr>
          <a:xfrm>
            <a:off x="713984" y="2004164"/>
            <a:ext cx="76947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树</a:t>
            </a:r>
            <a:r>
              <a:rPr kumimoji="1" lang="en-US" altLang="zh-CN" dirty="0"/>
              <a:t>:</a:t>
            </a:r>
            <a:r>
              <a:rPr kumimoji="1" lang="zh-CN" altLang="en-US" dirty="0"/>
              <a:t>标号树</a:t>
            </a:r>
            <a:endParaRPr kumimoji="1" lang="en-US" altLang="zh-CN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即树的顶点集是固定的</a:t>
            </a:r>
            <a:endParaRPr kumimoji="1" lang="en-US" altLang="zh-CN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两棵具有相同顶点集的树视为同一棵树 </a:t>
            </a:r>
            <a:r>
              <a:rPr kumimoji="1" lang="en-US" altLang="zh-CN" dirty="0" err="1"/>
              <a:t>iff</a:t>
            </a:r>
            <a:r>
              <a:rPr kumimoji="1" lang="zh-CN" altLang="en-US" dirty="0"/>
              <a:t> 它们具有完全相同的边集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8641EC-6DE2-33DC-4710-33B8A9E3AA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735" y="3503797"/>
            <a:ext cx="4860185" cy="2483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ACB29A-8B59-9DC0-5163-83273C183307}"/>
              </a:ext>
            </a:extLst>
          </p:cNvPr>
          <p:cNvSpPr txBox="1"/>
          <p:nvPr/>
        </p:nvSpPr>
        <p:spPr>
          <a:xfrm>
            <a:off x="676405" y="3106455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把树拍成一个序列</a:t>
            </a:r>
            <a:r>
              <a:rPr kumimoji="1" lang="en-US" altLang="zh-CN" dirty="0"/>
              <a:t>?</a:t>
            </a:r>
            <a:endParaRPr kumimoji="1" lang="zh-CN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A09724-330E-CF98-1F11-8FC95A334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7128" y="3819926"/>
            <a:ext cx="2942242" cy="185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06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6836FC-E235-5333-EBBD-84016E080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8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68CBE2-19AA-8FDC-9650-8A9CBE61E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CN" dirty="0"/>
              <a:t>数树</a:t>
            </a:r>
            <a:r>
              <a:rPr kumimoji="1" lang="en-US" altLang="zh-CN" dirty="0"/>
              <a:t>(2/3)</a:t>
            </a:r>
            <a:endParaRPr kumimoji="1"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52F5EA-EB3B-340B-C5F0-D70081EC76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040524"/>
            <a:ext cx="4860185" cy="2483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284AB6-997C-10BD-380A-5E2C6B932BC4}"/>
                  </a:ext>
                </a:extLst>
              </p:cNvPr>
              <p:cNvSpPr/>
              <p:nvPr/>
            </p:nvSpPr>
            <p:spPr>
              <a:xfrm>
                <a:off x="4809995" y="2929475"/>
                <a:ext cx="2868460" cy="675396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  <a:ea typeface="FangSong" panose="02010609060101010101" pitchFamily="49" charset="-122"/>
                          <a:cs typeface="Consolas" panose="020B0609020204030204" pitchFamily="49" charset="0"/>
                        </a:rPr>
                        <m:t>𝑛</m:t>
                      </m:r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  <a:ea typeface="FangSong" panose="02010609060101010101" pitchFamily="49" charset="-122"/>
                          <a:cs typeface="Consolas" panose="020B0609020204030204" pitchFamily="49" charset="0"/>
                        </a:rPr>
                        <m:t>−2</m:t>
                      </m:r>
                      <m:r>
                        <a:rPr kumimoji="1" lang="zh-CN" altLang="en-US" sz="1600" i="1">
                          <a:latin typeface="Cambria Math" panose="02040503050406030204" pitchFamily="18" charset="0"/>
                          <a:ea typeface="FangSong" panose="02010609060101010101" pitchFamily="49" charset="-122"/>
                          <a:cs typeface="Consolas" panose="020B0609020204030204" pitchFamily="49" charset="0"/>
                        </a:rPr>
                        <m:t>个</m:t>
                      </m:r>
                      <m:r>
                        <a:rPr kumimoji="1" lang="zh-CN" altLang="en-US" sz="1600" i="1" smtClean="0">
                          <a:latin typeface="Cambria Math" panose="02040503050406030204" pitchFamily="18" charset="0"/>
                          <a:ea typeface="FangSong" panose="02010609060101010101" pitchFamily="49" charset="-122"/>
                          <a:cs typeface="Consolas" panose="020B0609020204030204" pitchFamily="49" charset="0"/>
                        </a:rPr>
                        <m:t>元素</m:t>
                      </m:r>
                    </m:oMath>
                  </m:oMathPara>
                </a14:m>
                <a:endParaRPr kumimoji="1" lang="en-US" altLang="zh-CN" sz="1600" dirty="0">
                  <a:latin typeface="Consolas" panose="020B0609020204030204" pitchFamily="49" charset="0"/>
                  <a:ea typeface="FangSong" panose="02010609060101010101" pitchFamily="49" charset="-122"/>
                  <a:cs typeface="Consolas" panose="020B0609020204030204" pitchFamily="49" charset="0"/>
                </a:endParaRPr>
              </a:p>
              <a:p>
                <a:pPr algn="ctr"/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说明双射</a:t>
                </a:r>
                <a:r>
                  <a:rPr kumimoji="1" lang="en-US" altLang="zh-CN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=</a:t>
                </a:r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得到树的数目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284AB6-997C-10BD-380A-5E2C6B932B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995" y="2929475"/>
                <a:ext cx="2868460" cy="675396"/>
              </a:xfrm>
              <a:prstGeom prst="rect">
                <a:avLst/>
              </a:prstGeom>
              <a:blipFill>
                <a:blip r:embed="rId3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E1563D7-EE96-0299-9085-428B9A9B2D1C}"/>
              </a:ext>
            </a:extLst>
          </p:cNvPr>
          <p:cNvCxnSpPr/>
          <p:nvPr/>
        </p:nvCxnSpPr>
        <p:spPr>
          <a:xfrm flipH="1">
            <a:off x="2918564" y="3310607"/>
            <a:ext cx="18538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5FCF42-21A4-FB1A-6B19-E442145797F7}"/>
                  </a:ext>
                </a:extLst>
              </p:cNvPr>
              <p:cNvSpPr txBox="1"/>
              <p:nvPr/>
            </p:nvSpPr>
            <p:spPr>
              <a:xfrm>
                <a:off x="688932" y="3698816"/>
                <a:ext cx="434766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是双射吗</a:t>
                </a:r>
                <a:r>
                  <a:rPr kumimoji="1" lang="en-US" altLang="zh-CN" dirty="0"/>
                  <a:t>?</a:t>
                </a:r>
                <a:r>
                  <a:rPr kumimoji="1" lang="zh-CN" altLang="en-US" dirty="0"/>
                  <a:t>  每个序列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kumimoji="1" lang="zh-CN" altLang="en-US" dirty="0"/>
                  <a:t> 一棵合法的树</a:t>
                </a:r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观察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5FCF42-21A4-FB1A-6B19-E44214579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32" y="3698816"/>
                <a:ext cx="4347665" cy="646331"/>
              </a:xfrm>
              <a:prstGeom prst="rect">
                <a:avLst/>
              </a:prstGeom>
              <a:blipFill>
                <a:blip r:embed="rId4"/>
                <a:stretch>
                  <a:fillRect l="-875" t="-5769" r="-292" b="-1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216685C2-87CC-802C-F6D3-31984C9C7F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117" y="4021981"/>
            <a:ext cx="5098093" cy="2826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CADA35-4C27-9402-8330-1F9238962624}"/>
                  </a:ext>
                </a:extLst>
              </p:cNvPr>
              <p:cNvSpPr txBox="1"/>
              <p:nvPr/>
            </p:nvSpPr>
            <p:spPr>
              <a:xfrm>
                <a:off x="1070995" y="4335748"/>
                <a:ext cx="601562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按照上述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方法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做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kumimoji="1" lang="en-US" altLang="zh-CN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恢复过程</a:t>
                </a:r>
                <a:r>
                  <a:rPr kumimoji="1" lang="en-US" altLang="zh-CN" dirty="0"/>
                  <a:t>: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首先令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=∅, 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然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后从左到右扫描序列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1,2,…,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zh-CN" altLang="en-US" i="1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 找到第一个不在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CADA35-4C27-9402-8330-1F9238962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995" y="4335748"/>
                <a:ext cx="6015621" cy="923330"/>
              </a:xfrm>
              <a:prstGeom prst="rect">
                <a:avLst/>
              </a:prstGeom>
              <a:blipFill>
                <a:blip r:embed="rId6"/>
                <a:stretch>
                  <a:fillRect l="-632" b="-81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B447535D-7570-DA5F-CAF1-D31714D228A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2488" y="4921859"/>
            <a:ext cx="1607507" cy="2561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EC3A9A8-EDD4-E9A6-9B7F-24BEF6C75B83}"/>
                  </a:ext>
                </a:extLst>
              </p:cNvPr>
              <p:cNvSpPr txBox="1"/>
              <p:nvPr/>
            </p:nvSpPr>
            <p:spPr>
              <a:xfrm>
                <a:off x="4809995" y="4891358"/>
                <a:ext cx="23946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zh-CN" altLang="en-US" dirty="0"/>
                  <a:t>的数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实际上这就是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EC3A9A8-EDD4-E9A6-9B7F-24BEF6C75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995" y="4891358"/>
                <a:ext cx="2394630" cy="369332"/>
              </a:xfrm>
              <a:prstGeom prst="rect">
                <a:avLst/>
              </a:prstGeom>
              <a:blipFill>
                <a:blip r:embed="rId8"/>
                <a:stretch>
                  <a:fillRect l="-2105" t="-6452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53E24E0-373D-3139-6B94-B07FB6468A57}"/>
                  </a:ext>
                </a:extLst>
              </p:cNvPr>
              <p:cNvSpPr txBox="1"/>
              <p:nvPr/>
            </p:nvSpPr>
            <p:spPr>
              <a:xfrm>
                <a:off x="1484870" y="5259078"/>
                <a:ext cx="28941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这就给出一条边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zh-CN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zh-CN" dirty="0"/>
                  <a:t>,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删除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53E24E0-373D-3139-6B94-B07FB6468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870" y="5259078"/>
                <a:ext cx="2894126" cy="646331"/>
              </a:xfrm>
              <a:prstGeom prst="rect">
                <a:avLst/>
              </a:prstGeom>
              <a:blipFill>
                <a:blip r:embed="rId9"/>
                <a:stretch>
                  <a:fillRect l="-1754" t="-7692" r="-877" b="-9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FAE093-AD8D-6FC1-1571-814EC39804C8}"/>
                  </a:ext>
                </a:extLst>
              </p:cNvPr>
              <p:cNvSpPr txBox="1"/>
              <p:nvPr/>
            </p:nvSpPr>
            <p:spPr>
              <a:xfrm>
                <a:off x="2066794" y="3950876"/>
                <a:ext cx="45647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FAE093-AD8D-6FC1-1571-814EC3980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794" y="3950876"/>
                <a:ext cx="456471" cy="369332"/>
              </a:xfrm>
              <a:prstGeom prst="rect">
                <a:avLst/>
              </a:prstGeom>
              <a:blipFill>
                <a:blip r:embed="rId10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568B963-9E8B-96AA-3FFA-D287120C7BB3}"/>
              </a:ext>
            </a:extLst>
          </p:cNvPr>
          <p:cNvSpPr txBox="1"/>
          <p:nvPr/>
        </p:nvSpPr>
        <p:spPr>
          <a:xfrm>
            <a:off x="701458" y="6012493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en-US" altLang="zh-CN" dirty="0"/>
              <a:t>📚 P6086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Prufer</a:t>
            </a:r>
            <a:r>
              <a:rPr kumimoji="1" lang="zh-CN" altLang="en-US" dirty="0"/>
              <a:t>序列</a:t>
            </a:r>
          </a:p>
        </p:txBody>
      </p:sp>
    </p:spTree>
    <p:extLst>
      <p:ext uri="{BB962C8B-B14F-4D97-AF65-F5344CB8AC3E}">
        <p14:creationId xmlns:p14="http://schemas.microsoft.com/office/powerpoint/2010/main" val="3567652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A29F4C-09EB-3500-ADA3-62BEC0B76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9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AACF00-F04A-3F7C-1DAE-C1E47763B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数树</a:t>
            </a:r>
            <a:r>
              <a:rPr kumimoji="1" lang="en-US" altLang="zh-CN" dirty="0"/>
              <a:t>(3/3)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286C03-942C-36AE-C1FB-27F829F20AB1}"/>
                  </a:ext>
                </a:extLst>
              </p:cNvPr>
              <p:cNvSpPr txBox="1"/>
              <p:nvPr/>
            </p:nvSpPr>
            <p:spPr>
              <a:xfrm>
                <a:off x="651353" y="1327759"/>
                <a:ext cx="5436296" cy="1648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zh-CN" altLang="en-US" dirty="0"/>
                  <a:t>个顶点完全标定的有向图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1" lang="zh-CN" altLang="en-US" dirty="0"/>
                  <a:t>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kumimoji="1" lang="zh-CN" altLang="en-US" dirty="0"/>
                  <a:t>个生成树</a:t>
                </a:r>
                <a:r>
                  <a:rPr kumimoji="1" lang="en-US" altLang="zh-CN" dirty="0"/>
                  <a:t>.</a:t>
                </a:r>
                <a:r>
                  <a:rPr kumimoji="1" lang="zh-CN" altLang="en-US" dirty="0"/>
                  <a:t> </a:t>
                </a:r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更近一步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若生成树顶点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zh-CN" altLang="en-US" dirty="0"/>
                  <a:t>的度数为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只要让</a:t>
                </a:r>
                <a:r>
                  <a:rPr kumimoji="1" lang="en-US" altLang="zh-CN" dirty="0" err="1"/>
                  <a:t>Prufer</a:t>
                </a:r>
                <a:r>
                  <a:rPr kumimoji="1" lang="zh-CN" altLang="en-US" dirty="0"/>
                  <a:t>序列中顶点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zh-CN" altLang="en-US" dirty="0"/>
                  <a:t>恰好出现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zh-CN" altLang="en-US" dirty="0"/>
                  <a:t>次即可</a:t>
                </a:r>
                <a:r>
                  <a:rPr kumimoji="1" lang="en-US" altLang="zh-CN" dirty="0"/>
                  <a:t>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答案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kumimoji="1" lang="zh-CN" alt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286C03-942C-36AE-C1FB-27F829F20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53" y="1327759"/>
                <a:ext cx="5436296" cy="1648656"/>
              </a:xfrm>
              <a:prstGeom prst="rect">
                <a:avLst/>
              </a:prstGeom>
              <a:blipFill>
                <a:blip r:embed="rId3"/>
                <a:stretch>
                  <a:fillRect l="-699" t="-2290" b="-7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76BD6EC-D9C1-1EF3-EF0E-69477EE9E375}"/>
              </a:ext>
            </a:extLst>
          </p:cNvPr>
          <p:cNvSpPr txBox="1"/>
          <p:nvPr/>
        </p:nvSpPr>
        <p:spPr>
          <a:xfrm>
            <a:off x="701458" y="3544866"/>
            <a:ext cx="5134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en-US" altLang="zh-CN" dirty="0">
                <a:hlinkClick r:id="rId4"/>
              </a:rPr>
              <a:t>📚</a:t>
            </a:r>
            <a:r>
              <a:rPr kumimoji="1" lang="zh-CN" altLang="en-US" dirty="0">
                <a:hlinkClick r:id="rId4"/>
              </a:rPr>
              <a:t> </a:t>
            </a:r>
            <a:r>
              <a:rPr kumimoji="1" lang="en-US" altLang="zh-CN" dirty="0">
                <a:hlinkClick r:id="rId4"/>
              </a:rPr>
              <a:t>https://www.luogu.com.cn/problem/P2290</a:t>
            </a:r>
            <a:r>
              <a:rPr kumimoji="1" lang="zh-CN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3030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kumimoji="1" sz="1600" dirty="0" smtClean="0">
            <a:latin typeface="Consolas" panose="020B0609020204030204" pitchFamily="49" charset="0"/>
            <a:ea typeface="FangSong" panose="02010609060101010101" pitchFamily="49" charset="-122"/>
            <a:cs typeface="Consolas" panose="020B0609020204030204" pitchFamily="49" charset="0"/>
          </a:defRPr>
        </a:defPPr>
      </a:lstStyle>
      <a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 marL="342900" indent="-342900" algn="l">
          <a:buFont typeface="Arial" panose="020B0604020202020204" pitchFamily="34" charset="0"/>
          <a:buChar char="•"/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9591</TotalTime>
  <Words>1213</Words>
  <Application>Microsoft Macintosh PowerPoint</Application>
  <PresentationFormat>On-screen Show (4:3)</PresentationFormat>
  <Paragraphs>205</Paragraphs>
  <Slides>37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-apple-system</vt:lpstr>
      <vt:lpstr>Arial</vt:lpstr>
      <vt:lpstr>Calibri</vt:lpstr>
      <vt:lpstr>Cambria Math</vt:lpstr>
      <vt:lpstr>Consolas</vt:lpstr>
      <vt:lpstr>Times New Roman</vt:lpstr>
      <vt:lpstr>Office Theme</vt:lpstr>
      <vt:lpstr>10. 计数原理</vt:lpstr>
      <vt:lpstr>基本计数原则 加法原理、乘法原理、双射计数</vt:lpstr>
      <vt:lpstr>加法原理</vt:lpstr>
      <vt:lpstr>乘法原理</vt:lpstr>
      <vt:lpstr>✏️ 小问题</vt:lpstr>
      <vt:lpstr>对应计数</vt:lpstr>
      <vt:lpstr>数树(1/3)</vt:lpstr>
      <vt:lpstr>数树(2/3)</vt:lpstr>
      <vt:lpstr>数树(3/3)</vt:lpstr>
      <vt:lpstr>排列与组合</vt:lpstr>
      <vt:lpstr>序曲: 上升幂和下降幂</vt:lpstr>
      <vt:lpstr>排列</vt:lpstr>
      <vt:lpstr>重复排列</vt:lpstr>
      <vt:lpstr>重复排列</vt:lpstr>
      <vt:lpstr>组合</vt:lpstr>
      <vt:lpstr>组合数求法1: 杨辉三角</vt:lpstr>
      <vt:lpstr>组合数求法2: 定义法</vt:lpstr>
      <vt:lpstr>重复的组合</vt:lpstr>
      <vt:lpstr>重复的组合</vt:lpstr>
      <vt:lpstr>📚 练习题</vt:lpstr>
      <vt:lpstr>📚P5520 高中组合问题</vt:lpstr>
      <vt:lpstr>一个常考的问题</vt:lpstr>
      <vt:lpstr>马上: 两种形式的容斥原理</vt:lpstr>
      <vt:lpstr>小学数学</vt:lpstr>
      <vt:lpstr>一般的容斥原理</vt:lpstr>
      <vt:lpstr>一般的容斥原理</vt:lpstr>
      <vt:lpstr>✏️ 练习题</vt:lpstr>
      <vt:lpstr>✏️ 练习题</vt:lpstr>
      <vt:lpstr>✏️ 练习题</vt:lpstr>
      <vt:lpstr>重新数Euler函数</vt:lpstr>
      <vt:lpstr>错位排列问题</vt:lpstr>
      <vt:lpstr>符号形式: 像处理算术那样处理性质</vt:lpstr>
      <vt:lpstr>理解方式</vt:lpstr>
      <vt:lpstr>从另一方向解答</vt:lpstr>
      <vt:lpstr>✏️ 练习题</vt:lpstr>
      <vt:lpstr>📚 小学数学(容斥原理练习)</vt:lpstr>
      <vt:lpstr>📚 P5664 Emiya家今天的饭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张 桄玮</dc:creator>
  <cp:lastModifiedBy>张 桄玮</cp:lastModifiedBy>
  <cp:revision>243</cp:revision>
  <dcterms:created xsi:type="dcterms:W3CDTF">2023-05-28T12:52:33Z</dcterms:created>
  <dcterms:modified xsi:type="dcterms:W3CDTF">2024-08-21T03:25:22Z</dcterms:modified>
</cp:coreProperties>
</file>