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9" r:id="rId2"/>
    <p:sldId id="260" r:id="rId3"/>
    <p:sldId id="261" r:id="rId4"/>
    <p:sldId id="269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70" r:id="rId14"/>
    <p:sldId id="268" r:id="rId15"/>
    <p:sldId id="274" r:id="rId16"/>
    <p:sldId id="275" r:id="rId17"/>
    <p:sldId id="287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90" r:id="rId26"/>
    <p:sldId id="291" r:id="rId27"/>
    <p:sldId id="292" r:id="rId28"/>
    <p:sldId id="282" r:id="rId29"/>
    <p:sldId id="283" r:id="rId30"/>
    <p:sldId id="284" r:id="rId31"/>
    <p:sldId id="285" r:id="rId32"/>
    <p:sldId id="293" r:id="rId33"/>
    <p:sldId id="294" r:id="rId34"/>
    <p:sldId id="289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66"/>
    <p:restoredTop sz="85766"/>
  </p:normalViewPr>
  <p:slideViewPr>
    <p:cSldViewPr snapToGrid="0">
      <p:cViewPr varScale="1">
        <p:scale>
          <a:sx n="102" d="100"/>
          <a:sy n="102" d="100"/>
        </p:scale>
        <p:origin x="1496" y="144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gwei Zhang" userId="00c53528-d8f4-413e-b4b0-985264559294" providerId="ADAL" clId="{51DC01E8-371E-C949-ABC1-A678785B97B8}"/>
    <pc:docChg chg="custSel addSld modSld">
      <pc:chgData name="Guangwei Zhang" userId="00c53528-d8f4-413e-b4b0-985264559294" providerId="ADAL" clId="{51DC01E8-371E-C949-ABC1-A678785B97B8}" dt="2024-08-14T03:43:32.356" v="3" actId="680"/>
      <pc:docMkLst>
        <pc:docMk/>
      </pc:docMkLst>
      <pc:sldChg chg="modSp mod">
        <pc:chgData name="Guangwei Zhang" userId="00c53528-d8f4-413e-b4b0-985264559294" providerId="ADAL" clId="{51DC01E8-371E-C949-ABC1-A678785B97B8}" dt="2024-08-14T03:38:38.790" v="1" actId="20577"/>
        <pc:sldMkLst>
          <pc:docMk/>
          <pc:sldMk cId="3577793713" sldId="259"/>
        </pc:sldMkLst>
        <pc:spChg chg="mod">
          <ac:chgData name="Guangwei Zhang" userId="00c53528-d8f4-413e-b4b0-985264559294" providerId="ADAL" clId="{51DC01E8-371E-C949-ABC1-A678785B97B8}" dt="2024-08-14T03:38:38.790" v="1" actId="20577"/>
          <ac:spMkLst>
            <pc:docMk/>
            <pc:sldMk cId="3577793713" sldId="259"/>
            <ac:spMk id="3" creationId="{A3B95A19-2B77-2941-2AF5-8DEB50D2EAE3}"/>
          </ac:spMkLst>
        </pc:spChg>
      </pc:sldChg>
      <pc:sldChg chg="delSp mod">
        <pc:chgData name="Guangwei Zhang" userId="00c53528-d8f4-413e-b4b0-985264559294" providerId="ADAL" clId="{51DC01E8-371E-C949-ABC1-A678785B97B8}" dt="2024-08-14T03:39:04.580" v="2" actId="478"/>
        <pc:sldMkLst>
          <pc:docMk/>
          <pc:sldMk cId="536417752" sldId="284"/>
        </pc:sldMkLst>
        <pc:spChg chg="del">
          <ac:chgData name="Guangwei Zhang" userId="00c53528-d8f4-413e-b4b0-985264559294" providerId="ADAL" clId="{51DC01E8-371E-C949-ABC1-A678785B97B8}" dt="2024-08-14T03:39:04.580" v="2" actId="478"/>
          <ac:spMkLst>
            <pc:docMk/>
            <pc:sldMk cId="536417752" sldId="284"/>
            <ac:spMk id="5" creationId="{A3470293-1408-1246-E39B-838FC3D162D9}"/>
          </ac:spMkLst>
        </pc:spChg>
      </pc:sldChg>
      <pc:sldChg chg="new">
        <pc:chgData name="Guangwei Zhang" userId="00c53528-d8f4-413e-b4b0-985264559294" providerId="ADAL" clId="{51DC01E8-371E-C949-ABC1-A678785B97B8}" dt="2024-08-14T03:43:32.356" v="3" actId="680"/>
        <pc:sldMkLst>
          <pc:docMk/>
          <pc:sldMk cId="2953855230" sldId="286"/>
        </pc:sldMkLst>
      </pc:sldChg>
    </pc:docChg>
  </pc:docChgLst>
  <pc:docChgLst>
    <pc:chgData name="Guangwei Zhang" userId="00c53528-d8f4-413e-b4b0-985264559294" providerId="ADAL" clId="{00C49BA1-BA80-A44C-9B1F-914758FB823A}"/>
    <pc:docChg chg="undo custSel addSld delSld modSld sldOrd">
      <pc:chgData name="Guangwei Zhang" userId="00c53528-d8f4-413e-b4b0-985264559294" providerId="ADAL" clId="{00C49BA1-BA80-A44C-9B1F-914758FB823A}" dt="2024-08-16T13:32:49.113" v="2210" actId="1582"/>
      <pc:docMkLst>
        <pc:docMk/>
      </pc:docMkLst>
      <pc:sldChg chg="modSp mod">
        <pc:chgData name="Guangwei Zhang" userId="00c53528-d8f4-413e-b4b0-985264559294" providerId="ADAL" clId="{00C49BA1-BA80-A44C-9B1F-914758FB823A}" dt="2024-08-14T03:44:07.973" v="25" actId="20577"/>
        <pc:sldMkLst>
          <pc:docMk/>
          <pc:sldMk cId="3577793713" sldId="259"/>
        </pc:sldMkLst>
        <pc:spChg chg="mod">
          <ac:chgData name="Guangwei Zhang" userId="00c53528-d8f4-413e-b4b0-985264559294" providerId="ADAL" clId="{00C49BA1-BA80-A44C-9B1F-914758FB823A}" dt="2024-08-14T03:44:07.973" v="25" actId="20577"/>
          <ac:spMkLst>
            <pc:docMk/>
            <pc:sldMk cId="3577793713" sldId="259"/>
            <ac:spMk id="3" creationId="{A3B95A19-2B77-2941-2AF5-8DEB50D2EAE3}"/>
          </ac:spMkLst>
        </pc:sp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2722130376" sldId="260"/>
        </pc:sldMkLst>
      </pc:sldChg>
      <pc:sldChg chg="addSp modSp new mod">
        <pc:chgData name="Guangwei Zhang" userId="00c53528-d8f4-413e-b4b0-985264559294" providerId="ADAL" clId="{00C49BA1-BA80-A44C-9B1F-914758FB823A}" dt="2024-08-14T03:45:45.512" v="48" actId="1076"/>
        <pc:sldMkLst>
          <pc:docMk/>
          <pc:sldMk cId="3250420911" sldId="260"/>
        </pc:sldMkLst>
        <pc:spChg chg="mod">
          <ac:chgData name="Guangwei Zhang" userId="00c53528-d8f4-413e-b4b0-985264559294" providerId="ADAL" clId="{00C49BA1-BA80-A44C-9B1F-914758FB823A}" dt="2024-08-14T03:45:28.898" v="41" actId="20577"/>
          <ac:spMkLst>
            <pc:docMk/>
            <pc:sldMk cId="3250420911" sldId="260"/>
            <ac:spMk id="3" creationId="{FCB8BAA5-09B4-12E3-4F78-F0BDAA28AA51}"/>
          </ac:spMkLst>
        </pc:spChg>
        <pc:picChg chg="add mod">
          <ac:chgData name="Guangwei Zhang" userId="00c53528-d8f4-413e-b4b0-985264559294" providerId="ADAL" clId="{00C49BA1-BA80-A44C-9B1F-914758FB823A}" dt="2024-08-14T03:45:42.991" v="46" actId="14100"/>
          <ac:picMkLst>
            <pc:docMk/>
            <pc:sldMk cId="3250420911" sldId="260"/>
            <ac:picMk id="4" creationId="{030DA139-0798-B912-C509-DAA85FFA2D64}"/>
          </ac:picMkLst>
        </pc:picChg>
        <pc:picChg chg="add mod">
          <ac:chgData name="Guangwei Zhang" userId="00c53528-d8f4-413e-b4b0-985264559294" providerId="ADAL" clId="{00C49BA1-BA80-A44C-9B1F-914758FB823A}" dt="2024-08-14T03:45:45.512" v="48" actId="1076"/>
          <ac:picMkLst>
            <pc:docMk/>
            <pc:sldMk cId="3250420911" sldId="260"/>
            <ac:picMk id="5" creationId="{1E66CF86-5C87-0D66-7466-0F46B8D13980}"/>
          </ac:picMkLst>
        </pc:picChg>
      </pc:sldChg>
      <pc:sldChg chg="addSp modSp new mod">
        <pc:chgData name="Guangwei Zhang" userId="00c53528-d8f4-413e-b4b0-985264559294" providerId="ADAL" clId="{00C49BA1-BA80-A44C-9B1F-914758FB823A}" dt="2024-08-14T03:52:42.044" v="109" actId="14100"/>
        <pc:sldMkLst>
          <pc:docMk/>
          <pc:sldMk cId="463493119" sldId="261"/>
        </pc:sldMkLst>
        <pc:spChg chg="mod">
          <ac:chgData name="Guangwei Zhang" userId="00c53528-d8f4-413e-b4b0-985264559294" providerId="ADAL" clId="{00C49BA1-BA80-A44C-9B1F-914758FB823A}" dt="2024-08-14T03:46:16.299" v="68" actId="20577"/>
          <ac:spMkLst>
            <pc:docMk/>
            <pc:sldMk cId="463493119" sldId="261"/>
            <ac:spMk id="3" creationId="{6B530889-AE51-1DEC-EA23-8375C9C69BEC}"/>
          </ac:spMkLst>
        </pc:spChg>
        <pc:spChg chg="add mod">
          <ac:chgData name="Guangwei Zhang" userId="00c53528-d8f4-413e-b4b0-985264559294" providerId="ADAL" clId="{00C49BA1-BA80-A44C-9B1F-914758FB823A}" dt="2024-08-14T03:52:42.044" v="109" actId="14100"/>
          <ac:spMkLst>
            <pc:docMk/>
            <pc:sldMk cId="463493119" sldId="261"/>
            <ac:spMk id="7" creationId="{0D1270BE-7D2C-C7CD-C733-A88F01E97E70}"/>
          </ac:spMkLst>
        </pc:spChg>
        <pc:picChg chg="add mod">
          <ac:chgData name="Guangwei Zhang" userId="00c53528-d8f4-413e-b4b0-985264559294" providerId="ADAL" clId="{00C49BA1-BA80-A44C-9B1F-914758FB823A}" dt="2024-08-14T03:46:36.200" v="70" actId="1076"/>
          <ac:picMkLst>
            <pc:docMk/>
            <pc:sldMk cId="463493119" sldId="261"/>
            <ac:picMk id="4" creationId="{F70693B7-CBD8-A010-532A-39250FE33710}"/>
          </ac:picMkLst>
        </pc:picChg>
        <pc:picChg chg="add mod">
          <ac:chgData name="Guangwei Zhang" userId="00c53528-d8f4-413e-b4b0-985264559294" providerId="ADAL" clId="{00C49BA1-BA80-A44C-9B1F-914758FB823A}" dt="2024-08-14T03:50:22.750" v="90" actId="1076"/>
          <ac:picMkLst>
            <pc:docMk/>
            <pc:sldMk cId="463493119" sldId="261"/>
            <ac:picMk id="5" creationId="{E28EE2B4-B567-0E2F-EAEA-666F68482CFF}"/>
          </ac:picMkLst>
        </pc:picChg>
        <pc:picChg chg="add mod">
          <ac:chgData name="Guangwei Zhang" userId="00c53528-d8f4-413e-b4b0-985264559294" providerId="ADAL" clId="{00C49BA1-BA80-A44C-9B1F-914758FB823A}" dt="2024-08-14T03:50:28.412" v="92" actId="1076"/>
          <ac:picMkLst>
            <pc:docMk/>
            <pc:sldMk cId="463493119" sldId="261"/>
            <ac:picMk id="6" creationId="{69FD1FC6-805E-DB6A-B849-1DC9DB0A20F7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1544970512" sldId="261"/>
        </pc:sldMkLst>
      </pc:sldChg>
      <pc:sldChg chg="addSp modSp new mod">
        <pc:chgData name="Guangwei Zhang" userId="00c53528-d8f4-413e-b4b0-985264559294" providerId="ADAL" clId="{00C49BA1-BA80-A44C-9B1F-914758FB823A}" dt="2024-08-14T03:52:14.057" v="104" actId="2085"/>
        <pc:sldMkLst>
          <pc:docMk/>
          <pc:sldMk cId="1675588443" sldId="262"/>
        </pc:sldMkLst>
        <pc:spChg chg="mod">
          <ac:chgData name="Guangwei Zhang" userId="00c53528-d8f4-413e-b4b0-985264559294" providerId="ADAL" clId="{00C49BA1-BA80-A44C-9B1F-914758FB823A}" dt="2024-08-14T03:47:00.857" v="86" actId="20577"/>
          <ac:spMkLst>
            <pc:docMk/>
            <pc:sldMk cId="1675588443" sldId="262"/>
            <ac:spMk id="3" creationId="{AFC3EEA7-112B-14E0-D282-B93D18937E3C}"/>
          </ac:spMkLst>
        </pc:spChg>
        <pc:spChg chg="add mod">
          <ac:chgData name="Guangwei Zhang" userId="00c53528-d8f4-413e-b4b0-985264559294" providerId="ADAL" clId="{00C49BA1-BA80-A44C-9B1F-914758FB823A}" dt="2024-08-14T03:52:14.057" v="104" actId="2085"/>
          <ac:spMkLst>
            <pc:docMk/>
            <pc:sldMk cId="1675588443" sldId="262"/>
            <ac:spMk id="10" creationId="{53ACE31B-2B1F-D1F7-4523-73B03396BE1D}"/>
          </ac:spMkLst>
        </pc:spChg>
        <pc:picChg chg="add mod">
          <ac:chgData name="Guangwei Zhang" userId="00c53528-d8f4-413e-b4b0-985264559294" providerId="ADAL" clId="{00C49BA1-BA80-A44C-9B1F-914758FB823A}" dt="2024-08-14T03:47:23.840" v="88" actId="1076"/>
          <ac:picMkLst>
            <pc:docMk/>
            <pc:sldMk cId="1675588443" sldId="262"/>
            <ac:picMk id="4" creationId="{60BF61CC-0905-DA84-4D0D-F093FC0549D8}"/>
          </ac:picMkLst>
        </pc:picChg>
        <pc:picChg chg="add mod">
          <ac:chgData name="Guangwei Zhang" userId="00c53528-d8f4-413e-b4b0-985264559294" providerId="ADAL" clId="{00C49BA1-BA80-A44C-9B1F-914758FB823A}" dt="2024-08-14T03:51:25.106" v="94" actId="1076"/>
          <ac:picMkLst>
            <pc:docMk/>
            <pc:sldMk cId="1675588443" sldId="262"/>
            <ac:picMk id="5" creationId="{76F2B261-238B-E8DF-0B70-14955B2FBE07}"/>
          </ac:picMkLst>
        </pc:picChg>
        <pc:picChg chg="add mod">
          <ac:chgData name="Guangwei Zhang" userId="00c53528-d8f4-413e-b4b0-985264559294" providerId="ADAL" clId="{00C49BA1-BA80-A44C-9B1F-914758FB823A}" dt="2024-08-14T03:51:31.489" v="96" actId="1076"/>
          <ac:picMkLst>
            <pc:docMk/>
            <pc:sldMk cId="1675588443" sldId="262"/>
            <ac:picMk id="6" creationId="{5E5A6431-9BC0-C77B-7990-D588358CE67C}"/>
          </ac:picMkLst>
        </pc:picChg>
        <pc:picChg chg="add mod">
          <ac:chgData name="Guangwei Zhang" userId="00c53528-d8f4-413e-b4b0-985264559294" providerId="ADAL" clId="{00C49BA1-BA80-A44C-9B1F-914758FB823A}" dt="2024-08-14T03:51:43.690" v="98" actId="1076"/>
          <ac:picMkLst>
            <pc:docMk/>
            <pc:sldMk cId="1675588443" sldId="262"/>
            <ac:picMk id="7" creationId="{E6052050-06AC-01DA-B1FD-FE80D936B244}"/>
          </ac:picMkLst>
        </pc:picChg>
        <pc:picChg chg="add mod">
          <ac:chgData name="Guangwei Zhang" userId="00c53528-d8f4-413e-b4b0-985264559294" providerId="ADAL" clId="{00C49BA1-BA80-A44C-9B1F-914758FB823A}" dt="2024-08-14T03:51:49.856" v="100" actId="1076"/>
          <ac:picMkLst>
            <pc:docMk/>
            <pc:sldMk cId="1675588443" sldId="262"/>
            <ac:picMk id="8" creationId="{E7F10F62-1703-6A4B-599B-D1A01552AE6C}"/>
          </ac:picMkLst>
        </pc:picChg>
        <pc:picChg chg="add mod">
          <ac:chgData name="Guangwei Zhang" userId="00c53528-d8f4-413e-b4b0-985264559294" providerId="ADAL" clId="{00C49BA1-BA80-A44C-9B1F-914758FB823A}" dt="2024-08-14T03:51:59.646" v="102" actId="1076"/>
          <ac:picMkLst>
            <pc:docMk/>
            <pc:sldMk cId="1675588443" sldId="262"/>
            <ac:picMk id="9" creationId="{53F08D77-A3D5-42CF-02BD-428143D439D2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3995100834" sldId="262"/>
        </pc:sldMkLst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290273877" sldId="263"/>
        </pc:sldMkLst>
      </pc:sldChg>
      <pc:sldChg chg="addSp modSp new mod">
        <pc:chgData name="Guangwei Zhang" userId="00c53528-d8f4-413e-b4b0-985264559294" providerId="ADAL" clId="{00C49BA1-BA80-A44C-9B1F-914758FB823A}" dt="2024-08-14T03:56:01.378" v="226" actId="20577"/>
        <pc:sldMkLst>
          <pc:docMk/>
          <pc:sldMk cId="4198913756" sldId="263"/>
        </pc:sldMkLst>
        <pc:spChg chg="mod">
          <ac:chgData name="Guangwei Zhang" userId="00c53528-d8f4-413e-b4b0-985264559294" providerId="ADAL" clId="{00C49BA1-BA80-A44C-9B1F-914758FB823A}" dt="2024-08-14T03:56:01.378" v="226" actId="20577"/>
          <ac:spMkLst>
            <pc:docMk/>
            <pc:sldMk cId="4198913756" sldId="263"/>
            <ac:spMk id="3" creationId="{65D00165-3E5E-28E2-0DAF-77203329CAF2}"/>
          </ac:spMkLst>
        </pc:spChg>
        <pc:picChg chg="add mod">
          <ac:chgData name="Guangwei Zhang" userId="00c53528-d8f4-413e-b4b0-985264559294" providerId="ADAL" clId="{00C49BA1-BA80-A44C-9B1F-914758FB823A}" dt="2024-08-14T03:54:01.194" v="146" actId="1076"/>
          <ac:picMkLst>
            <pc:docMk/>
            <pc:sldMk cId="4198913756" sldId="263"/>
            <ac:picMk id="4" creationId="{88722CCC-A758-8A6E-3103-5BF7869A771A}"/>
          </ac:picMkLst>
        </pc:picChg>
        <pc:picChg chg="add mod">
          <ac:chgData name="Guangwei Zhang" userId="00c53528-d8f4-413e-b4b0-985264559294" providerId="ADAL" clId="{00C49BA1-BA80-A44C-9B1F-914758FB823A}" dt="2024-08-14T03:54:01.194" v="146" actId="1076"/>
          <ac:picMkLst>
            <pc:docMk/>
            <pc:sldMk cId="4198913756" sldId="263"/>
            <ac:picMk id="5" creationId="{7CBF065F-6703-7789-55B0-A38364A0026E}"/>
          </ac:picMkLst>
        </pc:picChg>
        <pc:picChg chg="add mod">
          <ac:chgData name="Guangwei Zhang" userId="00c53528-d8f4-413e-b4b0-985264559294" providerId="ADAL" clId="{00C49BA1-BA80-A44C-9B1F-914758FB823A}" dt="2024-08-14T03:54:01.194" v="146" actId="1076"/>
          <ac:picMkLst>
            <pc:docMk/>
            <pc:sldMk cId="4198913756" sldId="263"/>
            <ac:picMk id="6" creationId="{E287D4D2-814F-387B-0B69-DD3039B6DBB5}"/>
          </ac:picMkLst>
        </pc:picChg>
        <pc:picChg chg="add mod">
          <ac:chgData name="Guangwei Zhang" userId="00c53528-d8f4-413e-b4b0-985264559294" providerId="ADAL" clId="{00C49BA1-BA80-A44C-9B1F-914758FB823A}" dt="2024-08-14T03:54:01.194" v="146" actId="1076"/>
          <ac:picMkLst>
            <pc:docMk/>
            <pc:sldMk cId="4198913756" sldId="263"/>
            <ac:picMk id="7" creationId="{E0E3E73E-046D-0A54-644F-B3DBDFA53788}"/>
          </ac:picMkLst>
        </pc:picChg>
        <pc:picChg chg="add mod">
          <ac:chgData name="Guangwei Zhang" userId="00c53528-d8f4-413e-b4b0-985264559294" providerId="ADAL" clId="{00C49BA1-BA80-A44C-9B1F-914758FB823A}" dt="2024-08-14T03:54:01.194" v="146" actId="1076"/>
          <ac:picMkLst>
            <pc:docMk/>
            <pc:sldMk cId="4198913756" sldId="263"/>
            <ac:picMk id="8" creationId="{73E257F6-AD1F-5997-D8C4-4F6155BCFBD6}"/>
          </ac:picMkLst>
        </pc:picChg>
        <pc:picChg chg="add mod">
          <ac:chgData name="Guangwei Zhang" userId="00c53528-d8f4-413e-b4b0-985264559294" providerId="ADAL" clId="{00C49BA1-BA80-A44C-9B1F-914758FB823A}" dt="2024-08-14T03:54:03.256" v="148" actId="1076"/>
          <ac:picMkLst>
            <pc:docMk/>
            <pc:sldMk cId="4198913756" sldId="263"/>
            <ac:picMk id="9" creationId="{2C824FBF-2032-A733-052A-2D1319804399}"/>
          </ac:picMkLst>
        </pc:picChg>
        <pc:picChg chg="add mod">
          <ac:chgData name="Guangwei Zhang" userId="00c53528-d8f4-413e-b4b0-985264559294" providerId="ADAL" clId="{00C49BA1-BA80-A44C-9B1F-914758FB823A}" dt="2024-08-14T03:54:11.685" v="150" actId="1076"/>
          <ac:picMkLst>
            <pc:docMk/>
            <pc:sldMk cId="4198913756" sldId="263"/>
            <ac:picMk id="10" creationId="{EBCD9984-6677-087D-0DD1-0A4219ADB998}"/>
          </ac:picMkLst>
        </pc:picChg>
        <pc:picChg chg="add mod">
          <ac:chgData name="Guangwei Zhang" userId="00c53528-d8f4-413e-b4b0-985264559294" providerId="ADAL" clId="{00C49BA1-BA80-A44C-9B1F-914758FB823A}" dt="2024-08-14T03:54:16.078" v="152" actId="1076"/>
          <ac:picMkLst>
            <pc:docMk/>
            <pc:sldMk cId="4198913756" sldId="263"/>
            <ac:picMk id="11" creationId="{0DD71D6C-10DB-2AE4-2F3E-3A44270E3C31}"/>
          </ac:picMkLst>
        </pc:picChg>
      </pc:sldChg>
      <pc:sldChg chg="addSp modSp new mod">
        <pc:chgData name="Guangwei Zhang" userId="00c53528-d8f4-413e-b4b0-985264559294" providerId="ADAL" clId="{00C49BA1-BA80-A44C-9B1F-914758FB823A}" dt="2024-08-14T03:55:15.664" v="189" actId="1076"/>
        <pc:sldMkLst>
          <pc:docMk/>
          <pc:sldMk cId="2023803668" sldId="264"/>
        </pc:sldMkLst>
        <pc:spChg chg="mod">
          <ac:chgData name="Guangwei Zhang" userId="00c53528-d8f4-413e-b4b0-985264559294" providerId="ADAL" clId="{00C49BA1-BA80-A44C-9B1F-914758FB823A}" dt="2024-08-14T03:54:28.394" v="176" actId="20577"/>
          <ac:spMkLst>
            <pc:docMk/>
            <pc:sldMk cId="2023803668" sldId="264"/>
            <ac:spMk id="3" creationId="{91A0680E-CBAD-80C3-CEF7-35C3D4584CB4}"/>
          </ac:spMkLst>
        </pc:spChg>
        <pc:picChg chg="add mod">
          <ac:chgData name="Guangwei Zhang" userId="00c53528-d8f4-413e-b4b0-985264559294" providerId="ADAL" clId="{00C49BA1-BA80-A44C-9B1F-914758FB823A}" dt="2024-08-14T03:54:35.463" v="178" actId="1076"/>
          <ac:picMkLst>
            <pc:docMk/>
            <pc:sldMk cId="2023803668" sldId="264"/>
            <ac:picMk id="4" creationId="{B317ACB6-DA79-5A41-FA77-099CA2353F5B}"/>
          </ac:picMkLst>
        </pc:picChg>
        <pc:picChg chg="add mod">
          <ac:chgData name="Guangwei Zhang" userId="00c53528-d8f4-413e-b4b0-985264559294" providerId="ADAL" clId="{00C49BA1-BA80-A44C-9B1F-914758FB823A}" dt="2024-08-14T03:54:42.205" v="180" actId="1076"/>
          <ac:picMkLst>
            <pc:docMk/>
            <pc:sldMk cId="2023803668" sldId="264"/>
            <ac:picMk id="5" creationId="{0192222B-A3C4-93C0-52B7-528856E9FAC5}"/>
          </ac:picMkLst>
        </pc:picChg>
        <pc:picChg chg="add mod">
          <ac:chgData name="Guangwei Zhang" userId="00c53528-d8f4-413e-b4b0-985264559294" providerId="ADAL" clId="{00C49BA1-BA80-A44C-9B1F-914758FB823A}" dt="2024-08-14T03:54:49.724" v="182" actId="1076"/>
          <ac:picMkLst>
            <pc:docMk/>
            <pc:sldMk cId="2023803668" sldId="264"/>
            <ac:picMk id="6" creationId="{87F2F627-3C21-1282-18BD-F63820329694}"/>
          </ac:picMkLst>
        </pc:picChg>
        <pc:picChg chg="add mod">
          <ac:chgData name="Guangwei Zhang" userId="00c53528-d8f4-413e-b4b0-985264559294" providerId="ADAL" clId="{00C49BA1-BA80-A44C-9B1F-914758FB823A}" dt="2024-08-14T03:55:00.185" v="185" actId="1076"/>
          <ac:picMkLst>
            <pc:docMk/>
            <pc:sldMk cId="2023803668" sldId="264"/>
            <ac:picMk id="7" creationId="{CBC9E9E7-BC63-4063-AD79-56EEDEBD34EC}"/>
          </ac:picMkLst>
        </pc:picChg>
        <pc:picChg chg="add mod">
          <ac:chgData name="Guangwei Zhang" userId="00c53528-d8f4-413e-b4b0-985264559294" providerId="ADAL" clId="{00C49BA1-BA80-A44C-9B1F-914758FB823A}" dt="2024-08-14T03:55:07.832" v="187" actId="1076"/>
          <ac:picMkLst>
            <pc:docMk/>
            <pc:sldMk cId="2023803668" sldId="264"/>
            <ac:picMk id="8" creationId="{C7D614DE-EA71-EDA2-948A-045566D434F8}"/>
          </ac:picMkLst>
        </pc:picChg>
        <pc:picChg chg="add mod">
          <ac:chgData name="Guangwei Zhang" userId="00c53528-d8f4-413e-b4b0-985264559294" providerId="ADAL" clId="{00C49BA1-BA80-A44C-9B1F-914758FB823A}" dt="2024-08-14T03:55:15.664" v="189" actId="1076"/>
          <ac:picMkLst>
            <pc:docMk/>
            <pc:sldMk cId="2023803668" sldId="264"/>
            <ac:picMk id="9" creationId="{EA7752D8-6BA4-607B-1E4E-3E23907E9DA1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3053518229" sldId="264"/>
        </pc:sldMkLst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809612217" sldId="265"/>
        </pc:sldMkLst>
      </pc:sldChg>
      <pc:sldChg chg="addSp modSp new mod">
        <pc:chgData name="Guangwei Zhang" userId="00c53528-d8f4-413e-b4b0-985264559294" providerId="ADAL" clId="{00C49BA1-BA80-A44C-9B1F-914758FB823A}" dt="2024-08-14T03:56:33.810" v="228" actId="1076"/>
        <pc:sldMkLst>
          <pc:docMk/>
          <pc:sldMk cId="934434554" sldId="265"/>
        </pc:sldMkLst>
        <pc:spChg chg="mod">
          <ac:chgData name="Guangwei Zhang" userId="00c53528-d8f4-413e-b4b0-985264559294" providerId="ADAL" clId="{00C49BA1-BA80-A44C-9B1F-914758FB823A}" dt="2024-08-14T03:55:56.882" v="217" actId="20577"/>
          <ac:spMkLst>
            <pc:docMk/>
            <pc:sldMk cId="934434554" sldId="265"/>
            <ac:spMk id="3" creationId="{3B2EC6AD-AA16-2DE0-D962-091DA16E1A1F}"/>
          </ac:spMkLst>
        </pc:spChg>
        <pc:picChg chg="add mod">
          <ac:chgData name="Guangwei Zhang" userId="00c53528-d8f4-413e-b4b0-985264559294" providerId="ADAL" clId="{00C49BA1-BA80-A44C-9B1F-914758FB823A}" dt="2024-08-14T03:55:52.281" v="200" actId="1076"/>
          <ac:picMkLst>
            <pc:docMk/>
            <pc:sldMk cId="934434554" sldId="265"/>
            <ac:picMk id="4" creationId="{137B3CA1-18EC-F5B3-2D8C-675C582DE2E1}"/>
          </ac:picMkLst>
        </pc:picChg>
        <pc:picChg chg="add mod">
          <ac:chgData name="Guangwei Zhang" userId="00c53528-d8f4-413e-b4b0-985264559294" providerId="ADAL" clId="{00C49BA1-BA80-A44C-9B1F-914758FB823A}" dt="2024-08-14T03:56:33.810" v="228" actId="1076"/>
          <ac:picMkLst>
            <pc:docMk/>
            <pc:sldMk cId="934434554" sldId="265"/>
            <ac:picMk id="5" creationId="{B907DEE5-14FE-D0EA-F50A-972A4D086117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2325325029" sldId="266"/>
        </pc:sldMkLst>
      </pc:sldChg>
      <pc:sldChg chg="addSp modSp new mod">
        <pc:chgData name="Guangwei Zhang" userId="00c53528-d8f4-413e-b4b0-985264559294" providerId="ADAL" clId="{00C49BA1-BA80-A44C-9B1F-914758FB823A}" dt="2024-08-14T03:57:03.652" v="251" actId="1076"/>
        <pc:sldMkLst>
          <pc:docMk/>
          <pc:sldMk cId="2425758394" sldId="266"/>
        </pc:sldMkLst>
        <pc:spChg chg="mod">
          <ac:chgData name="Guangwei Zhang" userId="00c53528-d8f4-413e-b4b0-985264559294" providerId="ADAL" clId="{00C49BA1-BA80-A44C-9B1F-914758FB823A}" dt="2024-08-14T03:56:44.034" v="247" actId="20577"/>
          <ac:spMkLst>
            <pc:docMk/>
            <pc:sldMk cId="2425758394" sldId="266"/>
            <ac:spMk id="3" creationId="{6C6BBE9E-C624-CB68-F3B0-E2A2EC997878}"/>
          </ac:spMkLst>
        </pc:spChg>
        <pc:picChg chg="add mod">
          <ac:chgData name="Guangwei Zhang" userId="00c53528-d8f4-413e-b4b0-985264559294" providerId="ADAL" clId="{00C49BA1-BA80-A44C-9B1F-914758FB823A}" dt="2024-08-14T03:56:50.381" v="249" actId="1076"/>
          <ac:picMkLst>
            <pc:docMk/>
            <pc:sldMk cId="2425758394" sldId="266"/>
            <ac:picMk id="4" creationId="{32767021-B450-0390-21D8-7109867BF73A}"/>
          </ac:picMkLst>
        </pc:picChg>
        <pc:picChg chg="add mod">
          <ac:chgData name="Guangwei Zhang" userId="00c53528-d8f4-413e-b4b0-985264559294" providerId="ADAL" clId="{00C49BA1-BA80-A44C-9B1F-914758FB823A}" dt="2024-08-14T03:57:03.652" v="251" actId="1076"/>
          <ac:picMkLst>
            <pc:docMk/>
            <pc:sldMk cId="2425758394" sldId="266"/>
            <ac:picMk id="5" creationId="{55BB04EE-81F1-D056-6EA7-5E1D33688FFD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1207162060" sldId="267"/>
        </pc:sldMkLst>
      </pc:sldChg>
      <pc:sldChg chg="addSp delSp modSp new mod">
        <pc:chgData name="Guangwei Zhang" userId="00c53528-d8f4-413e-b4b0-985264559294" providerId="ADAL" clId="{00C49BA1-BA80-A44C-9B1F-914758FB823A}" dt="2024-08-14T08:18:09.136" v="437" actId="21"/>
        <pc:sldMkLst>
          <pc:docMk/>
          <pc:sldMk cId="1612005658" sldId="267"/>
        </pc:sldMkLst>
        <pc:spChg chg="mod">
          <ac:chgData name="Guangwei Zhang" userId="00c53528-d8f4-413e-b4b0-985264559294" providerId="ADAL" clId="{00C49BA1-BA80-A44C-9B1F-914758FB823A}" dt="2024-08-14T03:57:58.952" v="271" actId="20577"/>
          <ac:spMkLst>
            <pc:docMk/>
            <pc:sldMk cId="1612005658" sldId="267"/>
            <ac:spMk id="3" creationId="{4EFAE5A5-0336-AA16-E7EF-83203AA783D1}"/>
          </ac:spMkLst>
        </pc:spChg>
        <pc:spChg chg="add del mod">
          <ac:chgData name="Guangwei Zhang" userId="00c53528-d8f4-413e-b4b0-985264559294" providerId="ADAL" clId="{00C49BA1-BA80-A44C-9B1F-914758FB823A}" dt="2024-08-14T08:18:09.136" v="437" actId="21"/>
          <ac:spMkLst>
            <pc:docMk/>
            <pc:sldMk cId="1612005658" sldId="267"/>
            <ac:spMk id="7" creationId="{D298E3BB-F76A-3075-04B6-368E108E6414}"/>
          </ac:spMkLst>
        </pc:spChg>
        <pc:picChg chg="add mod">
          <ac:chgData name="Guangwei Zhang" userId="00c53528-d8f4-413e-b4b0-985264559294" providerId="ADAL" clId="{00C49BA1-BA80-A44C-9B1F-914758FB823A}" dt="2024-08-14T03:58:09.827" v="273" actId="1076"/>
          <ac:picMkLst>
            <pc:docMk/>
            <pc:sldMk cId="1612005658" sldId="267"/>
            <ac:picMk id="4" creationId="{ABCEFA19-B2CA-73A4-0AA5-01A270B0EADE}"/>
          </ac:picMkLst>
        </pc:picChg>
        <pc:picChg chg="add mod">
          <ac:chgData name="Guangwei Zhang" userId="00c53528-d8f4-413e-b4b0-985264559294" providerId="ADAL" clId="{00C49BA1-BA80-A44C-9B1F-914758FB823A}" dt="2024-08-14T03:58:15.628" v="275" actId="1076"/>
          <ac:picMkLst>
            <pc:docMk/>
            <pc:sldMk cId="1612005658" sldId="267"/>
            <ac:picMk id="5" creationId="{2C6497B6-890A-E877-DB55-37BFC541CBA6}"/>
          </ac:picMkLst>
        </pc:picChg>
        <pc:picChg chg="add mod">
          <ac:chgData name="Guangwei Zhang" userId="00c53528-d8f4-413e-b4b0-985264559294" providerId="ADAL" clId="{00C49BA1-BA80-A44C-9B1F-914758FB823A}" dt="2024-08-14T03:58:19.722" v="277" actId="1076"/>
          <ac:picMkLst>
            <pc:docMk/>
            <pc:sldMk cId="1612005658" sldId="267"/>
            <ac:picMk id="6" creationId="{6E5D94CF-9DE4-7B6A-FC24-667754E408C1}"/>
          </ac:picMkLst>
        </pc:picChg>
      </pc:sldChg>
      <pc:sldChg chg="addSp delSp modSp add mod">
        <pc:chgData name="Guangwei Zhang" userId="00c53528-d8f4-413e-b4b0-985264559294" providerId="ADAL" clId="{00C49BA1-BA80-A44C-9B1F-914758FB823A}" dt="2024-08-16T13:32:49.113" v="2210" actId="1582"/>
        <pc:sldMkLst>
          <pc:docMk/>
          <pc:sldMk cId="1718167567" sldId="268"/>
        </pc:sldMkLst>
        <pc:spChg chg="add mod">
          <ac:chgData name="Guangwei Zhang" userId="00c53528-d8f4-413e-b4b0-985264559294" providerId="ADAL" clId="{00C49BA1-BA80-A44C-9B1F-914758FB823A}" dt="2024-08-16T13:32:22.311" v="2177" actId="1076"/>
          <ac:spMkLst>
            <pc:docMk/>
            <pc:sldMk cId="1718167567" sldId="268"/>
            <ac:spMk id="4" creationId="{31D131A4-0805-C640-F0B5-A011801A7765}"/>
          </ac:spMkLst>
        </pc:spChg>
        <pc:spChg chg="del">
          <ac:chgData name="Guangwei Zhang" userId="00c53528-d8f4-413e-b4b0-985264559294" providerId="ADAL" clId="{00C49BA1-BA80-A44C-9B1F-914758FB823A}" dt="2024-08-14T03:58:51.047" v="310" actId="478"/>
          <ac:spMkLst>
            <pc:docMk/>
            <pc:sldMk cId="1718167567" sldId="268"/>
            <ac:spMk id="7" creationId="{D298E3BB-F76A-3075-04B6-368E108E6414}"/>
          </ac:spMkLst>
        </pc:spChg>
        <pc:spChg chg="add mod">
          <ac:chgData name="Guangwei Zhang" userId="00c53528-d8f4-413e-b4b0-985264559294" providerId="ADAL" clId="{00C49BA1-BA80-A44C-9B1F-914758FB823A}" dt="2024-08-16T13:32:35.009" v="2202" actId="1076"/>
          <ac:spMkLst>
            <pc:docMk/>
            <pc:sldMk cId="1718167567" sldId="268"/>
            <ac:spMk id="15" creationId="{C51BECC4-FDF0-E0DC-973D-9C5074A9EADB}"/>
          </ac:spMkLst>
        </pc:spChg>
        <pc:spChg chg="add del mod">
          <ac:chgData name="Guangwei Zhang" userId="00c53528-d8f4-413e-b4b0-985264559294" providerId="ADAL" clId="{00C49BA1-BA80-A44C-9B1F-914758FB823A}" dt="2024-08-14T08:18:19.452" v="441" actId="478"/>
          <ac:spMkLst>
            <pc:docMk/>
            <pc:sldMk cId="1718167567" sldId="268"/>
            <ac:spMk id="15" creationId="{CFDFF907-4A24-071F-B7EB-136682D38A20}"/>
          </ac:spMkLst>
        </pc:spChg>
        <pc:picChg chg="del">
          <ac:chgData name="Guangwei Zhang" userId="00c53528-d8f4-413e-b4b0-985264559294" providerId="ADAL" clId="{00C49BA1-BA80-A44C-9B1F-914758FB823A}" dt="2024-08-14T03:58:51.047" v="310" actId="478"/>
          <ac:picMkLst>
            <pc:docMk/>
            <pc:sldMk cId="1718167567" sldId="268"/>
            <ac:picMk id="4" creationId="{ABCEFA19-B2CA-73A4-0AA5-01A270B0EADE}"/>
          </ac:picMkLst>
        </pc:picChg>
        <pc:picChg chg="del">
          <ac:chgData name="Guangwei Zhang" userId="00c53528-d8f4-413e-b4b0-985264559294" providerId="ADAL" clId="{00C49BA1-BA80-A44C-9B1F-914758FB823A}" dt="2024-08-14T03:58:51.047" v="310" actId="478"/>
          <ac:picMkLst>
            <pc:docMk/>
            <pc:sldMk cId="1718167567" sldId="268"/>
            <ac:picMk id="5" creationId="{2C6497B6-890A-E877-DB55-37BFC541CBA6}"/>
          </ac:picMkLst>
        </pc:picChg>
        <pc:picChg chg="del">
          <ac:chgData name="Guangwei Zhang" userId="00c53528-d8f4-413e-b4b0-985264559294" providerId="ADAL" clId="{00C49BA1-BA80-A44C-9B1F-914758FB823A}" dt="2024-08-14T03:58:51.047" v="310" actId="478"/>
          <ac:picMkLst>
            <pc:docMk/>
            <pc:sldMk cId="1718167567" sldId="268"/>
            <ac:picMk id="6" creationId="{6E5D94CF-9DE4-7B6A-FC24-667754E408C1}"/>
          </ac:picMkLst>
        </pc:picChg>
        <pc:picChg chg="add mod">
          <ac:chgData name="Guangwei Zhang" userId="00c53528-d8f4-413e-b4b0-985264559294" providerId="ADAL" clId="{00C49BA1-BA80-A44C-9B1F-914758FB823A}" dt="2024-08-14T08:18:16.474" v="439" actId="1076"/>
          <ac:picMkLst>
            <pc:docMk/>
            <pc:sldMk cId="1718167567" sldId="268"/>
            <ac:picMk id="8" creationId="{AF6FC659-AF11-F18D-FEED-ECFFEAFC49CE}"/>
          </ac:picMkLst>
        </pc:picChg>
        <pc:picChg chg="add mod">
          <ac:chgData name="Guangwei Zhang" userId="00c53528-d8f4-413e-b4b0-985264559294" providerId="ADAL" clId="{00C49BA1-BA80-A44C-9B1F-914758FB823A}" dt="2024-08-14T08:18:16.474" v="439" actId="1076"/>
          <ac:picMkLst>
            <pc:docMk/>
            <pc:sldMk cId="1718167567" sldId="268"/>
            <ac:picMk id="9" creationId="{08475DD6-0DFD-2FE1-6D17-2AB7861AEBEF}"/>
          </ac:picMkLst>
        </pc:picChg>
        <pc:picChg chg="add mod">
          <ac:chgData name="Guangwei Zhang" userId="00c53528-d8f4-413e-b4b0-985264559294" providerId="ADAL" clId="{00C49BA1-BA80-A44C-9B1F-914758FB823A}" dt="2024-08-14T08:18:16.474" v="439" actId="1076"/>
          <ac:picMkLst>
            <pc:docMk/>
            <pc:sldMk cId="1718167567" sldId="268"/>
            <ac:picMk id="10" creationId="{0B1ECFF3-D080-163B-7557-C2878AA2CFC0}"/>
          </ac:picMkLst>
        </pc:picChg>
        <pc:picChg chg="add mod">
          <ac:chgData name="Guangwei Zhang" userId="00c53528-d8f4-413e-b4b0-985264559294" providerId="ADAL" clId="{00C49BA1-BA80-A44C-9B1F-914758FB823A}" dt="2024-08-14T08:18:16.474" v="439" actId="1076"/>
          <ac:picMkLst>
            <pc:docMk/>
            <pc:sldMk cId="1718167567" sldId="268"/>
            <ac:picMk id="11" creationId="{AD7E79BE-6654-B538-6C5E-443A8B96BD2A}"/>
          </ac:picMkLst>
        </pc:picChg>
        <pc:picChg chg="add mod">
          <ac:chgData name="Guangwei Zhang" userId="00c53528-d8f4-413e-b4b0-985264559294" providerId="ADAL" clId="{00C49BA1-BA80-A44C-9B1F-914758FB823A}" dt="2024-08-14T08:18:16.474" v="439" actId="1076"/>
          <ac:picMkLst>
            <pc:docMk/>
            <pc:sldMk cId="1718167567" sldId="268"/>
            <ac:picMk id="12" creationId="{9596A103-7182-D566-FF36-B27343554E93}"/>
          </ac:picMkLst>
        </pc:picChg>
        <pc:picChg chg="add mod">
          <ac:chgData name="Guangwei Zhang" userId="00c53528-d8f4-413e-b4b0-985264559294" providerId="ADAL" clId="{00C49BA1-BA80-A44C-9B1F-914758FB823A}" dt="2024-08-14T08:18:16.474" v="439" actId="1076"/>
          <ac:picMkLst>
            <pc:docMk/>
            <pc:sldMk cId="1718167567" sldId="268"/>
            <ac:picMk id="13" creationId="{6943CE95-8F3C-EE25-BA35-E562C3C8CB8C}"/>
          </ac:picMkLst>
        </pc:picChg>
        <pc:picChg chg="add mod">
          <ac:chgData name="Guangwei Zhang" userId="00c53528-d8f4-413e-b4b0-985264559294" providerId="ADAL" clId="{00C49BA1-BA80-A44C-9B1F-914758FB823A}" dt="2024-08-14T08:18:16.474" v="439" actId="1076"/>
          <ac:picMkLst>
            <pc:docMk/>
            <pc:sldMk cId="1718167567" sldId="268"/>
            <ac:picMk id="14" creationId="{2ECCE786-F983-CA18-D113-AA9A80D2F2DC}"/>
          </ac:picMkLst>
        </pc:picChg>
        <pc:cxnChg chg="add mod">
          <ac:chgData name="Guangwei Zhang" userId="00c53528-d8f4-413e-b4b0-985264559294" providerId="ADAL" clId="{00C49BA1-BA80-A44C-9B1F-914758FB823A}" dt="2024-08-16T13:32:49.113" v="2210" actId="1582"/>
          <ac:cxnSpMkLst>
            <pc:docMk/>
            <pc:sldMk cId="1718167567" sldId="268"/>
            <ac:cxnSpMk id="6" creationId="{960BE990-C033-1883-1338-2FF22263512C}"/>
          </ac:cxnSpMkLst>
        </pc:cxn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3318037799" sldId="268"/>
        </pc:sldMkLst>
      </pc:sldChg>
      <pc:sldChg chg="addSp modSp new mod">
        <pc:chgData name="Guangwei Zhang" userId="00c53528-d8f4-413e-b4b0-985264559294" providerId="ADAL" clId="{00C49BA1-BA80-A44C-9B1F-914758FB823A}" dt="2024-08-14T08:00:57.531" v="374" actId="1076"/>
        <pc:sldMkLst>
          <pc:docMk/>
          <pc:sldMk cId="660661699" sldId="269"/>
        </pc:sldMkLst>
        <pc:spChg chg="mod">
          <ac:chgData name="Guangwei Zhang" userId="00c53528-d8f4-413e-b4b0-985264559294" providerId="ADAL" clId="{00C49BA1-BA80-A44C-9B1F-914758FB823A}" dt="2024-08-14T08:00:21.652" v="371" actId="20577"/>
          <ac:spMkLst>
            <pc:docMk/>
            <pc:sldMk cId="660661699" sldId="269"/>
            <ac:spMk id="3" creationId="{0A460C6D-35D3-94F2-ECF7-091CA2E23C3F}"/>
          </ac:spMkLst>
        </pc:spChg>
        <pc:picChg chg="add mod">
          <ac:chgData name="Guangwei Zhang" userId="00c53528-d8f4-413e-b4b0-985264559294" providerId="ADAL" clId="{00C49BA1-BA80-A44C-9B1F-914758FB823A}" dt="2024-08-14T08:00:57.531" v="374" actId="1076"/>
          <ac:picMkLst>
            <pc:docMk/>
            <pc:sldMk cId="660661699" sldId="269"/>
            <ac:picMk id="4" creationId="{BB4A53D6-B2D0-2477-2758-70376D97AB23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2655145254" sldId="269"/>
        </pc:sldMkLst>
      </pc:sldChg>
      <pc:sldChg chg="addSp delSp modSp new mod">
        <pc:chgData name="Guangwei Zhang" userId="00c53528-d8f4-413e-b4b0-985264559294" providerId="ADAL" clId="{00C49BA1-BA80-A44C-9B1F-914758FB823A}" dt="2024-08-14T08:18:45.137" v="446" actId="21"/>
        <pc:sldMkLst>
          <pc:docMk/>
          <pc:sldMk cId="90240289" sldId="270"/>
        </pc:sldMkLst>
        <pc:spChg chg="mod">
          <ac:chgData name="Guangwei Zhang" userId="00c53528-d8f4-413e-b4b0-985264559294" providerId="ADAL" clId="{00C49BA1-BA80-A44C-9B1F-914758FB823A}" dt="2024-08-14T08:03:24.151" v="414" actId="20577"/>
          <ac:spMkLst>
            <pc:docMk/>
            <pc:sldMk cId="90240289" sldId="270"/>
            <ac:spMk id="3" creationId="{78B3624A-AF65-ED52-53A7-6C1D33D6C801}"/>
          </ac:spMkLst>
        </pc:spChg>
        <pc:picChg chg="add del mod">
          <ac:chgData name="Guangwei Zhang" userId="00c53528-d8f4-413e-b4b0-985264559294" providerId="ADAL" clId="{00C49BA1-BA80-A44C-9B1F-914758FB823A}" dt="2024-08-14T08:18:45.137" v="446" actId="21"/>
          <ac:picMkLst>
            <pc:docMk/>
            <pc:sldMk cId="90240289" sldId="270"/>
            <ac:picMk id="4" creationId="{8CF2918D-D334-04DA-278F-E878BC3152D9}"/>
          </ac:picMkLst>
        </pc:picChg>
        <pc:picChg chg="add del mod">
          <ac:chgData name="Guangwei Zhang" userId="00c53528-d8f4-413e-b4b0-985264559294" providerId="ADAL" clId="{00C49BA1-BA80-A44C-9B1F-914758FB823A}" dt="2024-08-14T08:18:45.137" v="446" actId="21"/>
          <ac:picMkLst>
            <pc:docMk/>
            <pc:sldMk cId="90240289" sldId="270"/>
            <ac:picMk id="5" creationId="{8F40AEA4-A477-FB4C-628C-B04E831B3EB3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2448638781" sldId="270"/>
        </pc:sldMkLst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2779706927" sldId="271"/>
        </pc:sldMkLst>
      </pc:sldChg>
      <pc:sldChg chg="addSp modSp new mod">
        <pc:chgData name="Guangwei Zhang" userId="00c53528-d8f4-413e-b4b0-985264559294" providerId="ADAL" clId="{00C49BA1-BA80-A44C-9B1F-914758FB823A}" dt="2024-08-14T08:28:41.268" v="748" actId="1076"/>
        <pc:sldMkLst>
          <pc:docMk/>
          <pc:sldMk cId="3848589704" sldId="271"/>
        </pc:sldMkLst>
        <pc:spChg chg="mod">
          <ac:chgData name="Guangwei Zhang" userId="00c53528-d8f4-413e-b4b0-985264559294" providerId="ADAL" clId="{00C49BA1-BA80-A44C-9B1F-914758FB823A}" dt="2024-08-14T08:17:40.056" v="436" actId="20577"/>
          <ac:spMkLst>
            <pc:docMk/>
            <pc:sldMk cId="3848589704" sldId="271"/>
            <ac:spMk id="3" creationId="{F39C2B2C-9668-6E98-7F2A-DBE87730B52E}"/>
          </ac:spMkLst>
        </pc:spChg>
        <pc:spChg chg="add mod">
          <ac:chgData name="Guangwei Zhang" userId="00c53528-d8f4-413e-b4b0-985264559294" providerId="ADAL" clId="{00C49BA1-BA80-A44C-9B1F-914758FB823A}" dt="2024-08-14T08:27:17.452" v="745" actId="20577"/>
          <ac:spMkLst>
            <pc:docMk/>
            <pc:sldMk cId="3848589704" sldId="271"/>
            <ac:spMk id="6" creationId="{95E16FDA-0CD9-D2CD-8949-F6E2665B9540}"/>
          </ac:spMkLst>
        </pc:spChg>
        <pc:picChg chg="add mod">
          <ac:chgData name="Guangwei Zhang" userId="00c53528-d8f4-413e-b4b0-985264559294" providerId="ADAL" clId="{00C49BA1-BA80-A44C-9B1F-914758FB823A}" dt="2024-08-14T08:21:56.271" v="659" actId="1076"/>
          <ac:picMkLst>
            <pc:docMk/>
            <pc:sldMk cId="3848589704" sldId="271"/>
            <ac:picMk id="4" creationId="{863AC595-96FC-2FEF-F0CE-F2BF419E0B1D}"/>
          </ac:picMkLst>
        </pc:picChg>
        <pc:picChg chg="add mod">
          <ac:chgData name="Guangwei Zhang" userId="00c53528-d8f4-413e-b4b0-985264559294" providerId="ADAL" clId="{00C49BA1-BA80-A44C-9B1F-914758FB823A}" dt="2024-08-14T08:28:41.268" v="748" actId="1076"/>
          <ac:picMkLst>
            <pc:docMk/>
            <pc:sldMk cId="3848589704" sldId="271"/>
            <ac:picMk id="5" creationId="{7F40776A-BC9E-8135-CECA-157A6D4B31B9}"/>
          </ac:picMkLst>
        </pc:picChg>
      </pc:sldChg>
      <pc:sldChg chg="addSp delSp modSp new mod">
        <pc:chgData name="Guangwei Zhang" userId="00c53528-d8f4-413e-b4b0-985264559294" providerId="ADAL" clId="{00C49BA1-BA80-A44C-9B1F-914758FB823A}" dt="2024-08-14T08:19:03.811" v="479" actId="21"/>
        <pc:sldMkLst>
          <pc:docMk/>
          <pc:sldMk cId="2676436050" sldId="272"/>
        </pc:sldMkLst>
        <pc:spChg chg="mod">
          <ac:chgData name="Guangwei Zhang" userId="00c53528-d8f4-413e-b4b0-985264559294" providerId="ADAL" clId="{00C49BA1-BA80-A44C-9B1F-914758FB823A}" dt="2024-08-14T08:18:52.695" v="475" actId="20577"/>
          <ac:spMkLst>
            <pc:docMk/>
            <pc:sldMk cId="2676436050" sldId="272"/>
            <ac:spMk id="3" creationId="{F91F97F5-B46B-C28E-6CE4-B4FBA565B1E1}"/>
          </ac:spMkLst>
        </pc:spChg>
        <pc:picChg chg="add mod">
          <ac:chgData name="Guangwei Zhang" userId="00c53528-d8f4-413e-b4b0-985264559294" providerId="ADAL" clId="{00C49BA1-BA80-A44C-9B1F-914758FB823A}" dt="2024-08-14T08:18:53.711" v="476"/>
          <ac:picMkLst>
            <pc:docMk/>
            <pc:sldMk cId="2676436050" sldId="272"/>
            <ac:picMk id="4" creationId="{495FBD0C-CA74-C065-E0A4-E80809EDBB26}"/>
          </ac:picMkLst>
        </pc:picChg>
        <pc:picChg chg="add mod">
          <ac:chgData name="Guangwei Zhang" userId="00c53528-d8f4-413e-b4b0-985264559294" providerId="ADAL" clId="{00C49BA1-BA80-A44C-9B1F-914758FB823A}" dt="2024-08-14T08:18:53.711" v="476"/>
          <ac:picMkLst>
            <pc:docMk/>
            <pc:sldMk cId="2676436050" sldId="272"/>
            <ac:picMk id="5" creationId="{9F74DC12-5E02-5313-977B-BE3D8E29244A}"/>
          </ac:picMkLst>
        </pc:picChg>
        <pc:picChg chg="add del mod">
          <ac:chgData name="Guangwei Zhang" userId="00c53528-d8f4-413e-b4b0-985264559294" providerId="ADAL" clId="{00C49BA1-BA80-A44C-9B1F-914758FB823A}" dt="2024-08-14T08:19:03.811" v="479" actId="21"/>
          <ac:picMkLst>
            <pc:docMk/>
            <pc:sldMk cId="2676436050" sldId="272"/>
            <ac:picMk id="6" creationId="{5C7C9039-3DA8-DCFE-98A4-24EB82EAEB51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3567652166" sldId="272"/>
        </pc:sldMkLst>
      </pc:sldChg>
      <pc:sldChg chg="addSp delSp modSp add mod ord">
        <pc:chgData name="Guangwei Zhang" userId="00c53528-d8f4-413e-b4b0-985264559294" providerId="ADAL" clId="{00C49BA1-BA80-A44C-9B1F-914758FB823A}" dt="2024-08-16T10:16:38.858" v="2120"/>
        <pc:sldMkLst>
          <pc:docMk/>
          <pc:sldMk cId="1550547752" sldId="273"/>
        </pc:sldMkLst>
        <pc:spChg chg="add del mod">
          <ac:chgData name="Guangwei Zhang" userId="00c53528-d8f4-413e-b4b0-985264559294" providerId="ADAL" clId="{00C49BA1-BA80-A44C-9B1F-914758FB823A}" dt="2024-08-16T10:16:38.858" v="2120"/>
          <ac:spMkLst>
            <pc:docMk/>
            <pc:sldMk cId="1550547752" sldId="273"/>
            <ac:spMk id="4" creationId="{07817CCF-4C89-4C4D-4120-E6FCF3E66967}"/>
          </ac:spMkLst>
        </pc:spChg>
        <pc:picChg chg="del">
          <ac:chgData name="Guangwei Zhang" userId="00c53528-d8f4-413e-b4b0-985264559294" providerId="ADAL" clId="{00C49BA1-BA80-A44C-9B1F-914758FB823A}" dt="2024-08-14T08:19:09.782" v="482" actId="478"/>
          <ac:picMkLst>
            <pc:docMk/>
            <pc:sldMk cId="1550547752" sldId="273"/>
            <ac:picMk id="4" creationId="{ABCEFA19-B2CA-73A4-0AA5-01A270B0EADE}"/>
          </ac:picMkLst>
        </pc:picChg>
        <pc:picChg chg="del">
          <ac:chgData name="Guangwei Zhang" userId="00c53528-d8f4-413e-b4b0-985264559294" providerId="ADAL" clId="{00C49BA1-BA80-A44C-9B1F-914758FB823A}" dt="2024-08-14T08:19:09.782" v="482" actId="478"/>
          <ac:picMkLst>
            <pc:docMk/>
            <pc:sldMk cId="1550547752" sldId="273"/>
            <ac:picMk id="5" creationId="{2C6497B6-890A-E877-DB55-37BFC541CBA6}"/>
          </ac:picMkLst>
        </pc:picChg>
        <pc:picChg chg="del">
          <ac:chgData name="Guangwei Zhang" userId="00c53528-d8f4-413e-b4b0-985264559294" providerId="ADAL" clId="{00C49BA1-BA80-A44C-9B1F-914758FB823A}" dt="2024-08-14T08:19:09.782" v="482" actId="478"/>
          <ac:picMkLst>
            <pc:docMk/>
            <pc:sldMk cId="1550547752" sldId="273"/>
            <ac:picMk id="6" creationId="{6E5D94CF-9DE4-7B6A-FC24-667754E408C1}"/>
          </ac:picMkLst>
        </pc:picChg>
        <pc:picChg chg="add mod">
          <ac:chgData name="Guangwei Zhang" userId="00c53528-d8f4-413e-b4b0-985264559294" providerId="ADAL" clId="{00C49BA1-BA80-A44C-9B1F-914758FB823A}" dt="2024-08-14T08:19:11.567" v="484" actId="1076"/>
          <ac:picMkLst>
            <pc:docMk/>
            <pc:sldMk cId="1550547752" sldId="273"/>
            <ac:picMk id="7" creationId="{E9854E0F-DE9A-A2C6-98BE-475C8744DC59}"/>
          </ac:picMkLst>
        </pc:picChg>
        <pc:picChg chg="add mod">
          <ac:chgData name="Guangwei Zhang" userId="00c53528-d8f4-413e-b4b0-985264559294" providerId="ADAL" clId="{00C49BA1-BA80-A44C-9B1F-914758FB823A}" dt="2024-08-14T08:19:18.274" v="486" actId="1076"/>
          <ac:picMkLst>
            <pc:docMk/>
            <pc:sldMk cId="1550547752" sldId="273"/>
            <ac:picMk id="8" creationId="{3BE2EBD7-7034-33AA-1DD7-FE3FECA53223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863030546" sldId="274"/>
        </pc:sldMkLst>
      </pc:sldChg>
      <pc:sldChg chg="addSp modSp new mod">
        <pc:chgData name="Guangwei Zhang" userId="00c53528-d8f4-413e-b4b0-985264559294" providerId="ADAL" clId="{00C49BA1-BA80-A44C-9B1F-914758FB823A}" dt="2024-08-14T08:20:13.344" v="544" actId="1076"/>
        <pc:sldMkLst>
          <pc:docMk/>
          <pc:sldMk cId="3956466227" sldId="274"/>
        </pc:sldMkLst>
        <pc:spChg chg="mod">
          <ac:chgData name="Guangwei Zhang" userId="00c53528-d8f4-413e-b4b0-985264559294" providerId="ADAL" clId="{00C49BA1-BA80-A44C-9B1F-914758FB823A}" dt="2024-08-14T08:19:42.099" v="528" actId="20577"/>
          <ac:spMkLst>
            <pc:docMk/>
            <pc:sldMk cId="3956466227" sldId="274"/>
            <ac:spMk id="3" creationId="{9572E253-E49B-C230-5041-A5A2263B8B34}"/>
          </ac:spMkLst>
        </pc:spChg>
        <pc:picChg chg="add mod">
          <ac:chgData name="Guangwei Zhang" userId="00c53528-d8f4-413e-b4b0-985264559294" providerId="ADAL" clId="{00C49BA1-BA80-A44C-9B1F-914758FB823A}" dt="2024-08-14T08:19:44.946" v="530" actId="1076"/>
          <ac:picMkLst>
            <pc:docMk/>
            <pc:sldMk cId="3956466227" sldId="274"/>
            <ac:picMk id="4" creationId="{255A857C-4B07-5F98-EDBF-4F542DA4587A}"/>
          </ac:picMkLst>
        </pc:picChg>
        <pc:picChg chg="add mod">
          <ac:chgData name="Guangwei Zhang" userId="00c53528-d8f4-413e-b4b0-985264559294" providerId="ADAL" clId="{00C49BA1-BA80-A44C-9B1F-914758FB823A}" dt="2024-08-14T08:19:52.695" v="532" actId="1076"/>
          <ac:picMkLst>
            <pc:docMk/>
            <pc:sldMk cId="3956466227" sldId="274"/>
            <ac:picMk id="5" creationId="{E328DD59-B482-A669-6EF4-EE72EC4FD0B9}"/>
          </ac:picMkLst>
        </pc:picChg>
        <pc:picChg chg="add mod">
          <ac:chgData name="Guangwei Zhang" userId="00c53528-d8f4-413e-b4b0-985264559294" providerId="ADAL" clId="{00C49BA1-BA80-A44C-9B1F-914758FB823A}" dt="2024-08-14T08:19:57.215" v="534" actId="1076"/>
          <ac:picMkLst>
            <pc:docMk/>
            <pc:sldMk cId="3956466227" sldId="274"/>
            <ac:picMk id="6" creationId="{90FDB58F-136C-E87D-1DAD-F07CF7CD47A1}"/>
          </ac:picMkLst>
        </pc:picChg>
        <pc:picChg chg="add mod">
          <ac:chgData name="Guangwei Zhang" userId="00c53528-d8f4-413e-b4b0-985264559294" providerId="ADAL" clId="{00C49BA1-BA80-A44C-9B1F-914758FB823A}" dt="2024-08-14T08:20:05.182" v="542" actId="1038"/>
          <ac:picMkLst>
            <pc:docMk/>
            <pc:sldMk cId="3956466227" sldId="274"/>
            <ac:picMk id="7" creationId="{1620F92C-22BE-2965-9D01-8CC5C58B6C23}"/>
          </ac:picMkLst>
        </pc:picChg>
        <pc:picChg chg="add mod">
          <ac:chgData name="Guangwei Zhang" userId="00c53528-d8f4-413e-b4b0-985264559294" providerId="ADAL" clId="{00C49BA1-BA80-A44C-9B1F-914758FB823A}" dt="2024-08-14T08:20:13.344" v="544" actId="1076"/>
          <ac:picMkLst>
            <pc:docMk/>
            <pc:sldMk cId="3956466227" sldId="274"/>
            <ac:picMk id="8" creationId="{9760608E-F5E6-585C-7EAA-0D4613A34881}"/>
          </ac:picMkLst>
        </pc:picChg>
      </pc:sldChg>
      <pc:sldChg chg="addSp modSp new mod">
        <pc:chgData name="Guangwei Zhang" userId="00c53528-d8f4-413e-b4b0-985264559294" providerId="ADAL" clId="{00C49BA1-BA80-A44C-9B1F-914758FB823A}" dt="2024-08-14T08:21:21.039" v="656" actId="1076"/>
        <pc:sldMkLst>
          <pc:docMk/>
          <pc:sldMk cId="3434851545" sldId="275"/>
        </pc:sldMkLst>
        <pc:spChg chg="mod">
          <ac:chgData name="Guangwei Zhang" userId="00c53528-d8f4-413e-b4b0-985264559294" providerId="ADAL" clId="{00C49BA1-BA80-A44C-9B1F-914758FB823A}" dt="2024-08-14T08:20:30.221" v="552" actId="20577"/>
          <ac:spMkLst>
            <pc:docMk/>
            <pc:sldMk cId="3434851545" sldId="275"/>
            <ac:spMk id="3" creationId="{67D8DDB5-89C9-DC16-EB6B-80F52D3E57CB}"/>
          </ac:spMkLst>
        </pc:spChg>
        <pc:spChg chg="add mod">
          <ac:chgData name="Guangwei Zhang" userId="00c53528-d8f4-413e-b4b0-985264559294" providerId="ADAL" clId="{00C49BA1-BA80-A44C-9B1F-914758FB823A}" dt="2024-08-14T08:20:49.317" v="595" actId="20577"/>
          <ac:spMkLst>
            <pc:docMk/>
            <pc:sldMk cId="3434851545" sldId="275"/>
            <ac:spMk id="5" creationId="{927C5965-B93A-43CE-D664-E322DF5389ED}"/>
          </ac:spMkLst>
        </pc:spChg>
        <pc:spChg chg="add mod">
          <ac:chgData name="Guangwei Zhang" userId="00c53528-d8f4-413e-b4b0-985264559294" providerId="ADAL" clId="{00C49BA1-BA80-A44C-9B1F-914758FB823A}" dt="2024-08-14T08:21:21.039" v="656" actId="1076"/>
          <ac:spMkLst>
            <pc:docMk/>
            <pc:sldMk cId="3434851545" sldId="275"/>
            <ac:spMk id="7" creationId="{221D44DE-957C-A8E0-B23C-4E82CA852860}"/>
          </ac:spMkLst>
        </pc:spChg>
        <pc:picChg chg="add mod">
          <ac:chgData name="Guangwei Zhang" userId="00c53528-d8f4-413e-b4b0-985264559294" providerId="ADAL" clId="{00C49BA1-BA80-A44C-9B1F-914758FB823A}" dt="2024-08-14T08:20:40.760" v="556" actId="1076"/>
          <ac:picMkLst>
            <pc:docMk/>
            <pc:sldMk cId="3434851545" sldId="275"/>
            <ac:picMk id="4" creationId="{AB21679B-B93F-DF84-C4EE-8D32EBF9A34A}"/>
          </ac:picMkLst>
        </pc:picChg>
        <pc:picChg chg="add mod">
          <ac:chgData name="Guangwei Zhang" userId="00c53528-d8f4-413e-b4b0-985264559294" providerId="ADAL" clId="{00C49BA1-BA80-A44C-9B1F-914758FB823A}" dt="2024-08-14T08:21:01.783" v="597" actId="1076"/>
          <ac:picMkLst>
            <pc:docMk/>
            <pc:sldMk cId="3434851545" sldId="275"/>
            <ac:picMk id="6" creationId="{C83E6379-8D31-AEFE-68C0-F24E1033612B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4160495791" sldId="275"/>
        </pc:sldMkLst>
      </pc:sldChg>
      <pc:sldChg chg="addSp modSp new mod">
        <pc:chgData name="Guangwei Zhang" userId="00c53528-d8f4-413e-b4b0-985264559294" providerId="ADAL" clId="{00C49BA1-BA80-A44C-9B1F-914758FB823A}" dt="2024-08-14T08:31:16.660" v="832" actId="20577"/>
        <pc:sldMkLst>
          <pc:docMk/>
          <pc:sldMk cId="566337602" sldId="276"/>
        </pc:sldMkLst>
        <pc:spChg chg="mod">
          <ac:chgData name="Guangwei Zhang" userId="00c53528-d8f4-413e-b4b0-985264559294" providerId="ADAL" clId="{00C49BA1-BA80-A44C-9B1F-914758FB823A}" dt="2024-08-14T08:28:57.427" v="761" actId="20577"/>
          <ac:spMkLst>
            <pc:docMk/>
            <pc:sldMk cId="566337602" sldId="276"/>
            <ac:spMk id="3" creationId="{41B2D081-2189-43B3-87D6-FA5ED31055DE}"/>
          </ac:spMkLst>
        </pc:spChg>
        <pc:spChg chg="add mod">
          <ac:chgData name="Guangwei Zhang" userId="00c53528-d8f4-413e-b4b0-985264559294" providerId="ADAL" clId="{00C49BA1-BA80-A44C-9B1F-914758FB823A}" dt="2024-08-14T08:31:16.660" v="832" actId="20577"/>
          <ac:spMkLst>
            <pc:docMk/>
            <pc:sldMk cId="566337602" sldId="276"/>
            <ac:spMk id="7" creationId="{5A8CBFC0-2FFE-7D81-A2E3-DA49E646161C}"/>
          </ac:spMkLst>
        </pc:spChg>
        <pc:picChg chg="add mod">
          <ac:chgData name="Guangwei Zhang" userId="00c53528-d8f4-413e-b4b0-985264559294" providerId="ADAL" clId="{00C49BA1-BA80-A44C-9B1F-914758FB823A}" dt="2024-08-14T08:29:03.285" v="763" actId="1076"/>
          <ac:picMkLst>
            <pc:docMk/>
            <pc:sldMk cId="566337602" sldId="276"/>
            <ac:picMk id="4" creationId="{48D01046-C70C-B7D9-C5A6-1105A018E18A}"/>
          </ac:picMkLst>
        </pc:picChg>
        <pc:picChg chg="add mod">
          <ac:chgData name="Guangwei Zhang" userId="00c53528-d8f4-413e-b4b0-985264559294" providerId="ADAL" clId="{00C49BA1-BA80-A44C-9B1F-914758FB823A}" dt="2024-08-14T08:29:20.030" v="765" actId="1076"/>
          <ac:picMkLst>
            <pc:docMk/>
            <pc:sldMk cId="566337602" sldId="276"/>
            <ac:picMk id="5" creationId="{737B33CE-6596-B13C-E877-4FBDE28FFCFC}"/>
          </ac:picMkLst>
        </pc:picChg>
        <pc:picChg chg="add mod">
          <ac:chgData name="Guangwei Zhang" userId="00c53528-d8f4-413e-b4b0-985264559294" providerId="ADAL" clId="{00C49BA1-BA80-A44C-9B1F-914758FB823A}" dt="2024-08-14T08:29:40.167" v="767" actId="1076"/>
          <ac:picMkLst>
            <pc:docMk/>
            <pc:sldMk cId="566337602" sldId="276"/>
            <ac:picMk id="6" creationId="{DE9C0BCA-28C5-808C-D7D6-06FA068AD974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1138997818" sldId="276"/>
        </pc:sldMkLst>
      </pc:sldChg>
      <pc:sldChg chg="addSp modSp new mod">
        <pc:chgData name="Guangwei Zhang" userId="00c53528-d8f4-413e-b4b0-985264559294" providerId="ADAL" clId="{00C49BA1-BA80-A44C-9B1F-914758FB823A}" dt="2024-08-14T08:35:21.193" v="857" actId="1076"/>
        <pc:sldMkLst>
          <pc:docMk/>
          <pc:sldMk cId="2203108504" sldId="277"/>
        </pc:sldMkLst>
        <pc:spChg chg="mod">
          <ac:chgData name="Guangwei Zhang" userId="00c53528-d8f4-413e-b4b0-985264559294" providerId="ADAL" clId="{00C49BA1-BA80-A44C-9B1F-914758FB823A}" dt="2024-08-14T08:33:00.536" v="844" actId="20577"/>
          <ac:spMkLst>
            <pc:docMk/>
            <pc:sldMk cId="2203108504" sldId="277"/>
            <ac:spMk id="3" creationId="{B03DEA43-55E7-6D96-50D5-7B31C209F400}"/>
          </ac:spMkLst>
        </pc:spChg>
        <pc:picChg chg="add mod">
          <ac:chgData name="Guangwei Zhang" userId="00c53528-d8f4-413e-b4b0-985264559294" providerId="ADAL" clId="{00C49BA1-BA80-A44C-9B1F-914758FB823A}" dt="2024-08-14T08:34:41.573" v="853" actId="1076"/>
          <ac:picMkLst>
            <pc:docMk/>
            <pc:sldMk cId="2203108504" sldId="277"/>
            <ac:picMk id="4" creationId="{07748759-5A72-65B2-6D18-DB559C2285B5}"/>
          </ac:picMkLst>
        </pc:picChg>
        <pc:picChg chg="add mod">
          <ac:chgData name="Guangwei Zhang" userId="00c53528-d8f4-413e-b4b0-985264559294" providerId="ADAL" clId="{00C49BA1-BA80-A44C-9B1F-914758FB823A}" dt="2024-08-14T08:34:41.573" v="853" actId="1076"/>
          <ac:picMkLst>
            <pc:docMk/>
            <pc:sldMk cId="2203108504" sldId="277"/>
            <ac:picMk id="5" creationId="{CE2BB513-174A-8097-EC9F-FE3C151DBA22}"/>
          </ac:picMkLst>
        </pc:picChg>
        <pc:picChg chg="add mod">
          <ac:chgData name="Guangwei Zhang" userId="00c53528-d8f4-413e-b4b0-985264559294" providerId="ADAL" clId="{00C49BA1-BA80-A44C-9B1F-914758FB823A}" dt="2024-08-14T08:34:41.573" v="853" actId="1076"/>
          <ac:picMkLst>
            <pc:docMk/>
            <pc:sldMk cId="2203108504" sldId="277"/>
            <ac:picMk id="6" creationId="{0F9984F4-1B28-5950-86C8-0A43C12AEEEA}"/>
          </ac:picMkLst>
        </pc:picChg>
        <pc:picChg chg="add mod">
          <ac:chgData name="Guangwei Zhang" userId="00c53528-d8f4-413e-b4b0-985264559294" providerId="ADAL" clId="{00C49BA1-BA80-A44C-9B1F-914758FB823A}" dt="2024-08-14T08:34:43.637" v="855" actId="1076"/>
          <ac:picMkLst>
            <pc:docMk/>
            <pc:sldMk cId="2203108504" sldId="277"/>
            <ac:picMk id="7" creationId="{9EE7231F-23C2-EC7D-B7E2-54A8BC402240}"/>
          </ac:picMkLst>
        </pc:picChg>
        <pc:picChg chg="add mod">
          <ac:chgData name="Guangwei Zhang" userId="00c53528-d8f4-413e-b4b0-985264559294" providerId="ADAL" clId="{00C49BA1-BA80-A44C-9B1F-914758FB823A}" dt="2024-08-14T08:35:21.193" v="857" actId="1076"/>
          <ac:picMkLst>
            <pc:docMk/>
            <pc:sldMk cId="2203108504" sldId="277"/>
            <ac:picMk id="8" creationId="{6B80DB1E-AEDB-B715-D0E4-F6260ADF68D6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3062461280" sldId="277"/>
        </pc:sldMkLst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1767378806" sldId="278"/>
        </pc:sldMkLst>
      </pc:sldChg>
      <pc:sldChg chg="addSp delSp modSp new mod">
        <pc:chgData name="Guangwei Zhang" userId="00c53528-d8f4-413e-b4b0-985264559294" providerId="ADAL" clId="{00C49BA1-BA80-A44C-9B1F-914758FB823A}" dt="2024-08-14T08:39:06.551" v="921" actId="1076"/>
        <pc:sldMkLst>
          <pc:docMk/>
          <pc:sldMk cId="3595511236" sldId="278"/>
        </pc:sldMkLst>
        <pc:spChg chg="mod">
          <ac:chgData name="Guangwei Zhang" userId="00c53528-d8f4-413e-b4b0-985264559294" providerId="ADAL" clId="{00C49BA1-BA80-A44C-9B1F-914758FB823A}" dt="2024-08-14T08:37:06.039" v="882" actId="20577"/>
          <ac:spMkLst>
            <pc:docMk/>
            <pc:sldMk cId="3595511236" sldId="278"/>
            <ac:spMk id="3" creationId="{9420DD00-5DAC-418A-14E8-B6C29477E494}"/>
          </ac:spMkLst>
        </pc:spChg>
        <pc:spChg chg="add del mod">
          <ac:chgData name="Guangwei Zhang" userId="00c53528-d8f4-413e-b4b0-985264559294" providerId="ADAL" clId="{00C49BA1-BA80-A44C-9B1F-914758FB823A}" dt="2024-08-14T08:38:02.639" v="903" actId="478"/>
          <ac:spMkLst>
            <pc:docMk/>
            <pc:sldMk cId="3595511236" sldId="278"/>
            <ac:spMk id="5" creationId="{E80A8F4F-57EC-BAEC-DAFA-FF3D972E30E3}"/>
          </ac:spMkLst>
        </pc:spChg>
        <pc:spChg chg="add mod">
          <ac:chgData name="Guangwei Zhang" userId="00c53528-d8f4-413e-b4b0-985264559294" providerId="ADAL" clId="{00C49BA1-BA80-A44C-9B1F-914758FB823A}" dt="2024-08-14T08:38:52.137" v="919" actId="20577"/>
          <ac:spMkLst>
            <pc:docMk/>
            <pc:sldMk cId="3595511236" sldId="278"/>
            <ac:spMk id="7" creationId="{E2E5652F-AD5B-BCBC-DB45-53638462D066}"/>
          </ac:spMkLst>
        </pc:spChg>
        <pc:picChg chg="add mod">
          <ac:chgData name="Guangwei Zhang" userId="00c53528-d8f4-413e-b4b0-985264559294" providerId="ADAL" clId="{00C49BA1-BA80-A44C-9B1F-914758FB823A}" dt="2024-08-14T08:37:15.688" v="884" actId="1076"/>
          <ac:picMkLst>
            <pc:docMk/>
            <pc:sldMk cId="3595511236" sldId="278"/>
            <ac:picMk id="4" creationId="{4640696C-EBDB-5819-E811-A2ED68107EF3}"/>
          </ac:picMkLst>
        </pc:picChg>
        <pc:picChg chg="add mod">
          <ac:chgData name="Guangwei Zhang" userId="00c53528-d8f4-413e-b4b0-985264559294" providerId="ADAL" clId="{00C49BA1-BA80-A44C-9B1F-914758FB823A}" dt="2024-08-14T08:38:38.756" v="905" actId="1076"/>
          <ac:picMkLst>
            <pc:docMk/>
            <pc:sldMk cId="3595511236" sldId="278"/>
            <ac:picMk id="6" creationId="{8F18C112-7E0D-D0CD-234A-A9CA53DED669}"/>
          </ac:picMkLst>
        </pc:picChg>
        <pc:picChg chg="add mod">
          <ac:chgData name="Guangwei Zhang" userId="00c53528-d8f4-413e-b4b0-985264559294" providerId="ADAL" clId="{00C49BA1-BA80-A44C-9B1F-914758FB823A}" dt="2024-08-14T08:39:06.551" v="921" actId="1076"/>
          <ac:picMkLst>
            <pc:docMk/>
            <pc:sldMk cId="3595511236" sldId="278"/>
            <ac:picMk id="8" creationId="{A1F6A53B-4F30-C90F-5C43-358BA9F87DE1}"/>
          </ac:picMkLst>
        </pc:picChg>
      </pc:sldChg>
      <pc:sldChg chg="addSp modSp new mod">
        <pc:chgData name="Guangwei Zhang" userId="00c53528-d8f4-413e-b4b0-985264559294" providerId="ADAL" clId="{00C49BA1-BA80-A44C-9B1F-914758FB823A}" dt="2024-08-14T08:39:59.579" v="947" actId="1076"/>
        <pc:sldMkLst>
          <pc:docMk/>
          <pc:sldMk cId="3353068888" sldId="279"/>
        </pc:sldMkLst>
        <pc:spChg chg="mod">
          <ac:chgData name="Guangwei Zhang" userId="00c53528-d8f4-413e-b4b0-985264559294" providerId="ADAL" clId="{00C49BA1-BA80-A44C-9B1F-914758FB823A}" dt="2024-08-14T08:39:11.802" v="941" actId="20577"/>
          <ac:spMkLst>
            <pc:docMk/>
            <pc:sldMk cId="3353068888" sldId="279"/>
            <ac:spMk id="3" creationId="{609D6492-019E-811C-1736-66CD3FC35D89}"/>
          </ac:spMkLst>
        </pc:spChg>
        <pc:picChg chg="add mod">
          <ac:chgData name="Guangwei Zhang" userId="00c53528-d8f4-413e-b4b0-985264559294" providerId="ADAL" clId="{00C49BA1-BA80-A44C-9B1F-914758FB823A}" dt="2024-08-14T08:39:42.389" v="943" actId="1076"/>
          <ac:picMkLst>
            <pc:docMk/>
            <pc:sldMk cId="3353068888" sldId="279"/>
            <ac:picMk id="4" creationId="{0B88FD86-2978-961A-47A2-49BBCA24A4ED}"/>
          </ac:picMkLst>
        </pc:picChg>
        <pc:picChg chg="add mod">
          <ac:chgData name="Guangwei Zhang" userId="00c53528-d8f4-413e-b4b0-985264559294" providerId="ADAL" clId="{00C49BA1-BA80-A44C-9B1F-914758FB823A}" dt="2024-08-14T08:39:52.811" v="945" actId="1076"/>
          <ac:picMkLst>
            <pc:docMk/>
            <pc:sldMk cId="3353068888" sldId="279"/>
            <ac:picMk id="5" creationId="{6D68CDE5-F24E-9CC3-E850-59BF33885146}"/>
          </ac:picMkLst>
        </pc:picChg>
        <pc:picChg chg="add mod">
          <ac:chgData name="Guangwei Zhang" userId="00c53528-d8f4-413e-b4b0-985264559294" providerId="ADAL" clId="{00C49BA1-BA80-A44C-9B1F-914758FB823A}" dt="2024-08-14T08:39:59.579" v="947" actId="1076"/>
          <ac:picMkLst>
            <pc:docMk/>
            <pc:sldMk cId="3353068888" sldId="279"/>
            <ac:picMk id="6" creationId="{AC75A1CB-A773-E12C-A393-7291CEF25D26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3757598997" sldId="279"/>
        </pc:sldMkLst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2732193836" sldId="280"/>
        </pc:sldMkLst>
      </pc:sldChg>
      <pc:sldChg chg="addSp modSp new mod">
        <pc:chgData name="Guangwei Zhang" userId="00c53528-d8f4-413e-b4b0-985264559294" providerId="ADAL" clId="{00C49BA1-BA80-A44C-9B1F-914758FB823A}" dt="2024-08-14T08:44:30.926" v="969" actId="1076"/>
        <pc:sldMkLst>
          <pc:docMk/>
          <pc:sldMk cId="3510387908" sldId="280"/>
        </pc:sldMkLst>
        <pc:spChg chg="mod">
          <ac:chgData name="Guangwei Zhang" userId="00c53528-d8f4-413e-b4b0-985264559294" providerId="ADAL" clId="{00C49BA1-BA80-A44C-9B1F-914758FB823A}" dt="2024-08-14T08:43:43.894" v="965" actId="20577"/>
          <ac:spMkLst>
            <pc:docMk/>
            <pc:sldMk cId="3510387908" sldId="280"/>
            <ac:spMk id="3" creationId="{8E0764B4-3468-6FA1-6154-EBB8D56D333F}"/>
          </ac:spMkLst>
        </pc:spChg>
        <pc:picChg chg="add mod">
          <ac:chgData name="Guangwei Zhang" userId="00c53528-d8f4-413e-b4b0-985264559294" providerId="ADAL" clId="{00C49BA1-BA80-A44C-9B1F-914758FB823A}" dt="2024-08-14T08:43:46.809" v="967" actId="1076"/>
          <ac:picMkLst>
            <pc:docMk/>
            <pc:sldMk cId="3510387908" sldId="280"/>
            <ac:picMk id="4" creationId="{84A5DC6D-47A7-D260-B394-D706AB0BB948}"/>
          </ac:picMkLst>
        </pc:picChg>
        <pc:picChg chg="add mod">
          <ac:chgData name="Guangwei Zhang" userId="00c53528-d8f4-413e-b4b0-985264559294" providerId="ADAL" clId="{00C49BA1-BA80-A44C-9B1F-914758FB823A}" dt="2024-08-14T08:44:30.926" v="969" actId="1076"/>
          <ac:picMkLst>
            <pc:docMk/>
            <pc:sldMk cId="3510387908" sldId="280"/>
            <ac:picMk id="5" creationId="{7353F4E6-5BC2-7896-9866-B4E9D595FFC3}"/>
          </ac:picMkLst>
        </pc:picChg>
      </pc:sldChg>
      <pc:sldChg chg="addSp delSp modSp add mod">
        <pc:chgData name="Guangwei Zhang" userId="00c53528-d8f4-413e-b4b0-985264559294" providerId="ADAL" clId="{00C49BA1-BA80-A44C-9B1F-914758FB823A}" dt="2024-08-14T08:45:31.580" v="1014" actId="20577"/>
        <pc:sldMkLst>
          <pc:docMk/>
          <pc:sldMk cId="102303315" sldId="281"/>
        </pc:sldMkLst>
        <pc:spChg chg="add mod">
          <ac:chgData name="Guangwei Zhang" userId="00c53528-d8f4-413e-b4b0-985264559294" providerId="ADAL" clId="{00C49BA1-BA80-A44C-9B1F-914758FB823A}" dt="2024-08-14T08:45:31.580" v="1014" actId="20577"/>
          <ac:spMkLst>
            <pc:docMk/>
            <pc:sldMk cId="102303315" sldId="281"/>
            <ac:spMk id="8" creationId="{2915103A-308A-34F8-4F17-44F024F3C301}"/>
          </ac:spMkLst>
        </pc:spChg>
        <pc:picChg chg="del">
          <ac:chgData name="Guangwei Zhang" userId="00c53528-d8f4-413e-b4b0-985264559294" providerId="ADAL" clId="{00C49BA1-BA80-A44C-9B1F-914758FB823A}" dt="2024-08-14T08:44:33.806" v="971" actId="478"/>
          <ac:picMkLst>
            <pc:docMk/>
            <pc:sldMk cId="102303315" sldId="281"/>
            <ac:picMk id="4" creationId="{84A5DC6D-47A7-D260-B394-D706AB0BB948}"/>
          </ac:picMkLst>
        </pc:picChg>
        <pc:picChg chg="del">
          <ac:chgData name="Guangwei Zhang" userId="00c53528-d8f4-413e-b4b0-985264559294" providerId="ADAL" clId="{00C49BA1-BA80-A44C-9B1F-914758FB823A}" dt="2024-08-14T08:44:33.806" v="971" actId="478"/>
          <ac:picMkLst>
            <pc:docMk/>
            <pc:sldMk cId="102303315" sldId="281"/>
            <ac:picMk id="5" creationId="{7353F4E6-5BC2-7896-9866-B4E9D595FFC3}"/>
          </ac:picMkLst>
        </pc:picChg>
        <pc:picChg chg="add mod">
          <ac:chgData name="Guangwei Zhang" userId="00c53528-d8f4-413e-b4b0-985264559294" providerId="ADAL" clId="{00C49BA1-BA80-A44C-9B1F-914758FB823A}" dt="2024-08-14T08:44:38.490" v="973" actId="1076"/>
          <ac:picMkLst>
            <pc:docMk/>
            <pc:sldMk cId="102303315" sldId="281"/>
            <ac:picMk id="6" creationId="{ABB089FF-E57B-2856-D8E5-DA1D351E7658}"/>
          </ac:picMkLst>
        </pc:picChg>
        <pc:picChg chg="add mod">
          <ac:chgData name="Guangwei Zhang" userId="00c53528-d8f4-413e-b4b0-985264559294" providerId="ADAL" clId="{00C49BA1-BA80-A44C-9B1F-914758FB823A}" dt="2024-08-14T08:44:49.109" v="976" actId="1076"/>
          <ac:picMkLst>
            <pc:docMk/>
            <pc:sldMk cId="102303315" sldId="281"/>
            <ac:picMk id="7" creationId="{AF727C9B-0C49-49A4-8B5D-F3040D6F7402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172152874" sldId="281"/>
        </pc:sldMkLst>
      </pc:sldChg>
      <pc:sldChg chg="addSp modSp new mod">
        <pc:chgData name="Guangwei Zhang" userId="00c53528-d8f4-413e-b4b0-985264559294" providerId="ADAL" clId="{00C49BA1-BA80-A44C-9B1F-914758FB823A}" dt="2024-08-14T08:46:57.437" v="1034" actId="1076"/>
        <pc:sldMkLst>
          <pc:docMk/>
          <pc:sldMk cId="657070889" sldId="282"/>
        </pc:sldMkLst>
        <pc:spChg chg="mod">
          <ac:chgData name="Guangwei Zhang" userId="00c53528-d8f4-413e-b4b0-985264559294" providerId="ADAL" clId="{00C49BA1-BA80-A44C-9B1F-914758FB823A}" dt="2024-08-14T08:46:11.806" v="1028" actId="20577"/>
          <ac:spMkLst>
            <pc:docMk/>
            <pc:sldMk cId="657070889" sldId="282"/>
            <ac:spMk id="3" creationId="{1B7FD4EE-56B3-14D0-B267-231699ADDC8C}"/>
          </ac:spMkLst>
        </pc:spChg>
        <pc:picChg chg="add mod">
          <ac:chgData name="Guangwei Zhang" userId="00c53528-d8f4-413e-b4b0-985264559294" providerId="ADAL" clId="{00C49BA1-BA80-A44C-9B1F-914758FB823A}" dt="2024-08-14T08:46:37.735" v="1030" actId="1076"/>
          <ac:picMkLst>
            <pc:docMk/>
            <pc:sldMk cId="657070889" sldId="282"/>
            <ac:picMk id="4" creationId="{175E93D7-E9A7-A174-681C-B6D349BC3299}"/>
          </ac:picMkLst>
        </pc:picChg>
        <pc:picChg chg="add mod">
          <ac:chgData name="Guangwei Zhang" userId="00c53528-d8f4-413e-b4b0-985264559294" providerId="ADAL" clId="{00C49BA1-BA80-A44C-9B1F-914758FB823A}" dt="2024-08-14T08:46:43.752" v="1032" actId="1076"/>
          <ac:picMkLst>
            <pc:docMk/>
            <pc:sldMk cId="657070889" sldId="282"/>
            <ac:picMk id="5" creationId="{AC221649-03A4-3777-1DBD-F2D67B1D705E}"/>
          </ac:picMkLst>
        </pc:picChg>
        <pc:picChg chg="add mod">
          <ac:chgData name="Guangwei Zhang" userId="00c53528-d8f4-413e-b4b0-985264559294" providerId="ADAL" clId="{00C49BA1-BA80-A44C-9B1F-914758FB823A}" dt="2024-08-14T08:46:57.437" v="1034" actId="1076"/>
          <ac:picMkLst>
            <pc:docMk/>
            <pc:sldMk cId="657070889" sldId="282"/>
            <ac:picMk id="6" creationId="{EE636B10-8F53-D002-5F9E-1A682714898C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2751521185" sldId="282"/>
        </pc:sldMkLst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2972630835" sldId="283"/>
        </pc:sldMkLst>
      </pc:sldChg>
      <pc:sldChg chg="addSp modSp new mod">
        <pc:chgData name="Guangwei Zhang" userId="00c53528-d8f4-413e-b4b0-985264559294" providerId="ADAL" clId="{00C49BA1-BA80-A44C-9B1F-914758FB823A}" dt="2024-08-14T08:50:29.618" v="1063" actId="1076"/>
        <pc:sldMkLst>
          <pc:docMk/>
          <pc:sldMk cId="4294685892" sldId="283"/>
        </pc:sldMkLst>
        <pc:spChg chg="mod">
          <ac:chgData name="Guangwei Zhang" userId="00c53528-d8f4-413e-b4b0-985264559294" providerId="ADAL" clId="{00C49BA1-BA80-A44C-9B1F-914758FB823A}" dt="2024-08-14T08:50:15.104" v="1059" actId="20577"/>
          <ac:spMkLst>
            <pc:docMk/>
            <pc:sldMk cId="4294685892" sldId="283"/>
            <ac:spMk id="3" creationId="{C5C6BECB-EEC0-1B6B-3636-C28ACFE18455}"/>
          </ac:spMkLst>
        </pc:spChg>
        <pc:picChg chg="add mod">
          <ac:chgData name="Guangwei Zhang" userId="00c53528-d8f4-413e-b4b0-985264559294" providerId="ADAL" clId="{00C49BA1-BA80-A44C-9B1F-914758FB823A}" dt="2024-08-14T08:50:09.994" v="1037" actId="1076"/>
          <ac:picMkLst>
            <pc:docMk/>
            <pc:sldMk cId="4294685892" sldId="283"/>
            <ac:picMk id="4" creationId="{262007BC-6783-D6E4-A248-AE756E37EB5C}"/>
          </ac:picMkLst>
        </pc:picChg>
        <pc:picChg chg="add mod">
          <ac:chgData name="Guangwei Zhang" userId="00c53528-d8f4-413e-b4b0-985264559294" providerId="ADAL" clId="{00C49BA1-BA80-A44C-9B1F-914758FB823A}" dt="2024-08-14T08:50:23.008" v="1061" actId="1076"/>
          <ac:picMkLst>
            <pc:docMk/>
            <pc:sldMk cId="4294685892" sldId="283"/>
            <ac:picMk id="5" creationId="{E2D79A48-8AEA-551B-8A12-18607F8C9C7D}"/>
          </ac:picMkLst>
        </pc:picChg>
        <pc:picChg chg="add mod">
          <ac:chgData name="Guangwei Zhang" userId="00c53528-d8f4-413e-b4b0-985264559294" providerId="ADAL" clId="{00C49BA1-BA80-A44C-9B1F-914758FB823A}" dt="2024-08-14T08:50:29.618" v="1063" actId="1076"/>
          <ac:picMkLst>
            <pc:docMk/>
            <pc:sldMk cId="4294685892" sldId="283"/>
            <ac:picMk id="6" creationId="{86D2E884-88C5-A477-1AB6-0478B9427D01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536417752" sldId="284"/>
        </pc:sldMkLst>
      </pc:sldChg>
      <pc:sldChg chg="addSp modSp new mod">
        <pc:chgData name="Guangwei Zhang" userId="00c53528-d8f4-413e-b4b0-985264559294" providerId="ADAL" clId="{00C49BA1-BA80-A44C-9B1F-914758FB823A}" dt="2024-08-14T08:51:23.265" v="1136" actId="1076"/>
        <pc:sldMkLst>
          <pc:docMk/>
          <pc:sldMk cId="1624200189" sldId="284"/>
        </pc:sldMkLst>
        <pc:spChg chg="mod">
          <ac:chgData name="Guangwei Zhang" userId="00c53528-d8f4-413e-b4b0-985264559294" providerId="ADAL" clId="{00C49BA1-BA80-A44C-9B1F-914758FB823A}" dt="2024-08-14T08:50:42.173" v="1090" actId="20577"/>
          <ac:spMkLst>
            <pc:docMk/>
            <pc:sldMk cId="1624200189" sldId="284"/>
            <ac:spMk id="3" creationId="{A6150A46-1EE4-0E28-2B64-B988BBDF3773}"/>
          </ac:spMkLst>
        </pc:spChg>
        <pc:spChg chg="add mod">
          <ac:chgData name="Guangwei Zhang" userId="00c53528-d8f4-413e-b4b0-985264559294" providerId="ADAL" clId="{00C49BA1-BA80-A44C-9B1F-914758FB823A}" dt="2024-08-14T08:51:11.747" v="1134" actId="20577"/>
          <ac:spMkLst>
            <pc:docMk/>
            <pc:sldMk cId="1624200189" sldId="284"/>
            <ac:spMk id="5" creationId="{72AFB9C0-B0B6-5352-C45D-13D0A50FBE4F}"/>
          </ac:spMkLst>
        </pc:spChg>
        <pc:picChg chg="add mod">
          <ac:chgData name="Guangwei Zhang" userId="00c53528-d8f4-413e-b4b0-985264559294" providerId="ADAL" clId="{00C49BA1-BA80-A44C-9B1F-914758FB823A}" dt="2024-08-14T08:50:45.778" v="1092" actId="1076"/>
          <ac:picMkLst>
            <pc:docMk/>
            <pc:sldMk cId="1624200189" sldId="284"/>
            <ac:picMk id="4" creationId="{CB124623-3C15-801F-2D6D-91E88417F94D}"/>
          </ac:picMkLst>
        </pc:picChg>
        <pc:picChg chg="add mod">
          <ac:chgData name="Guangwei Zhang" userId="00c53528-d8f4-413e-b4b0-985264559294" providerId="ADAL" clId="{00C49BA1-BA80-A44C-9B1F-914758FB823A}" dt="2024-08-14T08:51:23.265" v="1136" actId="1076"/>
          <ac:picMkLst>
            <pc:docMk/>
            <pc:sldMk cId="1624200189" sldId="284"/>
            <ac:picMk id="6" creationId="{D9D6283F-ACEC-B8EF-62F2-B0C810F85C9A}"/>
          </ac:picMkLst>
        </pc:picChg>
      </pc:sldChg>
      <pc:sldChg chg="addSp modSp new mod">
        <pc:chgData name="Guangwei Zhang" userId="00c53528-d8f4-413e-b4b0-985264559294" providerId="ADAL" clId="{00C49BA1-BA80-A44C-9B1F-914758FB823A}" dt="2024-08-14T08:55:51.674" v="1243" actId="20577"/>
        <pc:sldMkLst>
          <pc:docMk/>
          <pc:sldMk cId="159336463" sldId="285"/>
        </pc:sldMkLst>
        <pc:spChg chg="mod">
          <ac:chgData name="Guangwei Zhang" userId="00c53528-d8f4-413e-b4b0-985264559294" providerId="ADAL" clId="{00C49BA1-BA80-A44C-9B1F-914758FB823A}" dt="2024-08-14T08:51:39.359" v="1185" actId="20577"/>
          <ac:spMkLst>
            <pc:docMk/>
            <pc:sldMk cId="159336463" sldId="285"/>
            <ac:spMk id="3" creationId="{EF6514AB-953E-16AB-3EAE-3BDC89674E38}"/>
          </ac:spMkLst>
        </pc:spChg>
        <pc:spChg chg="add mod">
          <ac:chgData name="Guangwei Zhang" userId="00c53528-d8f4-413e-b4b0-985264559294" providerId="ADAL" clId="{00C49BA1-BA80-A44C-9B1F-914758FB823A}" dt="2024-08-14T08:55:51.674" v="1243" actId="20577"/>
          <ac:spMkLst>
            <pc:docMk/>
            <pc:sldMk cId="159336463" sldId="285"/>
            <ac:spMk id="6" creationId="{D8DEE60D-3107-CD0C-54E6-F52BB39C16A6}"/>
          </ac:spMkLst>
        </pc:spChg>
        <pc:picChg chg="add mod">
          <ac:chgData name="Guangwei Zhang" userId="00c53528-d8f4-413e-b4b0-985264559294" providerId="ADAL" clId="{00C49BA1-BA80-A44C-9B1F-914758FB823A}" dt="2024-08-14T08:52:03.130" v="1187" actId="1076"/>
          <ac:picMkLst>
            <pc:docMk/>
            <pc:sldMk cId="159336463" sldId="285"/>
            <ac:picMk id="4" creationId="{46C74103-2FBE-2064-7E31-F08120914CA9}"/>
          </ac:picMkLst>
        </pc:picChg>
        <pc:picChg chg="add mod">
          <ac:chgData name="Guangwei Zhang" userId="00c53528-d8f4-413e-b4b0-985264559294" providerId="ADAL" clId="{00C49BA1-BA80-A44C-9B1F-914758FB823A}" dt="2024-08-14T08:52:10.033" v="1190" actId="1076"/>
          <ac:picMkLst>
            <pc:docMk/>
            <pc:sldMk cId="159336463" sldId="285"/>
            <ac:picMk id="5" creationId="{B9B805C2-8C2D-8303-C085-B71AB114D033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3090380100" sldId="285"/>
        </pc:sldMkLst>
      </pc:sldChg>
      <pc:sldChg chg="addSp modSp new del mod">
        <pc:chgData name="Guangwei Zhang" userId="00c53528-d8f4-413e-b4b0-985264559294" providerId="ADAL" clId="{00C49BA1-BA80-A44C-9B1F-914758FB823A}" dt="2024-08-15T14:22:05.427" v="1354" actId="2696"/>
        <pc:sldMkLst>
          <pc:docMk/>
          <pc:sldMk cId="412930778" sldId="286"/>
        </pc:sldMkLst>
        <pc:spChg chg="mod">
          <ac:chgData name="Guangwei Zhang" userId="00c53528-d8f4-413e-b4b0-985264559294" providerId="ADAL" clId="{00C49BA1-BA80-A44C-9B1F-914758FB823A}" dt="2024-08-14T09:03:52.801" v="1351" actId="20577"/>
          <ac:spMkLst>
            <pc:docMk/>
            <pc:sldMk cId="412930778" sldId="286"/>
            <ac:spMk id="3" creationId="{62D1FB8F-1EE4-98FF-B853-9DD3B48085EC}"/>
          </ac:spMkLst>
        </pc:spChg>
        <pc:picChg chg="add mod">
          <ac:chgData name="Guangwei Zhang" userId="00c53528-d8f4-413e-b4b0-985264559294" providerId="ADAL" clId="{00C49BA1-BA80-A44C-9B1F-914758FB823A}" dt="2024-08-14T09:04:02.121" v="1353" actId="1076"/>
          <ac:picMkLst>
            <pc:docMk/>
            <pc:sldMk cId="412930778" sldId="286"/>
            <ac:picMk id="4" creationId="{3FBE63E8-FAB5-C219-409D-C26CF2DA3F24}"/>
          </ac:picMkLst>
        </pc:picChg>
      </pc:sldChg>
      <pc:sldChg chg="del">
        <pc:chgData name="Guangwei Zhang" userId="00c53528-d8f4-413e-b4b0-985264559294" providerId="ADAL" clId="{00C49BA1-BA80-A44C-9B1F-914758FB823A}" dt="2024-08-14T03:43:57.636" v="0" actId="2696"/>
        <pc:sldMkLst>
          <pc:docMk/>
          <pc:sldMk cId="2953855230" sldId="286"/>
        </pc:sldMkLst>
      </pc:sldChg>
      <pc:sldChg chg="modSp new mod ord">
        <pc:chgData name="Guangwei Zhang" userId="00c53528-d8f4-413e-b4b0-985264559294" providerId="ADAL" clId="{00C49BA1-BA80-A44C-9B1F-914758FB823A}" dt="2024-08-14T08:59:17.883" v="1316" actId="20578"/>
        <pc:sldMkLst>
          <pc:docMk/>
          <pc:sldMk cId="1265728583" sldId="287"/>
        </pc:sldMkLst>
        <pc:spChg chg="mod">
          <ac:chgData name="Guangwei Zhang" userId="00c53528-d8f4-413e-b4b0-985264559294" providerId="ADAL" clId="{00C49BA1-BA80-A44C-9B1F-914758FB823A}" dt="2024-08-14T08:58:15.152" v="1315" actId="20577"/>
          <ac:spMkLst>
            <pc:docMk/>
            <pc:sldMk cId="1265728583" sldId="287"/>
            <ac:spMk id="3" creationId="{0D88A625-CF7A-2AB3-A53F-EED19B1EC7FC}"/>
          </ac:spMkLst>
        </pc:spChg>
      </pc:sldChg>
      <pc:sldChg chg="addSp delSp modSp new mod">
        <pc:chgData name="Guangwei Zhang" userId="00c53528-d8f4-413e-b4b0-985264559294" providerId="ADAL" clId="{00C49BA1-BA80-A44C-9B1F-914758FB823A}" dt="2024-08-15T14:29:03.756" v="1616" actId="1076"/>
        <pc:sldMkLst>
          <pc:docMk/>
          <pc:sldMk cId="1750583584" sldId="288"/>
        </pc:sldMkLst>
        <pc:spChg chg="mod">
          <ac:chgData name="Guangwei Zhang" userId="00c53528-d8f4-413e-b4b0-985264559294" providerId="ADAL" clId="{00C49BA1-BA80-A44C-9B1F-914758FB823A}" dt="2024-08-15T14:22:26.203" v="1410" actId="20577"/>
          <ac:spMkLst>
            <pc:docMk/>
            <pc:sldMk cId="1750583584" sldId="288"/>
            <ac:spMk id="3" creationId="{023BE832-E8E4-69B1-C50B-3C47E1EC022D}"/>
          </ac:spMkLst>
        </pc:spChg>
        <pc:spChg chg="add mod">
          <ac:chgData name="Guangwei Zhang" userId="00c53528-d8f4-413e-b4b0-985264559294" providerId="ADAL" clId="{00C49BA1-BA80-A44C-9B1F-914758FB823A}" dt="2024-08-15T14:27:08.150" v="1481" actId="164"/>
          <ac:spMkLst>
            <pc:docMk/>
            <pc:sldMk cId="1750583584" sldId="288"/>
            <ac:spMk id="5" creationId="{F95F4A8B-A53C-D5AB-A87C-A494F1B80715}"/>
          </ac:spMkLst>
        </pc:spChg>
        <pc:spChg chg="add mod">
          <ac:chgData name="Guangwei Zhang" userId="00c53528-d8f4-413e-b4b0-985264559294" providerId="ADAL" clId="{00C49BA1-BA80-A44C-9B1F-914758FB823A}" dt="2024-08-15T14:27:08.150" v="1481" actId="164"/>
          <ac:spMkLst>
            <pc:docMk/>
            <pc:sldMk cId="1750583584" sldId="288"/>
            <ac:spMk id="6" creationId="{118A73B2-C59C-B94F-EDA0-1DD53F69EF2C}"/>
          </ac:spMkLst>
        </pc:spChg>
        <pc:spChg chg="add mod">
          <ac:chgData name="Guangwei Zhang" userId="00c53528-d8f4-413e-b4b0-985264559294" providerId="ADAL" clId="{00C49BA1-BA80-A44C-9B1F-914758FB823A}" dt="2024-08-15T14:27:08.150" v="1481" actId="164"/>
          <ac:spMkLst>
            <pc:docMk/>
            <pc:sldMk cId="1750583584" sldId="288"/>
            <ac:spMk id="7" creationId="{0C90ACA9-FB12-D829-56EC-B4BB6310FD29}"/>
          </ac:spMkLst>
        </pc:spChg>
        <pc:spChg chg="add mod">
          <ac:chgData name="Guangwei Zhang" userId="00c53528-d8f4-413e-b4b0-985264559294" providerId="ADAL" clId="{00C49BA1-BA80-A44C-9B1F-914758FB823A}" dt="2024-08-15T14:27:08.150" v="1481" actId="164"/>
          <ac:spMkLst>
            <pc:docMk/>
            <pc:sldMk cId="1750583584" sldId="288"/>
            <ac:spMk id="8" creationId="{C2B22254-91F2-65B6-8496-406D381954FD}"/>
          </ac:spMkLst>
        </pc:spChg>
        <pc:spChg chg="add mod">
          <ac:chgData name="Guangwei Zhang" userId="00c53528-d8f4-413e-b4b0-985264559294" providerId="ADAL" clId="{00C49BA1-BA80-A44C-9B1F-914758FB823A}" dt="2024-08-15T14:27:08.150" v="1481" actId="164"/>
          <ac:spMkLst>
            <pc:docMk/>
            <pc:sldMk cId="1750583584" sldId="288"/>
            <ac:spMk id="11" creationId="{F7321BF9-5038-AC51-66B9-BAD3334EC6A3}"/>
          </ac:spMkLst>
        </pc:spChg>
        <pc:spChg chg="add mod">
          <ac:chgData name="Guangwei Zhang" userId="00c53528-d8f4-413e-b4b0-985264559294" providerId="ADAL" clId="{00C49BA1-BA80-A44C-9B1F-914758FB823A}" dt="2024-08-15T14:27:08.150" v="1481" actId="164"/>
          <ac:spMkLst>
            <pc:docMk/>
            <pc:sldMk cId="1750583584" sldId="288"/>
            <ac:spMk id="12" creationId="{F8940665-251C-1B39-8475-3F0111B25F8E}"/>
          </ac:spMkLst>
        </pc:spChg>
        <pc:spChg chg="add mod">
          <ac:chgData name="Guangwei Zhang" userId="00c53528-d8f4-413e-b4b0-985264559294" providerId="ADAL" clId="{00C49BA1-BA80-A44C-9B1F-914758FB823A}" dt="2024-08-15T14:24:45.677" v="1474" actId="20577"/>
          <ac:spMkLst>
            <pc:docMk/>
            <pc:sldMk cId="1750583584" sldId="288"/>
            <ac:spMk id="14" creationId="{A8ED7312-5C36-4F97-21CF-E4708E24B4D4}"/>
          </ac:spMkLst>
        </pc:spChg>
        <pc:spChg chg="add del mod">
          <ac:chgData name="Guangwei Zhang" userId="00c53528-d8f4-413e-b4b0-985264559294" providerId="ADAL" clId="{00C49BA1-BA80-A44C-9B1F-914758FB823A}" dt="2024-08-15T14:27:11.258" v="1483" actId="478"/>
          <ac:spMkLst>
            <pc:docMk/>
            <pc:sldMk cId="1750583584" sldId="288"/>
            <ac:spMk id="15" creationId="{1B6640CB-6E49-50D3-FCE5-82ACE53FDC21}"/>
          </ac:spMkLst>
        </pc:spChg>
        <pc:spChg chg="add mod">
          <ac:chgData name="Guangwei Zhang" userId="00c53528-d8f4-413e-b4b0-985264559294" providerId="ADAL" clId="{00C49BA1-BA80-A44C-9B1F-914758FB823A}" dt="2024-08-15T14:28:15.783" v="1608" actId="20577"/>
          <ac:spMkLst>
            <pc:docMk/>
            <pc:sldMk cId="1750583584" sldId="288"/>
            <ac:spMk id="17" creationId="{F9A3C5DB-6701-4D28-260C-FCBA7E4A2493}"/>
          </ac:spMkLst>
        </pc:spChg>
        <pc:spChg chg="add mod">
          <ac:chgData name="Guangwei Zhang" userId="00c53528-d8f4-413e-b4b0-985264559294" providerId="ADAL" clId="{00C49BA1-BA80-A44C-9B1F-914758FB823A}" dt="2024-08-15T14:28:17.452" v="1610" actId="20577"/>
          <ac:spMkLst>
            <pc:docMk/>
            <pc:sldMk cId="1750583584" sldId="288"/>
            <ac:spMk id="18" creationId="{22506D96-36DB-121C-2841-A05E525A0F9E}"/>
          </ac:spMkLst>
        </pc:spChg>
        <pc:grpChg chg="add mod">
          <ac:chgData name="Guangwei Zhang" userId="00c53528-d8f4-413e-b4b0-985264559294" providerId="ADAL" clId="{00C49BA1-BA80-A44C-9B1F-914758FB823A}" dt="2024-08-15T14:27:10.013" v="1482" actId="1076"/>
          <ac:grpSpMkLst>
            <pc:docMk/>
            <pc:sldMk cId="1750583584" sldId="288"/>
            <ac:grpSpMk id="16" creationId="{5CCF547F-D8F5-4B38-8DF6-A8C4626A2655}"/>
          </ac:grpSpMkLst>
        </pc:grpChg>
        <pc:picChg chg="add mod">
          <ac:chgData name="Guangwei Zhang" userId="00c53528-d8f4-413e-b4b0-985264559294" providerId="ADAL" clId="{00C49BA1-BA80-A44C-9B1F-914758FB823A}" dt="2024-08-15T14:27:08.150" v="1481" actId="164"/>
          <ac:picMkLst>
            <pc:docMk/>
            <pc:sldMk cId="1750583584" sldId="288"/>
            <ac:picMk id="4" creationId="{2524FDB8-B8CA-950D-7335-32E977595ABA}"/>
          </ac:picMkLst>
        </pc:picChg>
        <pc:picChg chg="add mod">
          <ac:chgData name="Guangwei Zhang" userId="00c53528-d8f4-413e-b4b0-985264559294" providerId="ADAL" clId="{00C49BA1-BA80-A44C-9B1F-914758FB823A}" dt="2024-08-15T14:29:03.756" v="1616" actId="1076"/>
          <ac:picMkLst>
            <pc:docMk/>
            <pc:sldMk cId="1750583584" sldId="288"/>
            <ac:picMk id="19" creationId="{C39C5244-C707-5EA1-E7E1-6285846E1924}"/>
          </ac:picMkLst>
        </pc:picChg>
        <pc:cxnChg chg="add mod">
          <ac:chgData name="Guangwei Zhang" userId="00c53528-d8f4-413e-b4b0-985264559294" providerId="ADAL" clId="{00C49BA1-BA80-A44C-9B1F-914758FB823A}" dt="2024-08-15T14:27:08.150" v="1481" actId="164"/>
          <ac:cxnSpMkLst>
            <pc:docMk/>
            <pc:sldMk cId="1750583584" sldId="288"/>
            <ac:cxnSpMk id="10" creationId="{43484EFC-1B9F-3283-B1BB-AD67E753175C}"/>
          </ac:cxnSpMkLst>
        </pc:cxnChg>
      </pc:sldChg>
      <pc:sldChg chg="addSp modSp new mod">
        <pc:chgData name="Guangwei Zhang" userId="00c53528-d8f4-413e-b4b0-985264559294" providerId="ADAL" clId="{00C49BA1-BA80-A44C-9B1F-914758FB823A}" dt="2024-08-15T14:48:25.754" v="2116" actId="1076"/>
        <pc:sldMkLst>
          <pc:docMk/>
          <pc:sldMk cId="797762212" sldId="289"/>
        </pc:sldMkLst>
        <pc:spChg chg="mod">
          <ac:chgData name="Guangwei Zhang" userId="00c53528-d8f4-413e-b4b0-985264559294" providerId="ADAL" clId="{00C49BA1-BA80-A44C-9B1F-914758FB823A}" dt="2024-08-15T14:30:37.176" v="1623" actId="20577"/>
          <ac:spMkLst>
            <pc:docMk/>
            <pc:sldMk cId="797762212" sldId="289"/>
            <ac:spMk id="3" creationId="{96470742-9FE7-D3D8-8E3B-4136BD026E91}"/>
          </ac:spMkLst>
        </pc:spChg>
        <pc:spChg chg="add mod">
          <ac:chgData name="Guangwei Zhang" userId="00c53528-d8f4-413e-b4b0-985264559294" providerId="ADAL" clId="{00C49BA1-BA80-A44C-9B1F-914758FB823A}" dt="2024-08-15T14:45:53.074" v="1887" actId="207"/>
          <ac:spMkLst>
            <pc:docMk/>
            <pc:sldMk cId="797762212" sldId="289"/>
            <ac:spMk id="4" creationId="{B99CFE20-A0C3-AF1B-0507-08C09B8A60B9}"/>
          </ac:spMkLst>
        </pc:spChg>
        <pc:spChg chg="add mod">
          <ac:chgData name="Guangwei Zhang" userId="00c53528-d8f4-413e-b4b0-985264559294" providerId="ADAL" clId="{00C49BA1-BA80-A44C-9B1F-914758FB823A}" dt="2024-08-15T14:48:25.754" v="2116" actId="1076"/>
          <ac:spMkLst>
            <pc:docMk/>
            <pc:sldMk cId="797762212" sldId="289"/>
            <ac:spMk id="5" creationId="{CFEA3C32-43FE-3936-AA55-47A60D131CF1}"/>
          </ac:spMkLst>
        </pc:spChg>
      </pc:sldChg>
      <pc:sldChg chg="addSp delSp modSp add mod">
        <pc:chgData name="Guangwei Zhang" userId="00c53528-d8f4-413e-b4b0-985264559294" providerId="ADAL" clId="{00C49BA1-BA80-A44C-9B1F-914758FB823A}" dt="2024-08-15T14:37:31.720" v="1633" actId="1076"/>
        <pc:sldMkLst>
          <pc:docMk/>
          <pc:sldMk cId="572757575" sldId="290"/>
        </pc:sldMkLst>
        <pc:spChg chg="del">
          <ac:chgData name="Guangwei Zhang" userId="00c53528-d8f4-413e-b4b0-985264559294" providerId="ADAL" clId="{00C49BA1-BA80-A44C-9B1F-914758FB823A}" dt="2024-08-15T14:36:00.304" v="1625" actId="478"/>
          <ac:spMkLst>
            <pc:docMk/>
            <pc:sldMk cId="572757575" sldId="290"/>
            <ac:spMk id="8" creationId="{2915103A-308A-34F8-4F17-44F024F3C301}"/>
          </ac:spMkLst>
        </pc:spChg>
        <pc:picChg chg="add mod">
          <ac:chgData name="Guangwei Zhang" userId="00c53528-d8f4-413e-b4b0-985264559294" providerId="ADAL" clId="{00C49BA1-BA80-A44C-9B1F-914758FB823A}" dt="2024-08-15T14:37:20.370" v="1629" actId="1076"/>
          <ac:picMkLst>
            <pc:docMk/>
            <pc:sldMk cId="572757575" sldId="290"/>
            <ac:picMk id="4" creationId="{5E4A828A-6E47-D53F-39E5-B48879839D4C}"/>
          </ac:picMkLst>
        </pc:picChg>
        <pc:picChg chg="add mod">
          <ac:chgData name="Guangwei Zhang" userId="00c53528-d8f4-413e-b4b0-985264559294" providerId="ADAL" clId="{00C49BA1-BA80-A44C-9B1F-914758FB823A}" dt="2024-08-15T14:37:31.720" v="1633" actId="1076"/>
          <ac:picMkLst>
            <pc:docMk/>
            <pc:sldMk cId="572757575" sldId="290"/>
            <ac:picMk id="5" creationId="{075DA757-B3C7-6718-3225-097FBEB4F430}"/>
          </ac:picMkLst>
        </pc:picChg>
        <pc:picChg chg="del">
          <ac:chgData name="Guangwei Zhang" userId="00c53528-d8f4-413e-b4b0-985264559294" providerId="ADAL" clId="{00C49BA1-BA80-A44C-9B1F-914758FB823A}" dt="2024-08-15T14:36:00.304" v="1625" actId="478"/>
          <ac:picMkLst>
            <pc:docMk/>
            <pc:sldMk cId="572757575" sldId="290"/>
            <ac:picMk id="6" creationId="{ABB089FF-E57B-2856-D8E5-DA1D351E7658}"/>
          </ac:picMkLst>
        </pc:picChg>
        <pc:picChg chg="del">
          <ac:chgData name="Guangwei Zhang" userId="00c53528-d8f4-413e-b4b0-985264559294" providerId="ADAL" clId="{00C49BA1-BA80-A44C-9B1F-914758FB823A}" dt="2024-08-15T14:36:00.304" v="1625" actId="478"/>
          <ac:picMkLst>
            <pc:docMk/>
            <pc:sldMk cId="572757575" sldId="290"/>
            <ac:picMk id="7" creationId="{AF727C9B-0C49-49A4-8B5D-F3040D6F7402}"/>
          </ac:picMkLst>
        </pc:picChg>
      </pc:sldChg>
      <pc:sldChg chg="addSp delSp modSp add mod">
        <pc:chgData name="Guangwei Zhang" userId="00c53528-d8f4-413e-b4b0-985264559294" providerId="ADAL" clId="{00C49BA1-BA80-A44C-9B1F-914758FB823A}" dt="2024-08-15T14:38:24.424" v="1645" actId="21"/>
        <pc:sldMkLst>
          <pc:docMk/>
          <pc:sldMk cId="3838085243" sldId="291"/>
        </pc:sldMkLst>
        <pc:picChg chg="del">
          <ac:chgData name="Guangwei Zhang" userId="00c53528-d8f4-413e-b4b0-985264559294" providerId="ADAL" clId="{00C49BA1-BA80-A44C-9B1F-914758FB823A}" dt="2024-08-15T14:37:47.219" v="1635" actId="478"/>
          <ac:picMkLst>
            <pc:docMk/>
            <pc:sldMk cId="3838085243" sldId="291"/>
            <ac:picMk id="4" creationId="{5E4A828A-6E47-D53F-39E5-B48879839D4C}"/>
          </ac:picMkLst>
        </pc:picChg>
        <pc:picChg chg="del">
          <ac:chgData name="Guangwei Zhang" userId="00c53528-d8f4-413e-b4b0-985264559294" providerId="ADAL" clId="{00C49BA1-BA80-A44C-9B1F-914758FB823A}" dt="2024-08-15T14:37:47.219" v="1635" actId="478"/>
          <ac:picMkLst>
            <pc:docMk/>
            <pc:sldMk cId="3838085243" sldId="291"/>
            <ac:picMk id="5" creationId="{075DA757-B3C7-6718-3225-097FBEB4F430}"/>
          </ac:picMkLst>
        </pc:picChg>
        <pc:picChg chg="add mod">
          <ac:chgData name="Guangwei Zhang" userId="00c53528-d8f4-413e-b4b0-985264559294" providerId="ADAL" clId="{00C49BA1-BA80-A44C-9B1F-914758FB823A}" dt="2024-08-15T14:37:50.633" v="1638" actId="1076"/>
          <ac:picMkLst>
            <pc:docMk/>
            <pc:sldMk cId="3838085243" sldId="291"/>
            <ac:picMk id="6" creationId="{C705B4C0-9DB8-56D7-171E-51C93098711D}"/>
          </ac:picMkLst>
        </pc:picChg>
        <pc:picChg chg="add mod">
          <ac:chgData name="Guangwei Zhang" userId="00c53528-d8f4-413e-b4b0-985264559294" providerId="ADAL" clId="{00C49BA1-BA80-A44C-9B1F-914758FB823A}" dt="2024-08-15T14:37:57.460" v="1641" actId="1076"/>
          <ac:picMkLst>
            <pc:docMk/>
            <pc:sldMk cId="3838085243" sldId="291"/>
            <ac:picMk id="7" creationId="{0C308BA9-E301-6DF2-6FC9-04F08B6C6F4F}"/>
          </ac:picMkLst>
        </pc:picChg>
        <pc:picChg chg="add del mod">
          <ac:chgData name="Guangwei Zhang" userId="00c53528-d8f4-413e-b4b0-985264559294" providerId="ADAL" clId="{00C49BA1-BA80-A44C-9B1F-914758FB823A}" dt="2024-08-15T14:38:24.424" v="1645" actId="21"/>
          <ac:picMkLst>
            <pc:docMk/>
            <pc:sldMk cId="3838085243" sldId="291"/>
            <ac:picMk id="8" creationId="{4E7CF50F-A3B8-3F4A-0F0E-409613099F9F}"/>
          </ac:picMkLst>
        </pc:picChg>
      </pc:sldChg>
      <pc:sldChg chg="addSp delSp modSp add mod">
        <pc:chgData name="Guangwei Zhang" userId="00c53528-d8f4-413e-b4b0-985264559294" providerId="ADAL" clId="{00C49BA1-BA80-A44C-9B1F-914758FB823A}" dt="2024-08-15T14:38:39.443" v="1653" actId="1076"/>
        <pc:sldMkLst>
          <pc:docMk/>
          <pc:sldMk cId="2044150052" sldId="292"/>
        </pc:sldMkLst>
        <pc:picChg chg="add mod">
          <ac:chgData name="Guangwei Zhang" userId="00c53528-d8f4-413e-b4b0-985264559294" providerId="ADAL" clId="{00C49BA1-BA80-A44C-9B1F-914758FB823A}" dt="2024-08-15T14:38:39.443" v="1653" actId="1076"/>
          <ac:picMkLst>
            <pc:docMk/>
            <pc:sldMk cId="2044150052" sldId="292"/>
            <ac:picMk id="4" creationId="{A1024C16-76D6-CA3B-625A-9429DA9A4B51}"/>
          </ac:picMkLst>
        </pc:picChg>
        <pc:picChg chg="del">
          <ac:chgData name="Guangwei Zhang" userId="00c53528-d8f4-413e-b4b0-985264559294" providerId="ADAL" clId="{00C49BA1-BA80-A44C-9B1F-914758FB823A}" dt="2024-08-15T14:38:26.667" v="1647" actId="478"/>
          <ac:picMkLst>
            <pc:docMk/>
            <pc:sldMk cId="2044150052" sldId="292"/>
            <ac:picMk id="6" creationId="{C705B4C0-9DB8-56D7-171E-51C93098711D}"/>
          </ac:picMkLst>
        </pc:picChg>
        <pc:picChg chg="del">
          <ac:chgData name="Guangwei Zhang" userId="00c53528-d8f4-413e-b4b0-985264559294" providerId="ADAL" clId="{00C49BA1-BA80-A44C-9B1F-914758FB823A}" dt="2024-08-15T14:38:26.667" v="1647" actId="478"/>
          <ac:picMkLst>
            <pc:docMk/>
            <pc:sldMk cId="2044150052" sldId="292"/>
            <ac:picMk id="7" creationId="{0C308BA9-E301-6DF2-6FC9-04F08B6C6F4F}"/>
          </ac:picMkLst>
        </pc:picChg>
        <pc:picChg chg="add mod">
          <ac:chgData name="Guangwei Zhang" userId="00c53528-d8f4-413e-b4b0-985264559294" providerId="ADAL" clId="{00C49BA1-BA80-A44C-9B1F-914758FB823A}" dt="2024-08-15T14:38:30.237" v="1650" actId="14100"/>
          <ac:picMkLst>
            <pc:docMk/>
            <pc:sldMk cId="2044150052" sldId="292"/>
            <ac:picMk id="8" creationId="{50BE6539-D382-5543-5D12-DA773ACEF1D4}"/>
          </ac:picMkLst>
        </pc:picChg>
      </pc:sldChg>
      <pc:sldChg chg="addSp delSp modSp new mod">
        <pc:chgData name="Guangwei Zhang" userId="00c53528-d8f4-413e-b4b0-985264559294" providerId="ADAL" clId="{00C49BA1-BA80-A44C-9B1F-914758FB823A}" dt="2024-08-15T14:40:36.481" v="1757" actId="1076"/>
        <pc:sldMkLst>
          <pc:docMk/>
          <pc:sldMk cId="959392379" sldId="293"/>
        </pc:sldMkLst>
        <pc:spChg chg="mod">
          <ac:chgData name="Guangwei Zhang" userId="00c53528-d8f4-413e-b4b0-985264559294" providerId="ADAL" clId="{00C49BA1-BA80-A44C-9B1F-914758FB823A}" dt="2024-08-15T14:39:24.872" v="1715" actId="20577"/>
          <ac:spMkLst>
            <pc:docMk/>
            <pc:sldMk cId="959392379" sldId="293"/>
            <ac:spMk id="3" creationId="{2F1ADF0C-3844-36AB-02C1-DFC14F90A37B}"/>
          </ac:spMkLst>
        </pc:spChg>
        <pc:picChg chg="add del mod">
          <ac:chgData name="Guangwei Zhang" userId="00c53528-d8f4-413e-b4b0-985264559294" providerId="ADAL" clId="{00C49BA1-BA80-A44C-9B1F-914758FB823A}" dt="2024-08-15T14:39:38.377" v="1736" actId="21"/>
          <ac:picMkLst>
            <pc:docMk/>
            <pc:sldMk cId="959392379" sldId="293"/>
            <ac:picMk id="4" creationId="{1539C28F-2A92-D782-1191-F291A0C45C51}"/>
          </ac:picMkLst>
        </pc:picChg>
        <pc:picChg chg="add mod">
          <ac:chgData name="Guangwei Zhang" userId="00c53528-d8f4-413e-b4b0-985264559294" providerId="ADAL" clId="{00C49BA1-BA80-A44C-9B1F-914758FB823A}" dt="2024-08-15T14:40:13.765" v="1745" actId="1076"/>
          <ac:picMkLst>
            <pc:docMk/>
            <pc:sldMk cId="959392379" sldId="293"/>
            <ac:picMk id="5" creationId="{8205C025-2F09-5246-583E-0D73C4CE52E2}"/>
          </ac:picMkLst>
        </pc:picChg>
        <pc:picChg chg="add mod">
          <ac:chgData name="Guangwei Zhang" userId="00c53528-d8f4-413e-b4b0-985264559294" providerId="ADAL" clId="{00C49BA1-BA80-A44C-9B1F-914758FB823A}" dt="2024-08-15T14:40:21.189" v="1749" actId="1076"/>
          <ac:picMkLst>
            <pc:docMk/>
            <pc:sldMk cId="959392379" sldId="293"/>
            <ac:picMk id="6" creationId="{28879467-7FB4-752F-7477-CD306C8EC113}"/>
          </ac:picMkLst>
        </pc:picChg>
        <pc:picChg chg="add mod">
          <ac:chgData name="Guangwei Zhang" userId="00c53528-d8f4-413e-b4b0-985264559294" providerId="ADAL" clId="{00C49BA1-BA80-A44C-9B1F-914758FB823A}" dt="2024-08-15T14:40:30.041" v="1753" actId="1076"/>
          <ac:picMkLst>
            <pc:docMk/>
            <pc:sldMk cId="959392379" sldId="293"/>
            <ac:picMk id="7" creationId="{47B8C4C8-BBD3-A209-CFD0-427C97F6EAD4}"/>
          </ac:picMkLst>
        </pc:picChg>
        <pc:picChg chg="add mod">
          <ac:chgData name="Guangwei Zhang" userId="00c53528-d8f4-413e-b4b0-985264559294" providerId="ADAL" clId="{00C49BA1-BA80-A44C-9B1F-914758FB823A}" dt="2024-08-15T14:40:36.481" v="1757" actId="1076"/>
          <ac:picMkLst>
            <pc:docMk/>
            <pc:sldMk cId="959392379" sldId="293"/>
            <ac:picMk id="8" creationId="{8124A0EB-648D-D512-C66D-792DC3284524}"/>
          </ac:picMkLst>
        </pc:picChg>
      </pc:sldChg>
      <pc:sldChg chg="addSp modSp new mod ord">
        <pc:chgData name="Guangwei Zhang" userId="00c53528-d8f4-413e-b4b0-985264559294" providerId="ADAL" clId="{00C49BA1-BA80-A44C-9B1F-914758FB823A}" dt="2024-08-15T14:39:49.623" v="1741" actId="1076"/>
        <pc:sldMkLst>
          <pc:docMk/>
          <pc:sldMk cId="1036767235" sldId="294"/>
        </pc:sldMkLst>
        <pc:spChg chg="mod">
          <ac:chgData name="Guangwei Zhang" userId="00c53528-d8f4-413e-b4b0-985264559294" providerId="ADAL" clId="{00C49BA1-BA80-A44C-9B1F-914758FB823A}" dt="2024-08-15T14:39:36.422" v="1735" actId="20577"/>
          <ac:spMkLst>
            <pc:docMk/>
            <pc:sldMk cId="1036767235" sldId="294"/>
            <ac:spMk id="3" creationId="{EF130419-1A91-DCC5-AA5C-F36FB7E5B234}"/>
          </ac:spMkLst>
        </pc:spChg>
        <pc:picChg chg="add mod">
          <ac:chgData name="Guangwei Zhang" userId="00c53528-d8f4-413e-b4b0-985264559294" providerId="ADAL" clId="{00C49BA1-BA80-A44C-9B1F-914758FB823A}" dt="2024-08-15T14:39:41.027" v="1738" actId="1076"/>
          <ac:picMkLst>
            <pc:docMk/>
            <pc:sldMk cId="1036767235" sldId="294"/>
            <ac:picMk id="4" creationId="{AD7204CF-0236-4866-90D4-5FDAE4448465}"/>
          </ac:picMkLst>
        </pc:picChg>
        <pc:picChg chg="add mod">
          <ac:chgData name="Guangwei Zhang" userId="00c53528-d8f4-413e-b4b0-985264559294" providerId="ADAL" clId="{00C49BA1-BA80-A44C-9B1F-914758FB823A}" dt="2024-08-15T14:39:49.623" v="1741" actId="1076"/>
          <ac:picMkLst>
            <pc:docMk/>
            <pc:sldMk cId="1036767235" sldId="294"/>
            <ac:picMk id="5" creationId="{65DD6C9F-058A-0284-4770-6BC1898F9A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ADED-620D-D24E-82E2-96F000A12D1D}" type="datetimeFigureOut">
              <a:rPr lang="en-CN" smtClean="0"/>
              <a:t>2024/8/16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2FB5-1F09-5546-B530-97D4A6D60E7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065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jethrojeff.com</a:t>
            </a:r>
            <a:r>
              <a:rPr kumimoji="1" lang="en-US" altLang="zh-CN" dirty="0"/>
              <a:t>/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065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C0665E-4C97-DD5C-9F74-4CAB45DD1436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E48332-8D98-DD4C-F6E0-5BDDBF3C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F5545-C06D-875A-D9FE-2F277F7475DD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8325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245679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0862"/>
            <a:ext cx="7886700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56204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0FAB-176C-8449-8796-69F8D9C85B57}" type="datetime1">
              <a:rPr lang="en-US" smtClean="0"/>
              <a:t>8/16/24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4655-5D53-B746-8252-3F5A598C52D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74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libili.com/video/BV1fy411e7u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D9A6E-3D53-FA4E-B7C6-6612576C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95A19-2B77-2941-2AF5-8DEB50D2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6702"/>
            <a:ext cx="7886700" cy="143706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dirty="0"/>
              <a:t>11.</a:t>
            </a:r>
            <a:r>
              <a:rPr kumimoji="1" lang="zh-CN" altLang="en-US" dirty="0"/>
              <a:t> 概率问题简介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C1405-8F51-0E09-76E6-AC97E85EABBA}"/>
              </a:ext>
            </a:extLst>
          </p:cNvPr>
          <p:cNvSpPr txBox="1"/>
          <p:nvPr/>
        </p:nvSpPr>
        <p:spPr>
          <a:xfrm>
            <a:off x="0" y="8377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CN" altLang="zh-CN" sz="2400" dirty="0"/>
              <a:t>OI</a:t>
            </a:r>
            <a:r>
              <a:rPr kumimoji="1" lang="zh-CN" altLang="en-US" sz="2400" dirty="0"/>
              <a:t> 入门组冲刺 </a:t>
            </a:r>
            <a:endParaRPr kumimoji="1"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932CC-8F87-6C74-3CF2-BE86F368C439}"/>
              </a:ext>
            </a:extLst>
          </p:cNvPr>
          <p:cNvSpPr txBox="1"/>
          <p:nvPr/>
        </p:nvSpPr>
        <p:spPr>
          <a:xfrm>
            <a:off x="3710225" y="29456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你将会遇到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610CEE-D854-529A-8B58-822B8B83B720}"/>
              </a:ext>
            </a:extLst>
          </p:cNvPr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D17AD6-386E-7C4C-C46F-24F45669B612}"/>
              </a:ext>
            </a:extLst>
          </p:cNvPr>
          <p:cNvCxnSpPr>
            <a:cxnSpLocks/>
          </p:cNvCxnSpPr>
          <p:nvPr/>
        </p:nvCxnSpPr>
        <p:spPr>
          <a:xfrm>
            <a:off x="3341716" y="3429000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1A7B69-E677-4107-31EE-C4A20E7E3D5C}"/>
              </a:ext>
            </a:extLst>
          </p:cNvPr>
          <p:cNvCxnSpPr>
            <a:cxnSpLocks/>
          </p:cNvCxnSpPr>
          <p:nvPr/>
        </p:nvCxnSpPr>
        <p:spPr>
          <a:xfrm>
            <a:off x="6575367" y="3437312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9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8649AC-93C9-88A3-3A8D-9E36B28F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FAE5A5-0336-AA16-E7EF-83203AA7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EFA19-B2CA-73A4-0AA5-01A270B0E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0524"/>
            <a:ext cx="7124700" cy="120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497B6-890A-E877-DB55-37BFC541C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2331575"/>
            <a:ext cx="70739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5D94CF-9DE4-7B6A-FC24-667754E40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77" y="3152830"/>
            <a:ext cx="7327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0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6198B-4C69-D5F4-9EF5-5962E9BF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1F97F5-B46B-C28E-6CE4-B4FBA565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逆概率公式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FBD0C-CA74-C065-E0A4-E80809ED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0524"/>
            <a:ext cx="6781800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4DC12-5E02-5313-977B-BE3D8E292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15921"/>
            <a:ext cx="7289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8649AC-93C9-88A3-3A8D-9E36B28F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FAE5A5-0336-AA16-E7EF-83203AA7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54E0F-DE9A-A2C6-98BE-475C8744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0524"/>
            <a:ext cx="73152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2EBD7-7034-33AA-1DD7-FE3FECA53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446171"/>
            <a:ext cx="8432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4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C79DF3-845A-4767-330B-5F4DCEDC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B3624A-AF65-ED52-53A7-6C1D33D6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UVA10491</a:t>
            </a:r>
            <a:r>
              <a:rPr kumimoji="1" lang="zh-CN" altLang="en-US" dirty="0"/>
              <a:t> 奶牛与轿车</a:t>
            </a:r>
          </a:p>
        </p:txBody>
      </p:sp>
    </p:spTree>
    <p:extLst>
      <p:ext uri="{BB962C8B-B14F-4D97-AF65-F5344CB8AC3E}">
        <p14:creationId xmlns:p14="http://schemas.microsoft.com/office/powerpoint/2010/main" val="9024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8649AC-93C9-88A3-3A8D-9E36B28F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FAE5A5-0336-AA16-E7EF-83203AA7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FC659-AF11-F18D-FEED-ECFFEAFC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95" y="1107219"/>
            <a:ext cx="70993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475DD6-0DFD-2FE1-6D17-2AB7861AE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95" y="2430316"/>
            <a:ext cx="7099300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1ECFF3-D080-163B-7557-C2878AA2C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45" y="3195151"/>
            <a:ext cx="7061200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7E79BE-6654-B538-6C5E-443A8B96B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95" y="3766651"/>
            <a:ext cx="62103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96A103-7182-D566-FF36-B27343554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95" y="4271375"/>
            <a:ext cx="1879600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43CE95-8F3C-EE25-BA35-E562C3C8C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668" y="4553352"/>
            <a:ext cx="5575300" cy="1231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CCE786-F983-CA18-D113-AA9A80D2F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95" y="5959221"/>
            <a:ext cx="2628900" cy="342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D131A4-0805-C640-F0B5-A011801A7765}"/>
                  </a:ext>
                </a:extLst>
              </p:cNvPr>
              <p:cNvSpPr txBox="1"/>
              <p:nvPr/>
            </p:nvSpPr>
            <p:spPr>
              <a:xfrm>
                <a:off x="835695" y="5683097"/>
                <a:ext cx="3130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FF0000"/>
                    </a:solidFill>
                  </a:rPr>
                  <a:t>(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纠正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)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当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>
                    <a:solidFill>
                      <a:srgbClr val="FF0000"/>
                    </a:solidFill>
                  </a:rPr>
                  <a:t>足够大的情形下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D131A4-0805-C640-F0B5-A011801A7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95" y="5683097"/>
                <a:ext cx="3130152" cy="369332"/>
              </a:xfrm>
              <a:prstGeom prst="rect">
                <a:avLst/>
              </a:prstGeom>
              <a:blipFill>
                <a:blip r:embed="rId9"/>
                <a:stretch>
                  <a:fillRect l="-1210" t="-10000" r="-40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51BECC4-FDF0-E0DC-973D-9C5074A9EADB}"/>
              </a:ext>
            </a:extLst>
          </p:cNvPr>
          <p:cNvSpPr txBox="1"/>
          <p:nvPr/>
        </p:nvSpPr>
        <p:spPr>
          <a:xfrm>
            <a:off x="7844075" y="13660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rgbClr val="FF0000"/>
                </a:solidFill>
              </a:rPr>
              <a:t>n(</a:t>
            </a:r>
            <a:r>
              <a:rPr kumimoji="1" lang="zh-CN" altLang="en-US" dirty="0">
                <a:solidFill>
                  <a:srgbClr val="FF0000"/>
                </a:solidFill>
              </a:rPr>
              <a:t>纠正</a:t>
            </a:r>
            <a:r>
              <a:rPr kumimoji="1" lang="en-US" altLang="zh-CN" dirty="0">
                <a:solidFill>
                  <a:srgbClr val="FF0000"/>
                </a:solidFill>
              </a:rPr>
              <a:t>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0BE990-C033-1883-1338-2FF22263512C}"/>
              </a:ext>
            </a:extLst>
          </p:cNvPr>
          <p:cNvCxnSpPr>
            <a:cxnSpLocks/>
          </p:cNvCxnSpPr>
          <p:nvPr/>
        </p:nvCxnSpPr>
        <p:spPr>
          <a:xfrm>
            <a:off x="7678455" y="1563280"/>
            <a:ext cx="190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16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1993F-01B9-9802-BC7D-8C6C1DE3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72E253-E49B-C230-5041-A5A2263B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条件概率有时候违反直觉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A857C-4B07-5F98-EDBF-4F542DA4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43348"/>
            <a:ext cx="6591300" cy="269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28DD59-B482-A669-6EF4-EE72EC4FD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85545"/>
            <a:ext cx="39497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FDB58F-136C-E87D-1DAD-F07CF7CD4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526" y="3985545"/>
            <a:ext cx="34036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0F92C-22BE-2965-9D01-8CC5C58B6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06" y="4478242"/>
            <a:ext cx="4965700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60608E-F5E6-585C-7EAA-0D4613A34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142" y="4452842"/>
            <a:ext cx="2197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6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07BDD-D21F-1A59-7994-B0F45F58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D8DDB5-89C9-DC16-EB6B-80F52D3E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例子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1679B-B93F-DF84-C4EE-8D32EBF9A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04" y="1229812"/>
            <a:ext cx="6196991" cy="4131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C5965-B93A-43CE-D664-E322DF5389ED}"/>
              </a:ext>
            </a:extLst>
          </p:cNvPr>
          <p:cNvSpPr txBox="1"/>
          <p:nvPr/>
        </p:nvSpPr>
        <p:spPr>
          <a:xfrm>
            <a:off x="551145" y="5686816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学习时间越长成绩越低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E6379-8D31-AEFE-68C0-F24E1033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15" y="988770"/>
            <a:ext cx="7277100" cy="474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1D44DE-957C-A8E0-B23C-4E82CA852860}"/>
              </a:ext>
            </a:extLst>
          </p:cNvPr>
          <p:cNvSpPr txBox="1"/>
          <p:nvPr/>
        </p:nvSpPr>
        <p:spPr>
          <a:xfrm>
            <a:off x="8036004" y="2690336"/>
            <a:ext cx="1107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代数</a:t>
            </a:r>
            <a:endParaRPr kumimoji="1" lang="en-US" altLang="zh-CN" dirty="0"/>
          </a:p>
          <a:p>
            <a:pPr algn="l"/>
            <a:r>
              <a:rPr kumimoji="1" lang="zh-CN" altLang="en-US" dirty="0"/>
              <a:t>英语</a:t>
            </a:r>
            <a:endParaRPr kumimoji="1" lang="en-US" altLang="zh-CN" dirty="0"/>
          </a:p>
          <a:p>
            <a:pPr algn="l"/>
            <a:r>
              <a:rPr kumimoji="1" lang="zh-CN" altLang="en-US" dirty="0"/>
              <a:t>社会科学</a:t>
            </a:r>
            <a:endParaRPr kumimoji="1" lang="en-US" altLang="zh-CN" dirty="0"/>
          </a:p>
          <a:p>
            <a:pPr algn="l"/>
            <a:r>
              <a:rPr kumimoji="1" lang="zh-CN" altLang="en-US" dirty="0"/>
              <a:t>艺术</a:t>
            </a:r>
            <a:endParaRPr kumimoji="1" lang="en-US" altLang="zh-CN" dirty="0"/>
          </a:p>
          <a:p>
            <a:pPr algn="l"/>
            <a:r>
              <a:rPr kumimoji="1" lang="zh-CN" altLang="en-US" dirty="0"/>
              <a:t>体育</a:t>
            </a:r>
          </a:p>
        </p:txBody>
      </p:sp>
    </p:spTree>
    <p:extLst>
      <p:ext uri="{BB962C8B-B14F-4D97-AF65-F5344CB8AC3E}">
        <p14:creationId xmlns:p14="http://schemas.microsoft.com/office/powerpoint/2010/main" val="343485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CB4BB1-D239-69E9-2BF7-EB65FA8D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88A625-CF7A-2AB3-A53F-EED19B1E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UVA11181</a:t>
            </a:r>
            <a:r>
              <a:rPr kumimoji="1" lang="zh-CN" altLang="en-US" dirty="0"/>
              <a:t> 条件概率</a:t>
            </a:r>
          </a:p>
        </p:txBody>
      </p:sp>
    </p:spTree>
    <p:extLst>
      <p:ext uri="{BB962C8B-B14F-4D97-AF65-F5344CB8AC3E}">
        <p14:creationId xmlns:p14="http://schemas.microsoft.com/office/powerpoint/2010/main" val="126572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105CC2-A5E1-2729-D3CB-65788DAA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9C2B2C-9668-6E98-7F2A-DBE87730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随机变量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AC595-96FC-2FEF-F0CE-F2BF419E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32" y="1234684"/>
            <a:ext cx="4991100" cy="33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0776A-BC9E-8135-CECA-157A6D4B3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32" y="2111320"/>
            <a:ext cx="6959600" cy="393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16FDA-0CD9-D2CD-8949-F6E2665B9540}"/>
              </a:ext>
            </a:extLst>
          </p:cNvPr>
          <p:cNvSpPr txBox="1"/>
          <p:nvPr/>
        </p:nvSpPr>
        <p:spPr>
          <a:xfrm>
            <a:off x="739036" y="1653436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随机变量并不是真正随机的</a:t>
            </a:r>
          </a:p>
        </p:txBody>
      </p:sp>
    </p:spTree>
    <p:extLst>
      <p:ext uri="{BB962C8B-B14F-4D97-AF65-F5344CB8AC3E}">
        <p14:creationId xmlns:p14="http://schemas.microsoft.com/office/powerpoint/2010/main" val="3848589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90121-E4EC-5984-F20D-D71754A3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2D081-2189-43B3-87D6-FA5ED310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基本定义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01046-C70C-B7D9-C5A6-1105A018E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76315"/>
            <a:ext cx="6896100" cy="62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B33CE-6596-B13C-E877-4FBDE28F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96509"/>
            <a:ext cx="6807200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C0BCA-28C5-808C-D7D6-06FA068AD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42" y="3220679"/>
            <a:ext cx="6832600" cy="116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CBFC0-2FFE-7D81-A2E3-DA49E646161C}"/>
              </a:ext>
            </a:extLst>
          </p:cNvPr>
          <p:cNvSpPr txBox="1"/>
          <p:nvPr/>
        </p:nvSpPr>
        <p:spPr>
          <a:xfrm>
            <a:off x="701458" y="463463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怎么刻画随机变量</a:t>
            </a:r>
            <a:r>
              <a:rPr kumimoji="1" lang="en-US" altLang="zh-CN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枚举其每一个可以到达的情形</a:t>
            </a:r>
          </a:p>
        </p:txBody>
      </p:sp>
    </p:spTree>
    <p:extLst>
      <p:ext uri="{BB962C8B-B14F-4D97-AF65-F5344CB8AC3E}">
        <p14:creationId xmlns:p14="http://schemas.microsoft.com/office/powerpoint/2010/main" val="56633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0B7E1-0D06-376C-F9BB-FD0A8243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B8BAA5-09B4-12E3-4F78-F0BDAA28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概率空间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DA139-0798-B912-C509-DAA85FFA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02737"/>
            <a:ext cx="6548764" cy="3424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6CF86-5C87-0D66-7466-0F46B8D1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17" y="4443963"/>
            <a:ext cx="73025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2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6CACF-2BEB-CBFB-8B11-446A80E4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DEA43-55E7-6D96-50D5-7B31C209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基本分布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48759-5A72-65B2-6D18-DB559C228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16945"/>
            <a:ext cx="6883400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BB513-174A-8097-EC9F-FE3C151DB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32" y="2597150"/>
            <a:ext cx="4394200" cy="43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984F4-1B28-5950-86C8-0A43C12AE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086100"/>
            <a:ext cx="47498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E7231F-23C2-EC7D-B7E2-54A8BC402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50" y="1126768"/>
            <a:ext cx="67564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80DB1E-AEDB-B715-D0E4-F6260ADF6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3465795"/>
            <a:ext cx="69596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8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8A0155-9A05-E325-3C14-37BEDC3A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20DD00-5DAC-418A-14E8-B6C29477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期望</a:t>
            </a:r>
            <a:r>
              <a:rPr kumimoji="1" lang="en-US" altLang="zh-CN" dirty="0"/>
              <a:t>:</a:t>
            </a:r>
            <a:r>
              <a:rPr kumimoji="1" lang="zh-CN" altLang="en-US" dirty="0"/>
              <a:t> 加权平均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0696C-EBDB-5819-E811-A2ED68107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35119"/>
            <a:ext cx="6070600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8C112-7E0D-D0CD-234A-A9CA53DED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81269"/>
            <a:ext cx="5334000" cy="46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E5652F-AD5B-BCBC-DB45-53638462D066}"/>
              </a:ext>
            </a:extLst>
          </p:cNvPr>
          <p:cNvSpPr txBox="1"/>
          <p:nvPr/>
        </p:nvSpPr>
        <p:spPr>
          <a:xfrm>
            <a:off x="676405" y="291856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计算方法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6A53B-4F30-C90F-5C43-358BA9F87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65" y="3429000"/>
            <a:ext cx="68834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11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53563-DD74-0737-D7F6-3C9BA90E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D6492-019E-811C-1736-66CD3FC3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期望的线性性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8FD86-2978-961A-47A2-49BBCA24A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61104"/>
            <a:ext cx="69342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8CDE5-F24E-9CC3-E850-59BF33885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031144"/>
            <a:ext cx="66421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5A1CB-A773-E12C-A393-7291CEF25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4110644"/>
            <a:ext cx="6591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6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6614D-6C62-2CD6-2D1A-9AEDC174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764B4-3468-6FA1-6154-EBB8D56D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5DC6D-47A7-D260-B394-D706AB0B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0524"/>
            <a:ext cx="6845300" cy="62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3F4E6-5BC2-7896-9866-B4E9D595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802454"/>
            <a:ext cx="68707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87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6614D-6C62-2CD6-2D1A-9AEDC174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764B4-3468-6FA1-6154-EBB8D56D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089FF-E57B-2856-D8E5-DA1D351E7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0524"/>
            <a:ext cx="68961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727C9B-0C49-49A4-8B5D-F3040D6F7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57400"/>
            <a:ext cx="69215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15103A-308A-34F8-4F17-44F024F3C301}"/>
              </a:ext>
            </a:extLst>
          </p:cNvPr>
          <p:cNvSpPr txBox="1"/>
          <p:nvPr/>
        </p:nvSpPr>
        <p:spPr>
          <a:xfrm>
            <a:off x="676405" y="5148197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UVA10288</a:t>
            </a:r>
            <a:r>
              <a:rPr kumimoji="1" lang="zh-CN" altLang="en-US" dirty="0"/>
              <a:t> 邮票收集者</a:t>
            </a:r>
          </a:p>
        </p:txBody>
      </p:sp>
    </p:spTree>
    <p:extLst>
      <p:ext uri="{BB962C8B-B14F-4D97-AF65-F5344CB8AC3E}">
        <p14:creationId xmlns:p14="http://schemas.microsoft.com/office/powerpoint/2010/main" val="102303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6614D-6C62-2CD6-2D1A-9AEDC174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764B4-3468-6FA1-6154-EBB8D56D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A828A-6E47-D53F-39E5-B4887983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60" y="1040524"/>
            <a:ext cx="7797190" cy="750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DA757-B3C7-6718-3225-097FBEB4F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60" y="1790881"/>
            <a:ext cx="7452986" cy="28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57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6614D-6C62-2CD6-2D1A-9AEDC174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764B4-3468-6FA1-6154-EBB8D56D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5B4C0-9DB8-56D7-171E-51C930987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36" y="1147436"/>
            <a:ext cx="7440112" cy="966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08BA9-E301-6DF2-6FC9-04F08B6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" y="2329617"/>
            <a:ext cx="7979079" cy="19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85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6614D-6C62-2CD6-2D1A-9AEDC174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764B4-3468-6FA1-6154-EBB8D56D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E6539-D382-5543-5D12-DA773ACE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35" y="1040523"/>
            <a:ext cx="7597954" cy="1276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024C16-76D6-CA3B-625A-9429DA9A4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08" y="2433077"/>
            <a:ext cx="7597955" cy="32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50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FB065-CA23-9ABC-9F5B-0D03F5ED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FD4EE-56B3-14D0-B267-231699AD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条件期望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E93D7-E9A7-A174-681C-B6D349BC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1" y="1150916"/>
            <a:ext cx="68834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21649-03A4-3777-1DBD-F2D67B1D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1" y="1934408"/>
            <a:ext cx="6896100" cy="224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36B10-8F53-D002-5F9E-1A6827148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41" y="4233884"/>
            <a:ext cx="6934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7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34E3C-9CCD-BDF7-20DC-4DAE4823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6BECB-EEC0-1B6B-3636-C28ACFE1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条件期望的性质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007BC-6783-D6E4-A248-AE756E37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40599"/>
            <a:ext cx="6883400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79A48-8AEA-551B-8A12-18607F8C9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10702"/>
            <a:ext cx="6908800" cy="151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2E884-88C5-A477-1AB6-0478B9427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183788"/>
            <a:ext cx="65659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8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8144C1-4FD0-EAC6-563D-CA0A458E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530889-AE51-1DEC-EA23-8375C9C6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归一化条件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693B7-CBD8-A010-532A-39250FE33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221907"/>
            <a:ext cx="7061200" cy="149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EE2B4-B567-0E2F-EAEA-666F6848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2" y="2753193"/>
            <a:ext cx="7226300" cy="288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D1FC6-805E-DB6A-B849-1DC9DB0A2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77" y="5670540"/>
            <a:ext cx="5765800" cy="342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1270BE-7D2C-C7CD-C733-A88F01E97E70}"/>
              </a:ext>
            </a:extLst>
          </p:cNvPr>
          <p:cNvSpPr/>
          <p:nvPr/>
        </p:nvSpPr>
        <p:spPr>
          <a:xfrm>
            <a:off x="1615859" y="3707894"/>
            <a:ext cx="212941" cy="34840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93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60AA7A-EC55-4411-EE6A-6ED33BCA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50A46-1EE4-0E28-2B64-B988BBDF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条件期望的期望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24623-3C15-801F-2D6D-91E88417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48" y="1297226"/>
            <a:ext cx="6438900" cy="125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AFB9C0-B0B6-5352-C45D-13D0A50FBE4F}"/>
              </a:ext>
            </a:extLst>
          </p:cNvPr>
          <p:cNvSpPr txBox="1"/>
          <p:nvPr/>
        </p:nvSpPr>
        <p:spPr>
          <a:xfrm>
            <a:off x="851770" y="2705622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应用</a:t>
            </a:r>
            <a:r>
              <a:rPr kumimoji="1" lang="en-US" altLang="zh-CN" dirty="0"/>
              <a:t>:</a:t>
            </a:r>
            <a:r>
              <a:rPr kumimoji="1" lang="zh-CN" altLang="en-US" dirty="0"/>
              <a:t> 随机个随机变量的和的期望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6283F-ACEC-B8EF-62F2-B0C810F8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70" y="3187596"/>
            <a:ext cx="6921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0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FEC49-0BB1-2AA1-221A-1586B256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514AB-953E-16AB-3EAE-3BDC8967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通过取条件进行限制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74103-2FBE-2064-7E31-F0812091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32456"/>
            <a:ext cx="7200900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B805C2-8C2D-8303-C085-B71AB114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48488"/>
            <a:ext cx="3708400" cy="38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DEE60D-3107-CD0C-54E6-F52BB39C16A6}"/>
              </a:ext>
            </a:extLst>
          </p:cNvPr>
          <p:cNvSpPr txBox="1"/>
          <p:nvPr/>
        </p:nvSpPr>
        <p:spPr>
          <a:xfrm>
            <a:off x="651353" y="4722312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UVA11021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Tribles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336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EB87C-EF2A-FACD-3459-61468FAE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1ADF0C-3844-36AB-02C1-DFC14F90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方差也是另一个随机变量的期望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5C025-2F09-5246-583E-0D73C4CE5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03256"/>
            <a:ext cx="7222542" cy="381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79467-7FB4-752F-7477-CD306C8EC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75" y="1547268"/>
            <a:ext cx="6686550" cy="958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8C4C8-BBD3-A209-CFD0-427C97F6E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22" y="2581749"/>
            <a:ext cx="7638250" cy="1323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24A0EB-648D-D512-C66D-792DC3284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78" y="4027397"/>
            <a:ext cx="7390356" cy="19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2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76727D-42E3-C0E2-663E-C50AF12B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130419-1A91-DCC5-AA5C-F36FB7E5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204CF-0236-4866-90D4-5FDAE444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91" y="1344520"/>
            <a:ext cx="7778663" cy="712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D6C9F-058A-0284-4770-6BC1898F9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91" y="2360571"/>
            <a:ext cx="7778664" cy="12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7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FD23DB-0D55-0B84-8E84-294F35C0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470742-9FE7-D3D8-8E3B-4136BD02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OSU!!!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9CFE20-A0C3-AF1B-0507-08C09B8A60B9}"/>
                  </a:ext>
                </a:extLst>
              </p:cNvPr>
              <p:cNvSpPr txBox="1"/>
              <p:nvPr/>
            </p:nvSpPr>
            <p:spPr>
              <a:xfrm>
                <a:off x="764088" y="1302707"/>
                <a:ext cx="50311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zh-CN" altLang="en-US" dirty="0"/>
                  <a:t>个连续的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贡献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zh-CN" altLang="en-US" dirty="0"/>
                  <a:t>的分数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再增加一个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的话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9CFE20-A0C3-AF1B-0507-08C09B8A6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8" y="1302707"/>
                <a:ext cx="5031121" cy="646331"/>
              </a:xfrm>
              <a:prstGeom prst="rect">
                <a:avLst/>
              </a:prstGeom>
              <a:blipFill>
                <a:blip r:embed="rId2"/>
                <a:stretch>
                  <a:fillRect l="-756" t="-5769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EA3C32-43FE-3936-AA55-47A60D131CF1}"/>
                  </a:ext>
                </a:extLst>
              </p:cNvPr>
              <p:cNvSpPr txBox="1"/>
              <p:nvPr/>
            </p:nvSpPr>
            <p:spPr>
              <a:xfrm>
                <a:off x="764088" y="2228671"/>
                <a:ext cx="843397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三个期望数组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CN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×2+1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CN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+3×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+3×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−1](1−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EA3C32-43FE-3936-AA55-47A60D131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8" y="2228671"/>
                <a:ext cx="8433975" cy="1200329"/>
              </a:xfrm>
              <a:prstGeom prst="rect">
                <a:avLst/>
              </a:prstGeom>
              <a:blipFill>
                <a:blip r:embed="rId3"/>
                <a:stretch>
                  <a:fillRect l="-451" t="-3125" r="-150" b="-5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762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39C5244-C707-5EA1-E7E1-6285846E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6" y="0"/>
            <a:ext cx="2659759" cy="12250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5FEA5-C472-91A2-A391-4DFFA85F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3BE832-E8E4-69B1-C50B-3C47E1EC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综合练习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Markov</a:t>
            </a:r>
            <a:r>
              <a:rPr kumimoji="1" lang="zh-CN" altLang="en-US" dirty="0"/>
              <a:t>链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CF547F-D8F5-4B38-8DF6-A8C4626A2655}"/>
              </a:ext>
            </a:extLst>
          </p:cNvPr>
          <p:cNvGrpSpPr/>
          <p:nvPr/>
        </p:nvGrpSpPr>
        <p:grpSpPr>
          <a:xfrm>
            <a:off x="1295442" y="2281732"/>
            <a:ext cx="6727235" cy="4326015"/>
            <a:chOff x="1393544" y="1792085"/>
            <a:chExt cx="6727235" cy="43260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24FDB8-B8CA-950D-7335-32E977595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3544" y="1792085"/>
              <a:ext cx="6727235" cy="390237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5F4A8B-A53C-D5AB-A87C-A494F1B80715}"/>
                </a:ext>
              </a:extLst>
            </p:cNvPr>
            <p:cNvSpPr/>
            <p:nvPr/>
          </p:nvSpPr>
          <p:spPr>
            <a:xfrm>
              <a:off x="2141951" y="4759890"/>
              <a:ext cx="538619" cy="4509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n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8A73B2-C59C-B94F-EDA0-1DD53F69EF2C}"/>
                </a:ext>
              </a:extLst>
            </p:cNvPr>
            <p:cNvSpPr/>
            <p:nvPr/>
          </p:nvSpPr>
          <p:spPr>
            <a:xfrm>
              <a:off x="3557392" y="5243527"/>
              <a:ext cx="538619" cy="4509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ta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90ACA9-FB12-D829-56EC-B4BB6310FD29}"/>
                </a:ext>
              </a:extLst>
            </p:cNvPr>
            <p:cNvSpPr/>
            <p:nvPr/>
          </p:nvSpPr>
          <p:spPr>
            <a:xfrm>
              <a:off x="4487851" y="4805116"/>
              <a:ext cx="538619" cy="4509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err="1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shi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B22254-91F2-65B6-8496-406D381954FD}"/>
                </a:ext>
              </a:extLst>
            </p:cNvPr>
            <p:cNvSpPr/>
            <p:nvPr/>
          </p:nvSpPr>
          <p:spPr>
            <a:xfrm>
              <a:off x="5110621" y="5667163"/>
              <a:ext cx="538619" cy="4509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ko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3484EFC-1B9F-3283-B1BB-AD67E753175C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5379931" y="5210827"/>
              <a:ext cx="269309" cy="4563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321BF9-5038-AC51-66B9-BAD3334EC6A3}"/>
                </a:ext>
              </a:extLst>
            </p:cNvPr>
            <p:cNvSpPr/>
            <p:nvPr/>
          </p:nvSpPr>
          <p:spPr>
            <a:xfrm>
              <a:off x="5640245" y="3729624"/>
              <a:ext cx="538619" cy="4509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ka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940665-251C-1B39-8475-3F0111B25F8E}"/>
                </a:ext>
              </a:extLst>
            </p:cNvPr>
            <p:cNvSpPr/>
            <p:nvPr/>
          </p:nvSpPr>
          <p:spPr>
            <a:xfrm>
              <a:off x="6993977" y="4258947"/>
              <a:ext cx="538619" cy="45093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no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ED7312-5C36-4F97-21CF-E4708E24B4D4}"/>
              </a:ext>
            </a:extLst>
          </p:cNvPr>
          <p:cNvSpPr txBox="1"/>
          <p:nvPr/>
        </p:nvSpPr>
        <p:spPr>
          <a:xfrm>
            <a:off x="814192" y="1252603"/>
            <a:ext cx="613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直观体会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4"/>
              </a:rPr>
              <a:t>https://www.bilibili.com/video/BV1fy411e7ue</a:t>
            </a:r>
            <a:r>
              <a:rPr kumimoji="1" lang="zh-CN" alt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3C5DB-6701-4D28-260C-FCBA7E4A2493}"/>
              </a:ext>
            </a:extLst>
          </p:cNvPr>
          <p:cNvSpPr txBox="1"/>
          <p:nvPr/>
        </p:nvSpPr>
        <p:spPr>
          <a:xfrm>
            <a:off x="816298" y="1679087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期望运行多少次出现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shi</a:t>
            </a:r>
            <a:r>
              <a:rPr kumimoji="1" lang="zh-CN" altLang="en-US" dirty="0"/>
              <a:t> </a:t>
            </a:r>
            <a:r>
              <a:rPr kumimoji="1" lang="en-US" altLang="zh-CN" dirty="0"/>
              <a:t>ka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ko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ko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ko</a:t>
            </a:r>
            <a:r>
              <a:rPr kumimoji="1" lang="zh-CN" altLang="en-US" dirty="0"/>
              <a:t> </a:t>
            </a:r>
            <a:r>
              <a:rPr kumimoji="1" lang="en-US" altLang="zh-CN" dirty="0"/>
              <a:t>ko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shi</a:t>
            </a:r>
            <a:r>
              <a:rPr kumimoji="1" lang="zh-CN" altLang="en-US" dirty="0"/>
              <a:t> </a:t>
            </a:r>
            <a:r>
              <a:rPr kumimoji="1" lang="en-US" altLang="zh-CN" dirty="0"/>
              <a:t>ta</a:t>
            </a:r>
            <a:r>
              <a:rPr kumimoji="1" lang="zh-CN" altLang="en-US" dirty="0"/>
              <a:t>  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ta</a:t>
            </a:r>
            <a:r>
              <a:rPr kumimoji="1" lang="zh-CN" altLang="en-US" dirty="0"/>
              <a:t> </a:t>
            </a:r>
            <a:r>
              <a:rPr kumimoji="1" lang="en-US" altLang="zh-CN" dirty="0"/>
              <a:t>n?</a:t>
            </a:r>
            <a:endParaRPr kumimoji="1"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506D96-36DB-121C-2841-A05E525A0F9E}"/>
              </a:ext>
            </a:extLst>
          </p:cNvPr>
          <p:cNvSpPr txBox="1"/>
          <p:nvPr/>
        </p:nvSpPr>
        <p:spPr>
          <a:xfrm>
            <a:off x="3459290" y="1939552"/>
            <a:ext cx="434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し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か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の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こ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の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こ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 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の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こ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こ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 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し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 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たん</a:t>
            </a:r>
            <a:r>
              <a:rPr lang="zh-CN" altLang="en-US" b="1" i="0" dirty="0">
                <a:solidFill>
                  <a:srgbClr val="0F1419"/>
                </a:solidFill>
                <a:effectLst/>
                <a:latin typeface="TwitterChirp"/>
              </a:rPr>
              <a:t>  </a:t>
            </a:r>
            <a:r>
              <a:rPr lang="ja-JP" altLang="en-US" b="1" i="0">
                <a:solidFill>
                  <a:srgbClr val="0F1419"/>
                </a:solidFill>
                <a:effectLst/>
                <a:latin typeface="TwitterChirp"/>
              </a:rPr>
              <a:t>たん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058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76D12A-9467-C296-4667-B2F2C1D8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460C6D-35D3-94F2-ECF7-091CA2E2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UVA1636</a:t>
            </a:r>
            <a:r>
              <a:rPr kumimoji="1" lang="zh-CN" altLang="en-US" dirty="0"/>
              <a:t> </a:t>
            </a:r>
            <a:r>
              <a:rPr kumimoji="1" lang="en-US" altLang="zh-CN" dirty="0"/>
              <a:t>Headshot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A53D6-B2D0-2477-2758-70376D97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23" y="1316479"/>
            <a:ext cx="7463077" cy="22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087DFA-6717-D4D7-2D7D-119BD081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C3EEA7-112B-14E0-D282-B93D1893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条件概率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F61CC-0905-DA84-4D0D-F093FC05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20" y="951554"/>
            <a:ext cx="3187700" cy="185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2B261-238B-E8DF-0B70-14955B2F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80" y="1040524"/>
            <a:ext cx="5295900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5A6431-9BC0-C77B-7990-D588358CE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73" y="1583695"/>
            <a:ext cx="3898900" cy="74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052050-06AC-01DA-B1FD-FE80D936B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57" y="2437454"/>
            <a:ext cx="1752600" cy="36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F10F62-1703-6A4B-599B-D1A01552A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2955225"/>
            <a:ext cx="7086600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08D77-A3D5-42CF-02BD-428143D43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" y="4288092"/>
            <a:ext cx="4394200" cy="1244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ACE31B-2B1F-D1F7-4523-73B03396BE1D}"/>
              </a:ext>
            </a:extLst>
          </p:cNvPr>
          <p:cNvSpPr/>
          <p:nvPr/>
        </p:nvSpPr>
        <p:spPr>
          <a:xfrm>
            <a:off x="3544866" y="4910392"/>
            <a:ext cx="1736507" cy="28790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8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9D81A8-5A99-292D-2D5E-DBA07987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D00165-3E5E-28E2-0DAF-77203329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22CCC-A758-8A6E-3103-5BF7869A7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429000"/>
            <a:ext cx="7162800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F065F-6703-7789-55B0-A38364A0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31" y="4136199"/>
            <a:ext cx="5435600" cy="36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7D4D2-814F-387B-0B69-DD3039B6D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231" y="4167949"/>
            <a:ext cx="685800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3E73E-046D-0A54-644F-B3DBDFA53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31" y="4504499"/>
            <a:ext cx="56134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257F6-AD1F-5997-D8C4-4F6155BCF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169" y="5177599"/>
            <a:ext cx="56007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24FBF-2032-A733-052A-2D1319804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" y="1079994"/>
            <a:ext cx="7226300" cy="62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D9984-6677-087D-0DD1-0A4219ADB9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631" y="1768775"/>
            <a:ext cx="6197600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D71D6C-10DB-2AE4-2F3E-3A44270E3C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3731" y="2100676"/>
            <a:ext cx="46355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BC70D-41DD-420D-507F-6356DC8F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A0680E-CBAD-80C3-CEF7-35C3D458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条件概率</a:t>
            </a:r>
            <a:r>
              <a:rPr kumimoji="1" lang="en-US" altLang="zh-CN" dirty="0"/>
              <a:t>:</a:t>
            </a:r>
            <a:r>
              <a:rPr kumimoji="1" lang="zh-CN" altLang="en-US" dirty="0"/>
              <a:t> 性质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7ACB6-DA79-5A41-FA77-099CA2353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03282"/>
            <a:ext cx="58293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92222B-A3C4-93C0-52B7-528856E9F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241382"/>
            <a:ext cx="13589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F2F627-3C21-1282-18BD-F63820329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708940"/>
            <a:ext cx="2882900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9E9E7-BC63-4063-AD79-56EEDEBD3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91" y="2060713"/>
            <a:ext cx="84582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614DE-EA71-EDA2-948A-045566D43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4213544"/>
            <a:ext cx="49657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7752D8-6BA4-607B-1E4E-3E23907E9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950" y="4642212"/>
            <a:ext cx="64389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0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41D1B7-E1E8-312D-F9B4-71F9F091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EC6AD-AA16-2DE0-D962-091DA16E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B3CA1-18EC-F5B3-2D8C-675C582D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25075"/>
            <a:ext cx="7086600" cy="63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07DEE5-14FE-D0EA-F50A-972A4D08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1844626"/>
            <a:ext cx="71501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67A9E-A318-B3F9-1FA8-06B694DE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6BBE9E-C624-CB68-F3B0-E2A2EC99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全概率公式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67021-B450-0390-21D8-7109867BF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17808"/>
            <a:ext cx="7150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B04EE-81F1-D056-6EA7-5E1D33688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405962"/>
            <a:ext cx="70739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 sz="1600" dirty="0" smtClean="0">
            <a:latin typeface="Consolas" panose="020B0609020204030204" pitchFamily="49" charset="0"/>
            <a:ea typeface="FangSong" panose="02010609060101010101" pitchFamily="49" charset="-122"/>
            <a:cs typeface="Consolas" panose="020B0609020204030204" pitchFamily="49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9593</TotalTime>
  <Words>342</Words>
  <Application>Microsoft Macintosh PowerPoint</Application>
  <PresentationFormat>On-screen Show (4:3)</PresentationFormat>
  <Paragraphs>104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TwitterChirp</vt:lpstr>
      <vt:lpstr>Arial</vt:lpstr>
      <vt:lpstr>Calibri</vt:lpstr>
      <vt:lpstr>Cambria Math</vt:lpstr>
      <vt:lpstr>Consolas</vt:lpstr>
      <vt:lpstr>Times New Roman</vt:lpstr>
      <vt:lpstr>Office Theme</vt:lpstr>
      <vt:lpstr>11. 概率问题简介</vt:lpstr>
      <vt:lpstr>概率空间</vt:lpstr>
      <vt:lpstr>归一化条件</vt:lpstr>
      <vt:lpstr>📚 UVA1636 Headshot</vt:lpstr>
      <vt:lpstr>条件概率</vt:lpstr>
      <vt:lpstr>✏️ 练习题</vt:lpstr>
      <vt:lpstr>条件概率: 性质</vt:lpstr>
      <vt:lpstr>✏️ 练习题 </vt:lpstr>
      <vt:lpstr>全概率公式</vt:lpstr>
      <vt:lpstr>✏️ 练习题</vt:lpstr>
      <vt:lpstr>逆概率公式</vt:lpstr>
      <vt:lpstr>✏️ 练习题</vt:lpstr>
      <vt:lpstr>📚 UVA10491 奶牛与轿车</vt:lpstr>
      <vt:lpstr>✏️ 练习题</vt:lpstr>
      <vt:lpstr>条件概率有时候违反直觉</vt:lpstr>
      <vt:lpstr>例子</vt:lpstr>
      <vt:lpstr>📚 UVA11181 条件概率</vt:lpstr>
      <vt:lpstr>随机变量</vt:lpstr>
      <vt:lpstr>基本定义</vt:lpstr>
      <vt:lpstr>基本分布</vt:lpstr>
      <vt:lpstr>期望: 加权平均</vt:lpstr>
      <vt:lpstr>期望的线性性</vt:lpstr>
      <vt:lpstr>✏️ 练习题</vt:lpstr>
      <vt:lpstr>✏️ 练习题</vt:lpstr>
      <vt:lpstr>✏️ 练习题</vt:lpstr>
      <vt:lpstr>✏️ 练习题</vt:lpstr>
      <vt:lpstr>✏️ 练习题</vt:lpstr>
      <vt:lpstr>条件期望</vt:lpstr>
      <vt:lpstr>条件期望的性质</vt:lpstr>
      <vt:lpstr>条件期望的期望</vt:lpstr>
      <vt:lpstr>通过取条件进行限制</vt:lpstr>
      <vt:lpstr>方差也是另一个随机变量的期望</vt:lpstr>
      <vt:lpstr>✏️ 练习题</vt:lpstr>
      <vt:lpstr>OSU!!!</vt:lpstr>
      <vt:lpstr>综合练习: Markov链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桄玮</dc:creator>
  <cp:lastModifiedBy>张 桄玮</cp:lastModifiedBy>
  <cp:revision>243</cp:revision>
  <dcterms:created xsi:type="dcterms:W3CDTF">2023-05-28T12:52:33Z</dcterms:created>
  <dcterms:modified xsi:type="dcterms:W3CDTF">2024-08-16T13:33:28Z</dcterms:modified>
</cp:coreProperties>
</file>