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9" r:id="rId2"/>
    <p:sldId id="290" r:id="rId3"/>
    <p:sldId id="291" r:id="rId4"/>
    <p:sldId id="292" r:id="rId5"/>
    <p:sldId id="293" r:id="rId6"/>
    <p:sldId id="294" r:id="rId7"/>
    <p:sldId id="296" r:id="rId8"/>
    <p:sldId id="297" r:id="rId9"/>
    <p:sldId id="295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26" r:id="rId21"/>
    <p:sldId id="301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/>
    <p:restoredTop sz="85766"/>
  </p:normalViewPr>
  <p:slideViewPr>
    <p:cSldViewPr snapToGrid="0">
      <p:cViewPr varScale="1">
        <p:scale>
          <a:sx n="102" d="100"/>
          <a:sy n="102" d="100"/>
        </p:scale>
        <p:origin x="792" y="176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ngwei Zhang" userId="00c53528-d8f4-413e-b4b0-985264559294" providerId="ADAL" clId="{6B63CA2E-4DF7-9E4E-A2E7-266AEE04199A}"/>
    <pc:docChg chg="undo redo custSel addSld delSld modSld addMainMaster delMainMaster modMainMaster">
      <pc:chgData name="Guangwei Zhang" userId="00c53528-d8f4-413e-b4b0-985264559294" providerId="ADAL" clId="{6B63CA2E-4DF7-9E4E-A2E7-266AEE04199A}" dt="2024-07-13T15:52:05.097" v="10102" actId="5793"/>
      <pc:docMkLst>
        <pc:docMk/>
      </pc:docMkLst>
      <pc:sldChg chg="addSp delSp modSp mod">
        <pc:chgData name="Guangwei Zhang" userId="00c53528-d8f4-413e-b4b0-985264559294" providerId="ADAL" clId="{6B63CA2E-4DF7-9E4E-A2E7-266AEE04199A}" dt="2024-07-13T15:30:03.784" v="8660" actId="1076"/>
        <pc:sldMkLst>
          <pc:docMk/>
          <pc:sldMk cId="3577793713" sldId="259"/>
        </pc:sldMkLst>
        <pc:spChg chg="mod">
          <ac:chgData name="Guangwei Zhang" userId="00c53528-d8f4-413e-b4b0-985264559294" providerId="ADAL" clId="{6B63CA2E-4DF7-9E4E-A2E7-266AEE04199A}" dt="2024-07-10T12:08:45.994" v="54" actId="20577"/>
          <ac:spMkLst>
            <pc:docMk/>
            <pc:sldMk cId="3577793713" sldId="259"/>
            <ac:spMk id="3" creationId="{A3B95A19-2B77-2941-2AF5-8DEB50D2EAE3}"/>
          </ac:spMkLst>
        </pc:spChg>
        <pc:spChg chg="mod">
          <ac:chgData name="Guangwei Zhang" userId="00c53528-d8f4-413e-b4b0-985264559294" providerId="ADAL" clId="{6B63CA2E-4DF7-9E4E-A2E7-266AEE04199A}" dt="2024-07-13T15:30:03.784" v="8660" actId="1076"/>
          <ac:spMkLst>
            <pc:docMk/>
            <pc:sldMk cId="3577793713" sldId="259"/>
            <ac:spMk id="8" creationId="{A586B1E0-87BB-B32B-B459-46036651159C}"/>
          </ac:spMkLst>
        </pc:spChg>
        <pc:spChg chg="mod">
          <ac:chgData name="Guangwei Zhang" userId="00c53528-d8f4-413e-b4b0-985264559294" providerId="ADAL" clId="{6B63CA2E-4DF7-9E4E-A2E7-266AEE04199A}" dt="2024-07-13T15:27:09.108" v="8597" actId="20577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6B63CA2E-4DF7-9E4E-A2E7-266AEE04199A}" dt="2024-07-13T15:25:27.543" v="8517" actId="1076"/>
          <ac:spMkLst>
            <pc:docMk/>
            <pc:sldMk cId="3577793713" sldId="259"/>
            <ac:spMk id="10" creationId="{27F05BE2-51F5-DC28-29B0-D597F5D4A651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1" creationId="{1276C320-B891-5994-76F7-3B6BC9B846BF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2" creationId="{7E8B892E-31BA-332B-576C-029D0A5BC2BB}"/>
          </ac:spMkLst>
        </pc:spChg>
        <pc:spChg chg="del">
          <ac:chgData name="Guangwei Zhang" userId="00c53528-d8f4-413e-b4b0-985264559294" providerId="ADAL" clId="{6B63CA2E-4DF7-9E4E-A2E7-266AEE04199A}" dt="2024-07-13T15:25:06.013" v="8465" actId="478"/>
          <ac:spMkLst>
            <pc:docMk/>
            <pc:sldMk cId="3577793713" sldId="259"/>
            <ac:spMk id="13" creationId="{9A950A5F-86B4-B11E-463A-E78EBBBA983F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6" creationId="{2F461CEF-3FFF-5CEF-CE95-23E36999AC62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7" creationId="{7C97F657-5378-017C-E017-18530E84DA2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8" creationId="{E182E0FD-806A-B153-CAE9-C6A2C796D776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19" creationId="{25D3D774-FCB8-45FE-893B-075965686A4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1" creationId="{5578A7E1-57EA-239A-0D5D-29EB98FB4FA1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2" creationId="{CE15F7E1-EF63-D67E-1A66-3AC0A5D374E3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3" creationId="{6A8A78BA-504B-9CB6-3075-14747B1AB814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5" creationId="{ACBB6EF5-8F00-C1D7-2316-C2127F0F9905}"/>
          </ac:spMkLst>
        </pc:spChg>
        <pc:spChg chg="del">
          <ac:chgData name="Guangwei Zhang" userId="00c53528-d8f4-413e-b4b0-985264559294" providerId="ADAL" clId="{6B63CA2E-4DF7-9E4E-A2E7-266AEE04199A}" dt="2024-07-13T15:25:52.160" v="8520" actId="478"/>
          <ac:spMkLst>
            <pc:docMk/>
            <pc:sldMk cId="3577793713" sldId="259"/>
            <ac:spMk id="26" creationId="{241213C7-994E-7251-E9B3-69C6C944A3E3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5" creationId="{6F5961A2-ED79-B99F-F4CD-0DF78AD7E6AF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6" creationId="{E931A981-8552-81CF-FDAB-43222FD4DAD1}"/>
          </ac:spMkLst>
        </pc:spChg>
        <pc:spChg chg="del">
          <ac:chgData name="Guangwei Zhang" userId="00c53528-d8f4-413e-b4b0-985264559294" providerId="ADAL" clId="{6B63CA2E-4DF7-9E4E-A2E7-266AEE04199A}" dt="2024-07-13T15:27:18.226" v="8614" actId="478"/>
          <ac:spMkLst>
            <pc:docMk/>
            <pc:sldMk cId="3577793713" sldId="259"/>
            <ac:spMk id="37" creationId="{CF550046-BE14-5BD6-C978-E0C0AACB8A4D}"/>
          </ac:spMkLst>
        </pc:spChg>
        <pc:spChg chg="mod">
          <ac:chgData name="Guangwei Zhang" userId="00c53528-d8f4-413e-b4b0-985264559294" providerId="ADAL" clId="{6B63CA2E-4DF7-9E4E-A2E7-266AEE04199A}" dt="2024-07-13T15:27:16.077" v="8613" actId="1076"/>
          <ac:spMkLst>
            <pc:docMk/>
            <pc:sldMk cId="3577793713" sldId="259"/>
            <ac:spMk id="38" creationId="{00AB69BE-951F-A950-1172-8CCE979690D9}"/>
          </ac:spMkLst>
        </pc:spChg>
        <pc:picChg chg="add mod">
          <ac:chgData name="Guangwei Zhang" userId="00c53528-d8f4-413e-b4b0-985264559294" providerId="ADAL" clId="{6B63CA2E-4DF7-9E4E-A2E7-266AEE04199A}" dt="2024-07-13T15:25:47.811" v="8519" actId="1076"/>
          <ac:picMkLst>
            <pc:docMk/>
            <pc:sldMk cId="3577793713" sldId="259"/>
            <ac:picMk id="5" creationId="{76950577-2589-5A6D-B139-6D43EBE36604}"/>
          </ac:picMkLst>
        </pc:picChg>
        <pc:picChg chg="add mod">
          <ac:chgData name="Guangwei Zhang" userId="00c53528-d8f4-413e-b4b0-985264559294" providerId="ADAL" clId="{6B63CA2E-4DF7-9E4E-A2E7-266AEE04199A}" dt="2024-07-13T15:26:24.375" v="8558" actId="1440"/>
          <ac:picMkLst>
            <pc:docMk/>
            <pc:sldMk cId="3577793713" sldId="259"/>
            <ac:picMk id="6" creationId="{9325D2C2-DE07-5BAE-1F36-7F9D50CFED9D}"/>
          </ac:picMkLst>
        </pc:picChg>
        <pc:picChg chg="mod modCrop">
          <ac:chgData name="Guangwei Zhang" userId="00c53528-d8f4-413e-b4b0-985264559294" providerId="ADAL" clId="{6B63CA2E-4DF7-9E4E-A2E7-266AEE04199A}" dt="2024-07-13T15:28:07.558" v="8634" actId="1076"/>
          <ac:picMkLst>
            <pc:docMk/>
            <pc:sldMk cId="3577793713" sldId="259"/>
            <ac:picMk id="27" creationId="{C4546061-CF54-3128-A27A-31B8A166B48F}"/>
          </ac:picMkLst>
        </pc:picChg>
        <pc:picChg chg="add mod">
          <ac:chgData name="Guangwei Zhang" userId="00c53528-d8f4-413e-b4b0-985264559294" providerId="ADAL" clId="{6B63CA2E-4DF7-9E4E-A2E7-266AEE04199A}" dt="2024-07-13T15:28:10.386" v="8635" actId="1076"/>
          <ac:picMkLst>
            <pc:docMk/>
            <pc:sldMk cId="3577793713" sldId="259"/>
            <ac:picMk id="32" creationId="{DF6DB1DA-FFE3-D810-B97F-13EC6120C27F}"/>
          </ac:picMkLst>
        </pc:picChg>
        <pc:cxnChg chg="del">
          <ac:chgData name="Guangwei Zhang" userId="00c53528-d8f4-413e-b4b0-985264559294" providerId="ADAL" clId="{6B63CA2E-4DF7-9E4E-A2E7-266AEE04199A}" dt="2024-07-13T15:25:06.013" v="8465" actId="478"/>
          <ac:cxnSpMkLst>
            <pc:docMk/>
            <pc:sldMk cId="3577793713" sldId="259"/>
            <ac:cxnSpMk id="15" creationId="{43ADA972-633B-F77F-EF09-A9019B55DE6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84450572" sldId="260"/>
        </pc:sldMkLst>
      </pc:sldChg>
      <pc:sldChg chg="addSp delSp modSp new mod modNotesTx">
        <pc:chgData name="Guangwei Zhang" userId="00c53528-d8f4-413e-b4b0-985264559294" providerId="ADAL" clId="{6B63CA2E-4DF7-9E4E-A2E7-266AEE04199A}" dt="2024-07-13T12:31:45.248" v="4010" actId="1076"/>
        <pc:sldMkLst>
          <pc:docMk/>
          <pc:sldMk cId="4234917413" sldId="260"/>
        </pc:sldMkLst>
        <pc:spChg chg="mod">
          <ac:chgData name="Guangwei Zhang" userId="00c53528-d8f4-413e-b4b0-985264559294" providerId="ADAL" clId="{6B63CA2E-4DF7-9E4E-A2E7-266AEE04199A}" dt="2024-07-12T16:46:34.250" v="114" actId="20577"/>
          <ac:spMkLst>
            <pc:docMk/>
            <pc:sldMk cId="4234917413" sldId="260"/>
            <ac:spMk id="3" creationId="{92D7CFEA-189A-3BE5-9FA0-75086BE6D717}"/>
          </ac:spMkLst>
        </pc:spChg>
        <pc:spChg chg="add mod">
          <ac:chgData name="Guangwei Zhang" userId="00c53528-d8f4-413e-b4b0-985264559294" providerId="ADAL" clId="{6B63CA2E-4DF7-9E4E-A2E7-266AEE04199A}" dt="2024-07-13T05:18:41.366" v="254" actId="20577"/>
          <ac:spMkLst>
            <pc:docMk/>
            <pc:sldMk cId="4234917413" sldId="260"/>
            <ac:spMk id="4" creationId="{66A3C3DC-FACF-1854-942F-73F285EF84BD}"/>
          </ac:spMkLst>
        </pc:spChg>
        <pc:spChg chg="add mod">
          <ac:chgData name="Guangwei Zhang" userId="00c53528-d8f4-413e-b4b0-985264559294" providerId="ADAL" clId="{6B63CA2E-4DF7-9E4E-A2E7-266AEE04199A}" dt="2024-07-13T05:21:19.910" v="356" actId="1076"/>
          <ac:spMkLst>
            <pc:docMk/>
            <pc:sldMk cId="4234917413" sldId="260"/>
            <ac:spMk id="11" creationId="{7D7EFD54-8263-1171-7181-77FD18C7503F}"/>
          </ac:spMkLst>
        </pc:spChg>
        <pc:spChg chg="add mod">
          <ac:chgData name="Guangwei Zhang" userId="00c53528-d8f4-413e-b4b0-985264559294" providerId="ADAL" clId="{6B63CA2E-4DF7-9E4E-A2E7-266AEE04199A}" dt="2024-07-13T05:21:38.550" v="438" actId="1076"/>
          <ac:spMkLst>
            <pc:docMk/>
            <pc:sldMk cId="4234917413" sldId="260"/>
            <ac:spMk id="12" creationId="{0CFD1069-3F7C-72FE-06C5-FB37E8E90F78}"/>
          </ac:spMkLst>
        </pc:spChg>
        <pc:spChg chg="add mod">
          <ac:chgData name="Guangwei Zhang" userId="00c53528-d8f4-413e-b4b0-985264559294" providerId="ADAL" clId="{6B63CA2E-4DF7-9E4E-A2E7-266AEE04199A}" dt="2024-07-13T05:21:51.361" v="461" actId="1076"/>
          <ac:spMkLst>
            <pc:docMk/>
            <pc:sldMk cId="4234917413" sldId="260"/>
            <ac:spMk id="13" creationId="{DFC0F4C2-6AC6-A826-93E2-CA4B403AFC18}"/>
          </ac:spMkLst>
        </pc:spChg>
        <pc:picChg chg="add mod">
          <ac:chgData name="Guangwei Zhang" userId="00c53528-d8f4-413e-b4b0-985264559294" providerId="ADAL" clId="{6B63CA2E-4DF7-9E4E-A2E7-266AEE04199A}" dt="2024-07-13T05:19:44.621" v="272" actId="1076"/>
          <ac:picMkLst>
            <pc:docMk/>
            <pc:sldMk cId="4234917413" sldId="260"/>
            <ac:picMk id="5" creationId="{AA1CC87D-2554-8290-0902-D74733D3C364}"/>
          </ac:picMkLst>
        </pc:picChg>
        <pc:picChg chg="add del mod">
          <ac:chgData name="Guangwei Zhang" userId="00c53528-d8f4-413e-b4b0-985264559294" providerId="ADAL" clId="{6B63CA2E-4DF7-9E4E-A2E7-266AEE04199A}" dt="2024-07-13T05:19:13.426" v="261" actId="478"/>
          <ac:picMkLst>
            <pc:docMk/>
            <pc:sldMk cId="4234917413" sldId="260"/>
            <ac:picMk id="6" creationId="{1A708E24-8E55-36A5-4752-7CE672B61519}"/>
          </ac:picMkLst>
        </pc:picChg>
        <pc:picChg chg="add del mod">
          <ac:chgData name="Guangwei Zhang" userId="00c53528-d8f4-413e-b4b0-985264559294" providerId="ADAL" clId="{6B63CA2E-4DF7-9E4E-A2E7-266AEE04199A}" dt="2024-07-13T05:19:28.110" v="265" actId="478"/>
          <ac:picMkLst>
            <pc:docMk/>
            <pc:sldMk cId="4234917413" sldId="260"/>
            <ac:picMk id="7" creationId="{FE4F56D8-EA7E-82EF-9B52-0F215FA900AA}"/>
          </ac:picMkLst>
        </pc:picChg>
        <pc:picChg chg="add mod">
          <ac:chgData name="Guangwei Zhang" userId="00c53528-d8f4-413e-b4b0-985264559294" providerId="ADAL" clId="{6B63CA2E-4DF7-9E4E-A2E7-266AEE04199A}" dt="2024-07-13T05:19:40.831" v="270" actId="14100"/>
          <ac:picMkLst>
            <pc:docMk/>
            <pc:sldMk cId="4234917413" sldId="260"/>
            <ac:picMk id="8" creationId="{0F5F907D-14FA-F07B-ABFE-094BCAA652EF}"/>
          </ac:picMkLst>
        </pc:picChg>
        <pc:picChg chg="add mod">
          <ac:chgData name="Guangwei Zhang" userId="00c53528-d8f4-413e-b4b0-985264559294" providerId="ADAL" clId="{6B63CA2E-4DF7-9E4E-A2E7-266AEE04199A}" dt="2024-07-13T05:21:06.002" v="315" actId="1076"/>
          <ac:picMkLst>
            <pc:docMk/>
            <pc:sldMk cId="4234917413" sldId="260"/>
            <ac:picMk id="10" creationId="{17E48068-0E35-9C96-0D52-70E192DF7072}"/>
          </ac:picMkLst>
        </pc:picChg>
        <pc:picChg chg="add mod">
          <ac:chgData name="Guangwei Zhang" userId="00c53528-d8f4-413e-b4b0-985264559294" providerId="ADAL" clId="{6B63CA2E-4DF7-9E4E-A2E7-266AEE04199A}" dt="2024-07-13T05:23:04.505" v="468" actId="1076"/>
          <ac:picMkLst>
            <pc:docMk/>
            <pc:sldMk cId="4234917413" sldId="260"/>
            <ac:picMk id="14" creationId="{6B89ED09-F784-82E0-0F01-80575E2C9450}"/>
          </ac:picMkLst>
        </pc:picChg>
        <pc:picChg chg="add del mod">
          <ac:chgData name="Guangwei Zhang" userId="00c53528-d8f4-413e-b4b0-985264559294" providerId="ADAL" clId="{6B63CA2E-4DF7-9E4E-A2E7-266AEE04199A}" dt="2024-07-13T05:23:12.454" v="472" actId="478"/>
          <ac:picMkLst>
            <pc:docMk/>
            <pc:sldMk cId="4234917413" sldId="260"/>
            <ac:picMk id="15" creationId="{3DD72014-1CCF-458C-6A78-230EA0B527DA}"/>
          </ac:picMkLst>
        </pc:picChg>
        <pc:picChg chg="add mod">
          <ac:chgData name="Guangwei Zhang" userId="00c53528-d8f4-413e-b4b0-985264559294" providerId="ADAL" clId="{6B63CA2E-4DF7-9E4E-A2E7-266AEE04199A}" dt="2024-07-13T12:31:45.248" v="4010" actId="1076"/>
          <ac:picMkLst>
            <pc:docMk/>
            <pc:sldMk cId="4234917413" sldId="260"/>
            <ac:picMk id="16" creationId="{CA2233D8-1880-3606-58AB-152AD7DBDE9C}"/>
          </ac:picMkLst>
        </pc:picChg>
        <pc:picChg chg="add mod">
          <ac:chgData name="Guangwei Zhang" userId="00c53528-d8f4-413e-b4b0-985264559294" providerId="ADAL" clId="{6B63CA2E-4DF7-9E4E-A2E7-266AEE04199A}" dt="2024-07-13T12:31:43.129" v="4009" actId="1076"/>
          <ac:picMkLst>
            <pc:docMk/>
            <pc:sldMk cId="4234917413" sldId="260"/>
            <ac:picMk id="17" creationId="{72982373-3CEF-B799-67B9-A739AE6AB86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56863877" sldId="261"/>
        </pc:sldMkLst>
      </pc:sldChg>
      <pc:sldChg chg="addSp modSp new mod modAnim">
        <pc:chgData name="Guangwei Zhang" userId="00c53528-d8f4-413e-b4b0-985264559294" providerId="ADAL" clId="{6B63CA2E-4DF7-9E4E-A2E7-266AEE04199A}" dt="2024-07-13T15:28:49.909" v="8644"/>
        <pc:sldMkLst>
          <pc:docMk/>
          <pc:sldMk cId="3698876534" sldId="261"/>
        </pc:sldMkLst>
        <pc:spChg chg="mod">
          <ac:chgData name="Guangwei Zhang" userId="00c53528-d8f4-413e-b4b0-985264559294" providerId="ADAL" clId="{6B63CA2E-4DF7-9E4E-A2E7-266AEE04199A}" dt="2024-07-13T08:31:36.194" v="3770" actId="1076"/>
          <ac:spMkLst>
            <pc:docMk/>
            <pc:sldMk cId="3698876534" sldId="261"/>
            <ac:spMk id="2" creationId="{E9AF27C1-174A-337E-36E1-A837ACA76430}"/>
          </ac:spMkLst>
        </pc:spChg>
        <pc:spChg chg="mod">
          <ac:chgData name="Guangwei Zhang" userId="00c53528-d8f4-413e-b4b0-985264559294" providerId="ADAL" clId="{6B63CA2E-4DF7-9E4E-A2E7-266AEE04199A}" dt="2024-07-13T05:29:07.073" v="1029" actId="20577"/>
          <ac:spMkLst>
            <pc:docMk/>
            <pc:sldMk cId="3698876534" sldId="261"/>
            <ac:spMk id="3" creationId="{94AF3A65-4260-E2A0-D111-D68202F6B532}"/>
          </ac:spMkLst>
        </pc:spChg>
        <pc:spChg chg="add mod">
          <ac:chgData name="Guangwei Zhang" userId="00c53528-d8f4-413e-b4b0-985264559294" providerId="ADAL" clId="{6B63CA2E-4DF7-9E4E-A2E7-266AEE04199A}" dt="2024-07-13T05:28:06.953" v="978" actId="14100"/>
          <ac:spMkLst>
            <pc:docMk/>
            <pc:sldMk cId="3698876534" sldId="261"/>
            <ac:spMk id="4" creationId="{70CEBD63-9F0A-F332-1B30-2EE372739110}"/>
          </ac:spMkLst>
        </pc:spChg>
        <pc:spChg chg="add mod">
          <ac:chgData name="Guangwei Zhang" userId="00c53528-d8f4-413e-b4b0-985264559294" providerId="ADAL" clId="{6B63CA2E-4DF7-9E4E-A2E7-266AEE04199A}" dt="2024-07-13T05:28:42.294" v="992" actId="20577"/>
          <ac:spMkLst>
            <pc:docMk/>
            <pc:sldMk cId="3698876534" sldId="261"/>
            <ac:spMk id="5" creationId="{B8E750A2-A86B-45E0-D364-6B54AC9DD327}"/>
          </ac:spMkLst>
        </pc:spChg>
        <pc:spChg chg="add mod">
          <ac:chgData name="Guangwei Zhang" userId="00c53528-d8f4-413e-b4b0-985264559294" providerId="ADAL" clId="{6B63CA2E-4DF7-9E4E-A2E7-266AEE04199A}" dt="2024-07-13T05:29:44.379" v="1041" actId="1076"/>
          <ac:spMkLst>
            <pc:docMk/>
            <pc:sldMk cId="3698876534" sldId="261"/>
            <ac:spMk id="6" creationId="{3DCCE682-4ADE-B57E-B59F-A240F7D6FAC7}"/>
          </ac:spMkLst>
        </pc:spChg>
        <pc:spChg chg="add mod">
          <ac:chgData name="Guangwei Zhang" userId="00c53528-d8f4-413e-b4b0-985264559294" providerId="ADAL" clId="{6B63CA2E-4DF7-9E4E-A2E7-266AEE04199A}" dt="2024-07-13T05:29:01.347" v="1015" actId="1076"/>
          <ac:spMkLst>
            <pc:docMk/>
            <pc:sldMk cId="3698876534" sldId="261"/>
            <ac:spMk id="7" creationId="{85F3CA7E-AC7E-2CE8-AA2A-89B89895FD0E}"/>
          </ac:spMkLst>
        </pc:spChg>
        <pc:spChg chg="add mod">
          <ac:chgData name="Guangwei Zhang" userId="00c53528-d8f4-413e-b4b0-985264559294" providerId="ADAL" clId="{6B63CA2E-4DF7-9E4E-A2E7-266AEE04199A}" dt="2024-07-13T05:29:15.515" v="1032" actId="14100"/>
          <ac:spMkLst>
            <pc:docMk/>
            <pc:sldMk cId="3698876534" sldId="261"/>
            <ac:spMk id="8" creationId="{1616DFA7-38AD-9150-FB7E-532B02D79D86}"/>
          </ac:spMkLst>
        </pc:spChg>
        <pc:spChg chg="add mod">
          <ac:chgData name="Guangwei Zhang" userId="00c53528-d8f4-413e-b4b0-985264559294" providerId="ADAL" clId="{6B63CA2E-4DF7-9E4E-A2E7-266AEE04199A}" dt="2024-07-13T05:29:21.807" v="1035" actId="20577"/>
          <ac:spMkLst>
            <pc:docMk/>
            <pc:sldMk cId="3698876534" sldId="261"/>
            <ac:spMk id="9" creationId="{5D69709D-FC4D-4C9D-E54C-3439896FD796}"/>
          </ac:spMkLst>
        </pc:spChg>
        <pc:spChg chg="add mod">
          <ac:chgData name="Guangwei Zhang" userId="00c53528-d8f4-413e-b4b0-985264559294" providerId="ADAL" clId="{6B63CA2E-4DF7-9E4E-A2E7-266AEE04199A}" dt="2024-07-13T05:29:51.951" v="1046" actId="14100"/>
          <ac:spMkLst>
            <pc:docMk/>
            <pc:sldMk cId="3698876534" sldId="261"/>
            <ac:spMk id="14" creationId="{FB4DA17F-DAAD-EAB7-967D-111D2AFDEBAA}"/>
          </ac:spMkLst>
        </pc:spChg>
        <pc:spChg chg="add mod">
          <ac:chgData name="Guangwei Zhang" userId="00c53528-d8f4-413e-b4b0-985264559294" providerId="ADAL" clId="{6B63CA2E-4DF7-9E4E-A2E7-266AEE04199A}" dt="2024-07-13T05:29:54.708" v="1047" actId="571"/>
          <ac:spMkLst>
            <pc:docMk/>
            <pc:sldMk cId="3698876534" sldId="261"/>
            <ac:spMk id="15" creationId="{726A7C7E-0BAC-0909-D88D-022B10C594D2}"/>
          </ac:spMkLst>
        </pc:spChg>
        <pc:spChg chg="add mod">
          <ac:chgData name="Guangwei Zhang" userId="00c53528-d8f4-413e-b4b0-985264559294" providerId="ADAL" clId="{6B63CA2E-4DF7-9E4E-A2E7-266AEE04199A}" dt="2024-07-13T05:30:33.708" v="1058" actId="20577"/>
          <ac:spMkLst>
            <pc:docMk/>
            <pc:sldMk cId="3698876534" sldId="261"/>
            <ac:spMk id="17" creationId="{F8E4C5A5-9A76-93D4-F543-49B7E8119328}"/>
          </ac:spMkLst>
        </pc:spChg>
        <pc:spChg chg="add mod">
          <ac:chgData name="Guangwei Zhang" userId="00c53528-d8f4-413e-b4b0-985264559294" providerId="ADAL" clId="{6B63CA2E-4DF7-9E4E-A2E7-266AEE04199A}" dt="2024-07-13T05:30:02.709" v="1049" actId="571"/>
          <ac:spMkLst>
            <pc:docMk/>
            <pc:sldMk cId="3698876534" sldId="261"/>
            <ac:spMk id="18" creationId="{CF5698B9-C233-B7BE-9FC8-6CF379A20630}"/>
          </ac:spMkLst>
        </pc:spChg>
        <pc:spChg chg="add mod">
          <ac:chgData name="Guangwei Zhang" userId="00c53528-d8f4-413e-b4b0-985264559294" providerId="ADAL" clId="{6B63CA2E-4DF7-9E4E-A2E7-266AEE04199A}" dt="2024-07-13T05:30:17.921" v="1055" actId="14100"/>
          <ac:spMkLst>
            <pc:docMk/>
            <pc:sldMk cId="3698876534" sldId="261"/>
            <ac:spMk id="22" creationId="{5A663DFC-EF64-D0E5-BF41-86E4DA48B928}"/>
          </ac:spMkLst>
        </pc:spChg>
        <pc:spChg chg="add mod">
          <ac:chgData name="Guangwei Zhang" userId="00c53528-d8f4-413e-b4b0-985264559294" providerId="ADAL" clId="{6B63CA2E-4DF7-9E4E-A2E7-266AEE04199A}" dt="2024-07-13T05:30:20.087" v="1056" actId="571"/>
          <ac:spMkLst>
            <pc:docMk/>
            <pc:sldMk cId="3698876534" sldId="261"/>
            <ac:spMk id="23" creationId="{AAC7E732-F202-7FE0-F525-9E990DF5341F}"/>
          </ac:spMkLst>
        </pc:spChg>
        <pc:spChg chg="add mod">
          <ac:chgData name="Guangwei Zhang" userId="00c53528-d8f4-413e-b4b0-985264559294" providerId="ADAL" clId="{6B63CA2E-4DF7-9E4E-A2E7-266AEE04199A}" dt="2024-07-13T05:31:27.900" v="1142" actId="20577"/>
          <ac:spMkLst>
            <pc:docMk/>
            <pc:sldMk cId="3698876534" sldId="261"/>
            <ac:spMk id="24" creationId="{835EF101-D22E-189D-A4E1-E829E6AD0F81}"/>
          </ac:spMkLst>
        </pc:spChg>
        <pc:spChg chg="add mod">
          <ac:chgData name="Guangwei Zhang" userId="00c53528-d8f4-413e-b4b0-985264559294" providerId="ADAL" clId="{6B63CA2E-4DF7-9E4E-A2E7-266AEE04199A}" dt="2024-07-13T05:36:43.715" v="1609" actId="1076"/>
          <ac:spMkLst>
            <pc:docMk/>
            <pc:sldMk cId="3698876534" sldId="261"/>
            <ac:spMk id="25" creationId="{612EFFFA-3749-2B67-F1B6-FD199B37FAC3}"/>
          </ac:spMkLst>
        </pc:spChg>
        <pc:picChg chg="add mod">
          <ac:chgData name="Guangwei Zhang" userId="00c53528-d8f4-413e-b4b0-985264559294" providerId="ADAL" clId="{6B63CA2E-4DF7-9E4E-A2E7-266AEE04199A}" dt="2024-07-13T15:26:37.228" v="8561" actId="14100"/>
          <ac:picMkLst>
            <pc:docMk/>
            <pc:sldMk cId="3698876534" sldId="261"/>
            <ac:picMk id="28" creationId="{3C74C945-F030-D01C-4760-6FA20FAA16C0}"/>
          </ac:picMkLst>
        </pc:picChg>
        <pc:picChg chg="add mod">
          <ac:chgData name="Guangwei Zhang" userId="00c53528-d8f4-413e-b4b0-985264559294" providerId="ADAL" clId="{6B63CA2E-4DF7-9E4E-A2E7-266AEE04199A}" dt="2024-07-13T15:28:40.852" v="8642" actId="1076"/>
          <ac:picMkLst>
            <pc:docMk/>
            <pc:sldMk cId="3698876534" sldId="261"/>
            <ac:picMk id="29" creationId="{9DB33A0C-3B5D-0247-EB8E-F150DCAB9A4F}"/>
          </ac:picMkLst>
        </pc:picChg>
        <pc:cxnChg chg="add mod">
          <ac:chgData name="Guangwei Zhang" userId="00c53528-d8f4-413e-b4b0-985264559294" providerId="ADAL" clId="{6B63CA2E-4DF7-9E4E-A2E7-266AEE04199A}" dt="2024-07-13T05:29:44.379" v="1041" actId="1076"/>
          <ac:cxnSpMkLst>
            <pc:docMk/>
            <pc:sldMk cId="3698876534" sldId="261"/>
            <ac:cxnSpMk id="11" creationId="{AC576068-2968-E9A6-DBD7-B6612CCB144F}"/>
          </ac:cxnSpMkLst>
        </pc:cxnChg>
        <pc:cxnChg chg="add mod">
          <ac:chgData name="Guangwei Zhang" userId="00c53528-d8f4-413e-b4b0-985264559294" providerId="ADAL" clId="{6B63CA2E-4DF7-9E4E-A2E7-266AEE04199A}" dt="2024-07-13T05:30:08.203" v="1053" actId="14100"/>
          <ac:cxnSpMkLst>
            <pc:docMk/>
            <pc:sldMk cId="3698876534" sldId="261"/>
            <ac:cxnSpMk id="19" creationId="{2C23B5E2-6720-97B7-71CE-EAF36344B674}"/>
          </ac:cxnSpMkLst>
        </pc:cxnChg>
        <pc:cxnChg chg="add">
          <ac:chgData name="Guangwei Zhang" userId="00c53528-d8f4-413e-b4b0-985264559294" providerId="ADAL" clId="{6B63CA2E-4DF7-9E4E-A2E7-266AEE04199A}" dt="2024-07-13T05:36:48.653" v="1610" actId="11529"/>
          <ac:cxnSpMkLst>
            <pc:docMk/>
            <pc:sldMk cId="3698876534" sldId="261"/>
            <ac:cxnSpMk id="27" creationId="{3E62B688-3D98-F87F-B931-3339590F77A3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5510737" sldId="262"/>
        </pc:sldMkLst>
      </pc:sldChg>
      <pc:sldChg chg="addSp delSp modSp new mod">
        <pc:chgData name="Guangwei Zhang" userId="00c53528-d8f4-413e-b4b0-985264559294" providerId="ADAL" clId="{6B63CA2E-4DF7-9E4E-A2E7-266AEE04199A}" dt="2024-07-13T15:28:59.445" v="8646" actId="1076"/>
        <pc:sldMkLst>
          <pc:docMk/>
          <pc:sldMk cId="2532353933" sldId="262"/>
        </pc:sldMkLst>
        <pc:spChg chg="mod">
          <ac:chgData name="Guangwei Zhang" userId="00c53528-d8f4-413e-b4b0-985264559294" providerId="ADAL" clId="{6B63CA2E-4DF7-9E4E-A2E7-266AEE04199A}" dt="2024-07-13T05:31:37.306" v="1157" actId="20577"/>
          <ac:spMkLst>
            <pc:docMk/>
            <pc:sldMk cId="2532353933" sldId="262"/>
            <ac:spMk id="3" creationId="{B21AA880-BE00-5142-7B88-746AAE514226}"/>
          </ac:spMkLst>
        </pc:spChg>
        <pc:spChg chg="add mod">
          <ac:chgData name="Guangwei Zhang" userId="00c53528-d8f4-413e-b4b0-985264559294" providerId="ADAL" clId="{6B63CA2E-4DF7-9E4E-A2E7-266AEE04199A}" dt="2024-07-13T05:32:38.999" v="1332" actId="20577"/>
          <ac:spMkLst>
            <pc:docMk/>
            <pc:sldMk cId="2532353933" sldId="262"/>
            <ac:spMk id="4" creationId="{B8AF38E9-37E6-240A-F0FC-841FBAD00076}"/>
          </ac:spMkLst>
        </pc:spChg>
        <pc:spChg chg="add mod">
          <ac:chgData name="Guangwei Zhang" userId="00c53528-d8f4-413e-b4b0-985264559294" providerId="ADAL" clId="{6B63CA2E-4DF7-9E4E-A2E7-266AEE04199A}" dt="2024-07-13T05:34:13.237" v="1433" actId="20577"/>
          <ac:spMkLst>
            <pc:docMk/>
            <pc:sldMk cId="2532353933" sldId="262"/>
            <ac:spMk id="5" creationId="{140A8116-74D1-BD48-ED13-40FDFAA6D7F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6" creationId="{0981BEB0-A351-2DC6-D3D8-77B2AC391C39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7" creationId="{99FB5BCA-9B4A-B9F2-CA11-474B14D3268E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8" creationId="{1BAB4C86-19F6-B77B-94F8-4AEC452B9545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9" creationId="{E571EE72-1279-8165-D61F-44280DDF3882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0" creationId="{2B717239-035D-BB57-349C-226154EA1D26}"/>
          </ac:spMkLst>
        </pc:spChg>
        <pc:spChg chg="add del mod">
          <ac:chgData name="Guangwei Zhang" userId="00c53528-d8f4-413e-b4b0-985264559294" providerId="ADAL" clId="{6B63CA2E-4DF7-9E4E-A2E7-266AEE04199A}" dt="2024-07-13T05:33:17.319" v="1360" actId="478"/>
          <ac:spMkLst>
            <pc:docMk/>
            <pc:sldMk cId="2532353933" sldId="262"/>
            <ac:spMk id="11" creationId="{668327EB-AC37-3797-6631-FA34084DA6F6}"/>
          </ac:spMkLst>
        </pc:spChg>
        <pc:spChg chg="add mod">
          <ac:chgData name="Guangwei Zhang" userId="00c53528-d8f4-413e-b4b0-985264559294" providerId="ADAL" clId="{6B63CA2E-4DF7-9E4E-A2E7-266AEE04199A}" dt="2024-07-13T05:34:15.352" v="1434" actId="20577"/>
          <ac:spMkLst>
            <pc:docMk/>
            <pc:sldMk cId="2532353933" sldId="262"/>
            <ac:spMk id="12" creationId="{F266EA2B-173A-B0AA-89E6-6675D92448B6}"/>
          </ac:spMkLst>
        </pc:spChg>
        <pc:spChg chg="add mod">
          <ac:chgData name="Guangwei Zhang" userId="00c53528-d8f4-413e-b4b0-985264559294" providerId="ADAL" clId="{6B63CA2E-4DF7-9E4E-A2E7-266AEE04199A}" dt="2024-07-13T05:34:17.274" v="1435" actId="20577"/>
          <ac:spMkLst>
            <pc:docMk/>
            <pc:sldMk cId="2532353933" sldId="262"/>
            <ac:spMk id="13" creationId="{AB4F088A-608F-2DCA-B4EA-7CA1D2C3623E}"/>
          </ac:spMkLst>
        </pc:spChg>
        <pc:spChg chg="add mod">
          <ac:chgData name="Guangwei Zhang" userId="00c53528-d8f4-413e-b4b0-985264559294" providerId="ADAL" clId="{6B63CA2E-4DF7-9E4E-A2E7-266AEE04199A}" dt="2024-07-13T05:34:18.902" v="1436" actId="20577"/>
          <ac:spMkLst>
            <pc:docMk/>
            <pc:sldMk cId="2532353933" sldId="262"/>
            <ac:spMk id="14" creationId="{7E9215F0-965E-590B-5C5F-A65D590E620E}"/>
          </ac:spMkLst>
        </pc:spChg>
        <pc:spChg chg="add mod">
          <ac:chgData name="Guangwei Zhang" userId="00c53528-d8f4-413e-b4b0-985264559294" providerId="ADAL" clId="{6B63CA2E-4DF7-9E4E-A2E7-266AEE04199A}" dt="2024-07-13T05:34:20.604" v="1437" actId="20577"/>
          <ac:spMkLst>
            <pc:docMk/>
            <pc:sldMk cId="2532353933" sldId="262"/>
            <ac:spMk id="15" creationId="{5C0450E1-A7D5-CB4F-A405-626F39D7B16A}"/>
          </ac:spMkLst>
        </pc:spChg>
        <pc:spChg chg="add mod">
          <ac:chgData name="Guangwei Zhang" userId="00c53528-d8f4-413e-b4b0-985264559294" providerId="ADAL" clId="{6B63CA2E-4DF7-9E4E-A2E7-266AEE04199A}" dt="2024-07-13T05:35:28.792" v="1495" actId="20577"/>
          <ac:spMkLst>
            <pc:docMk/>
            <pc:sldMk cId="2532353933" sldId="262"/>
            <ac:spMk id="16" creationId="{4205BB9A-F348-F63B-050F-507858455B9A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7" creationId="{9B2BAAD0-456D-4FCE-6AFE-3A940EBE5186}"/>
          </ac:spMkLst>
        </pc:spChg>
        <pc:spChg chg="add mod">
          <ac:chgData name="Guangwei Zhang" userId="00c53528-d8f4-413e-b4b0-985264559294" providerId="ADAL" clId="{6B63CA2E-4DF7-9E4E-A2E7-266AEE04199A}" dt="2024-07-13T05:34:10.545" v="1432" actId="1076"/>
          <ac:spMkLst>
            <pc:docMk/>
            <pc:sldMk cId="2532353933" sldId="262"/>
            <ac:spMk id="18" creationId="{B05CA840-B313-3E74-5AEB-942BA948B730}"/>
          </ac:spMkLst>
        </pc:spChg>
        <pc:spChg chg="add mod">
          <ac:chgData name="Guangwei Zhang" userId="00c53528-d8f4-413e-b4b0-985264559294" providerId="ADAL" clId="{6B63CA2E-4DF7-9E4E-A2E7-266AEE04199A}" dt="2024-07-13T05:34:34.745" v="1440" actId="20577"/>
          <ac:spMkLst>
            <pc:docMk/>
            <pc:sldMk cId="2532353933" sldId="262"/>
            <ac:spMk id="19" creationId="{2603B27D-853D-EB4E-14F3-1BDC8CE499E3}"/>
          </ac:spMkLst>
        </pc:spChg>
        <pc:spChg chg="add mod">
          <ac:chgData name="Guangwei Zhang" userId="00c53528-d8f4-413e-b4b0-985264559294" providerId="ADAL" clId="{6B63CA2E-4DF7-9E4E-A2E7-266AEE04199A}" dt="2024-07-13T05:34:45.994" v="1442" actId="20577"/>
          <ac:spMkLst>
            <pc:docMk/>
            <pc:sldMk cId="2532353933" sldId="262"/>
            <ac:spMk id="20" creationId="{5F979F47-7D00-F743-B211-041FD812A085}"/>
          </ac:spMkLst>
        </pc:spChg>
        <pc:spChg chg="add mod">
          <ac:chgData name="Guangwei Zhang" userId="00c53528-d8f4-413e-b4b0-985264559294" providerId="ADAL" clId="{6B63CA2E-4DF7-9E4E-A2E7-266AEE04199A}" dt="2024-07-13T05:34:49.813" v="1444" actId="20577"/>
          <ac:spMkLst>
            <pc:docMk/>
            <pc:sldMk cId="2532353933" sldId="262"/>
            <ac:spMk id="21" creationId="{C13EBE0B-5ABB-9653-D980-9670655F8A7E}"/>
          </ac:spMkLst>
        </pc:spChg>
        <pc:spChg chg="add mod">
          <ac:chgData name="Guangwei Zhang" userId="00c53528-d8f4-413e-b4b0-985264559294" providerId="ADAL" clId="{6B63CA2E-4DF7-9E4E-A2E7-266AEE04199A}" dt="2024-07-13T05:34:54.326" v="1446" actId="20577"/>
          <ac:spMkLst>
            <pc:docMk/>
            <pc:sldMk cId="2532353933" sldId="262"/>
            <ac:spMk id="22" creationId="{4363ED40-4726-8951-CB98-7E6A259107F3}"/>
          </ac:spMkLst>
        </pc:spChg>
        <pc:spChg chg="add mod">
          <ac:chgData name="Guangwei Zhang" userId="00c53528-d8f4-413e-b4b0-985264559294" providerId="ADAL" clId="{6B63CA2E-4DF7-9E4E-A2E7-266AEE04199A}" dt="2024-07-13T05:34:58.350" v="1448" actId="20577"/>
          <ac:spMkLst>
            <pc:docMk/>
            <pc:sldMk cId="2532353933" sldId="262"/>
            <ac:spMk id="23" creationId="{B1CE6650-67E1-257D-C840-19E6558E7F0A}"/>
          </ac:spMkLst>
        </pc:spChg>
        <pc:spChg chg="add mod">
          <ac:chgData name="Guangwei Zhang" userId="00c53528-d8f4-413e-b4b0-985264559294" providerId="ADAL" clId="{6B63CA2E-4DF7-9E4E-A2E7-266AEE04199A}" dt="2024-07-13T05:35:05.044" v="1453" actId="20577"/>
          <ac:spMkLst>
            <pc:docMk/>
            <pc:sldMk cId="2532353933" sldId="262"/>
            <ac:spMk id="24" creationId="{BAC7B4EE-A1FE-9699-1002-0DFEA5AA1874}"/>
          </ac:spMkLst>
        </pc:spChg>
        <pc:spChg chg="add mod">
          <ac:chgData name="Guangwei Zhang" userId="00c53528-d8f4-413e-b4b0-985264559294" providerId="ADAL" clId="{6B63CA2E-4DF7-9E4E-A2E7-266AEE04199A}" dt="2024-07-13T05:35:55.269" v="1535" actId="20577"/>
          <ac:spMkLst>
            <pc:docMk/>
            <pc:sldMk cId="2532353933" sldId="262"/>
            <ac:spMk id="25" creationId="{3EFCE0D0-13FF-3468-366D-C7A57EA04964}"/>
          </ac:spMkLst>
        </pc:spChg>
        <pc:picChg chg="add mod">
          <ac:chgData name="Guangwei Zhang" userId="00c53528-d8f4-413e-b4b0-985264559294" providerId="ADAL" clId="{6B63CA2E-4DF7-9E4E-A2E7-266AEE04199A}" dt="2024-07-13T15:28:59.445" v="8646" actId="1076"/>
          <ac:picMkLst>
            <pc:docMk/>
            <pc:sldMk cId="2532353933" sldId="262"/>
            <ac:picMk id="28" creationId="{0240858D-541A-E92E-1E77-766FB38F5EDA}"/>
          </ac:picMkLst>
        </pc:picChg>
        <pc:cxnChg chg="add del mod">
          <ac:chgData name="Guangwei Zhang" userId="00c53528-d8f4-413e-b4b0-985264559294" providerId="ADAL" clId="{6B63CA2E-4DF7-9E4E-A2E7-266AEE04199A}" dt="2024-07-13T05:36:13.295" v="1537" actId="478"/>
          <ac:cxnSpMkLst>
            <pc:docMk/>
            <pc:sldMk cId="2532353933" sldId="262"/>
            <ac:cxnSpMk id="27" creationId="{7BDEB438-FB39-B2B2-C959-BB7AACB6BF47}"/>
          </ac:cxnSpMkLst>
        </pc:cxnChg>
      </pc:sldChg>
      <pc:sldChg chg="addSp delSp modSp new mod modNotesTx">
        <pc:chgData name="Guangwei Zhang" userId="00c53528-d8f4-413e-b4b0-985264559294" providerId="ADAL" clId="{6B63CA2E-4DF7-9E4E-A2E7-266AEE04199A}" dt="2024-07-13T06:06:08.621" v="2986" actId="20577"/>
        <pc:sldMkLst>
          <pc:docMk/>
          <pc:sldMk cId="1792475238" sldId="263"/>
        </pc:sldMkLst>
        <pc:spChg chg="mod">
          <ac:chgData name="Guangwei Zhang" userId="00c53528-d8f4-413e-b4b0-985264559294" providerId="ADAL" clId="{6B63CA2E-4DF7-9E4E-A2E7-266AEE04199A}" dt="2024-07-13T06:06:08.621" v="2986" actId="20577"/>
          <ac:spMkLst>
            <pc:docMk/>
            <pc:sldMk cId="1792475238" sldId="263"/>
            <ac:spMk id="3" creationId="{E28F814D-39F5-5AD5-A453-984626F9B45A}"/>
          </ac:spMkLst>
        </pc:spChg>
        <pc:spChg chg="add mod">
          <ac:chgData name="Guangwei Zhang" userId="00c53528-d8f4-413e-b4b0-985264559294" providerId="ADAL" clId="{6B63CA2E-4DF7-9E4E-A2E7-266AEE04199A}" dt="2024-07-13T05:46:39.112" v="1922" actId="1076"/>
          <ac:spMkLst>
            <pc:docMk/>
            <pc:sldMk cId="1792475238" sldId="263"/>
            <ac:spMk id="4" creationId="{E786CB66-2E0B-06A6-0618-5654644D4C52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5" creationId="{5F91C69D-A8CD-8AFA-05A4-01DF7613B40B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6" creationId="{7ABBC4D0-B7F8-2FD5-28BC-62A4C76B994C}"/>
          </ac:spMkLst>
        </pc:spChg>
        <pc:spChg chg="add del mod">
          <ac:chgData name="Guangwei Zhang" userId="00c53528-d8f4-413e-b4b0-985264559294" providerId="ADAL" clId="{6B63CA2E-4DF7-9E4E-A2E7-266AEE04199A}" dt="2024-07-13T05:43:46.591" v="1817" actId="478"/>
          <ac:spMkLst>
            <pc:docMk/>
            <pc:sldMk cId="1792475238" sldId="263"/>
            <ac:spMk id="7" creationId="{3875FF58-CDB8-5D57-C75A-856B64BDE6D2}"/>
          </ac:spMkLst>
        </pc:spChg>
        <pc:picChg chg="add mod">
          <ac:chgData name="Guangwei Zhang" userId="00c53528-d8f4-413e-b4b0-985264559294" providerId="ADAL" clId="{6B63CA2E-4DF7-9E4E-A2E7-266AEE04199A}" dt="2024-07-13T05:44:18.425" v="1821" actId="1076"/>
          <ac:picMkLst>
            <pc:docMk/>
            <pc:sldMk cId="1792475238" sldId="263"/>
            <ac:picMk id="8" creationId="{A63ED12D-31E8-45D8-9753-F9C36A651261}"/>
          </ac:picMkLst>
        </pc:picChg>
        <pc:picChg chg="add mod">
          <ac:chgData name="Guangwei Zhang" userId="00c53528-d8f4-413e-b4b0-985264559294" providerId="ADAL" clId="{6B63CA2E-4DF7-9E4E-A2E7-266AEE04199A}" dt="2024-07-13T05:43:51.741" v="1820" actId="1076"/>
          <ac:picMkLst>
            <pc:docMk/>
            <pc:sldMk cId="1792475238" sldId="263"/>
            <ac:picMk id="9" creationId="{957BF633-6E49-B9D2-67D0-51D6D84441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69711149" sldId="263"/>
        </pc:sldMkLst>
      </pc:sldChg>
      <pc:sldChg chg="new del">
        <pc:chgData name="Guangwei Zhang" userId="00c53528-d8f4-413e-b4b0-985264559294" providerId="ADAL" clId="{6B63CA2E-4DF7-9E4E-A2E7-266AEE04199A}" dt="2024-07-13T05:44:21.675" v="1823" actId="2696"/>
        <pc:sldMkLst>
          <pc:docMk/>
          <pc:sldMk cId="419048702" sldId="26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845383957" sldId="264"/>
        </pc:sldMkLst>
      </pc:sldChg>
      <pc:sldChg chg="addSp delSp modSp add mod modAnim">
        <pc:chgData name="Guangwei Zhang" userId="00c53528-d8f4-413e-b4b0-985264559294" providerId="ADAL" clId="{6B63CA2E-4DF7-9E4E-A2E7-266AEE04199A}" dt="2024-07-13T06:06:06.382" v="2985" actId="20577"/>
        <pc:sldMkLst>
          <pc:docMk/>
          <pc:sldMk cId="4203425696" sldId="264"/>
        </pc:sldMkLst>
        <pc:spChg chg="mod">
          <ac:chgData name="Guangwei Zhang" userId="00c53528-d8f4-413e-b4b0-985264559294" providerId="ADAL" clId="{6B63CA2E-4DF7-9E4E-A2E7-266AEE04199A}" dt="2024-07-13T06:06:06.382" v="2985" actId="20577"/>
          <ac:spMkLst>
            <pc:docMk/>
            <pc:sldMk cId="4203425696" sldId="264"/>
            <ac:spMk id="3" creationId="{E28F814D-39F5-5AD5-A453-984626F9B45A}"/>
          </ac:spMkLst>
        </pc:spChg>
        <pc:spChg chg="del">
          <ac:chgData name="Guangwei Zhang" userId="00c53528-d8f4-413e-b4b0-985264559294" providerId="ADAL" clId="{6B63CA2E-4DF7-9E4E-A2E7-266AEE04199A}" dt="2024-07-13T05:44:25.577" v="1825" actId="478"/>
          <ac:spMkLst>
            <pc:docMk/>
            <pc:sldMk cId="4203425696" sldId="264"/>
            <ac:spMk id="4" creationId="{E786CB66-2E0B-06A6-0618-5654644D4C52}"/>
          </ac:spMkLst>
        </pc:spChg>
        <pc:spChg chg="add mod">
          <ac:chgData name="Guangwei Zhang" userId="00c53528-d8f4-413e-b4b0-985264559294" providerId="ADAL" clId="{6B63CA2E-4DF7-9E4E-A2E7-266AEE04199A}" dt="2024-07-13T05:44:35.732" v="1851" actId="20577"/>
          <ac:spMkLst>
            <pc:docMk/>
            <pc:sldMk cId="4203425696" sldId="264"/>
            <ac:spMk id="6" creationId="{CB4EEFCE-9E7B-1C33-B62A-1B4E34723A9F}"/>
          </ac:spMkLst>
        </pc:spChg>
        <pc:spChg chg="add mod">
          <ac:chgData name="Guangwei Zhang" userId="00c53528-d8f4-413e-b4b0-985264559294" providerId="ADAL" clId="{6B63CA2E-4DF7-9E4E-A2E7-266AEE04199A}" dt="2024-07-13T05:44:38.744" v="1852" actId="1076"/>
          <ac:spMkLst>
            <pc:docMk/>
            <pc:sldMk cId="4203425696" sldId="264"/>
            <ac:spMk id="10" creationId="{21C1078A-0530-44A6-1E4B-6606799FB1C7}"/>
          </ac:spMkLst>
        </pc:spChg>
        <pc:picChg chg="add mod">
          <ac:chgData name="Guangwei Zhang" userId="00c53528-d8f4-413e-b4b0-985264559294" providerId="ADAL" clId="{6B63CA2E-4DF7-9E4E-A2E7-266AEE04199A}" dt="2024-07-13T05:44:57.948" v="1856" actId="1076"/>
          <ac:picMkLst>
            <pc:docMk/>
            <pc:sldMk cId="4203425696" sldId="264"/>
            <ac:picMk id="7" creationId="{18548A2D-3365-5A8E-5D8C-6E3B618E0D0D}"/>
          </ac:picMkLst>
        </pc:picChg>
        <pc:picChg chg="del">
          <ac:chgData name="Guangwei Zhang" userId="00c53528-d8f4-413e-b4b0-985264559294" providerId="ADAL" clId="{6B63CA2E-4DF7-9E4E-A2E7-266AEE04199A}" dt="2024-07-13T05:44:25.577" v="1825" actId="478"/>
          <ac:picMkLst>
            <pc:docMk/>
            <pc:sldMk cId="4203425696" sldId="264"/>
            <ac:picMk id="8" creationId="{A63ED12D-31E8-45D8-9753-F9C36A651261}"/>
          </ac:picMkLst>
        </pc:picChg>
        <pc:picChg chg="del">
          <ac:chgData name="Guangwei Zhang" userId="00c53528-d8f4-413e-b4b0-985264559294" providerId="ADAL" clId="{6B63CA2E-4DF7-9E4E-A2E7-266AEE04199A}" dt="2024-07-13T05:44:27.337" v="1826" actId="478"/>
          <ac:picMkLst>
            <pc:docMk/>
            <pc:sldMk cId="4203425696" sldId="264"/>
            <ac:picMk id="9" creationId="{957BF633-6E49-B9D2-67D0-51D6D8444124}"/>
          </ac:picMkLst>
        </pc:picChg>
        <pc:picChg chg="add mod">
          <ac:chgData name="Guangwei Zhang" userId="00c53528-d8f4-413e-b4b0-985264559294" providerId="ADAL" clId="{6B63CA2E-4DF7-9E4E-A2E7-266AEE04199A}" dt="2024-07-13T05:45:11.762" v="1861" actId="1076"/>
          <ac:picMkLst>
            <pc:docMk/>
            <pc:sldMk cId="4203425696" sldId="264"/>
            <ac:picMk id="11" creationId="{315F9D28-4F99-0766-60EB-53FA560874DF}"/>
          </ac:picMkLst>
        </pc:picChg>
        <pc:picChg chg="add mod">
          <ac:chgData name="Guangwei Zhang" userId="00c53528-d8f4-413e-b4b0-985264559294" providerId="ADAL" clId="{6B63CA2E-4DF7-9E4E-A2E7-266AEE04199A}" dt="2024-07-13T05:45:22.884" v="1864" actId="1076"/>
          <ac:picMkLst>
            <pc:docMk/>
            <pc:sldMk cId="4203425696" sldId="264"/>
            <ac:picMk id="12" creationId="{8A1D5DB6-64DC-48DD-2088-3EBC306AD7C8}"/>
          </ac:picMkLst>
        </pc:picChg>
        <pc:picChg chg="add mod">
          <ac:chgData name="Guangwei Zhang" userId="00c53528-d8f4-413e-b4b0-985264559294" providerId="ADAL" clId="{6B63CA2E-4DF7-9E4E-A2E7-266AEE04199A}" dt="2024-07-13T05:45:30.883" v="1867" actId="1076"/>
          <ac:picMkLst>
            <pc:docMk/>
            <pc:sldMk cId="4203425696" sldId="264"/>
            <ac:picMk id="13" creationId="{9B92335E-874E-EA8D-F7B3-D169F688F5CF}"/>
          </ac:picMkLst>
        </pc:picChg>
      </pc:sldChg>
      <pc:sldChg chg="addSp delSp modSp add mod modAnim">
        <pc:chgData name="Guangwei Zhang" userId="00c53528-d8f4-413e-b4b0-985264559294" providerId="ADAL" clId="{6B63CA2E-4DF7-9E4E-A2E7-266AEE04199A}" dt="2024-07-13T06:06:04.191" v="2984" actId="20577"/>
        <pc:sldMkLst>
          <pc:docMk/>
          <pc:sldMk cId="881000682" sldId="265"/>
        </pc:sldMkLst>
        <pc:spChg chg="mod">
          <ac:chgData name="Guangwei Zhang" userId="00c53528-d8f4-413e-b4b0-985264559294" providerId="ADAL" clId="{6B63CA2E-4DF7-9E4E-A2E7-266AEE04199A}" dt="2024-07-13T06:06:04.191" v="2984" actId="20577"/>
          <ac:spMkLst>
            <pc:docMk/>
            <pc:sldMk cId="881000682" sldId="265"/>
            <ac:spMk id="3" creationId="{E28F814D-39F5-5AD5-A453-984626F9B45A}"/>
          </ac:spMkLst>
        </pc:spChg>
        <pc:picChg chg="add mod">
          <ac:chgData name="Guangwei Zhang" userId="00c53528-d8f4-413e-b4b0-985264559294" providerId="ADAL" clId="{6B63CA2E-4DF7-9E4E-A2E7-266AEE04199A}" dt="2024-07-13T05:45:51.159" v="1875" actId="1076"/>
          <ac:picMkLst>
            <pc:docMk/>
            <pc:sldMk cId="881000682" sldId="265"/>
            <ac:picMk id="4" creationId="{7BF50A95-E7BD-CCE8-2AB7-E5C9B299A8CB}"/>
          </ac:picMkLst>
        </pc:picChg>
        <pc:picChg chg="add mod">
          <ac:chgData name="Guangwei Zhang" userId="00c53528-d8f4-413e-b4b0-985264559294" providerId="ADAL" clId="{6B63CA2E-4DF7-9E4E-A2E7-266AEE04199A}" dt="2024-07-13T05:46:03.453" v="1878" actId="1076"/>
          <ac:picMkLst>
            <pc:docMk/>
            <pc:sldMk cId="881000682" sldId="265"/>
            <ac:picMk id="5" creationId="{8AC72E9A-3EA2-523D-23BB-45DD0782151B}"/>
          </ac:picMkLst>
        </pc:picChg>
        <pc:picChg chg="del">
          <ac:chgData name="Guangwei Zhang" userId="00c53528-d8f4-413e-b4b0-985264559294" providerId="ADAL" clId="{6B63CA2E-4DF7-9E4E-A2E7-266AEE04199A}" dt="2024-07-13T05:45:44.612" v="1871" actId="478"/>
          <ac:picMkLst>
            <pc:docMk/>
            <pc:sldMk cId="881000682" sldId="265"/>
            <ac:picMk id="7" creationId="{18548A2D-3365-5A8E-5D8C-6E3B618E0D0D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27714368" sldId="26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9006320" sldId="266"/>
        </pc:sldMkLst>
      </pc:sldChg>
      <pc:sldChg chg="addSp modSp new mod">
        <pc:chgData name="Guangwei Zhang" userId="00c53528-d8f4-413e-b4b0-985264559294" providerId="ADAL" clId="{6B63CA2E-4DF7-9E4E-A2E7-266AEE04199A}" dt="2024-07-13T06:06:00.416" v="2983" actId="20577"/>
        <pc:sldMkLst>
          <pc:docMk/>
          <pc:sldMk cId="3338612463" sldId="266"/>
        </pc:sldMkLst>
        <pc:spChg chg="mod">
          <ac:chgData name="Guangwei Zhang" userId="00c53528-d8f4-413e-b4b0-985264559294" providerId="ADAL" clId="{6B63CA2E-4DF7-9E4E-A2E7-266AEE04199A}" dt="2024-07-13T06:06:00.416" v="2983" actId="20577"/>
          <ac:spMkLst>
            <pc:docMk/>
            <pc:sldMk cId="3338612463" sldId="266"/>
            <ac:spMk id="3" creationId="{487411D4-D82C-50B5-2F52-FE1D5D3C683F}"/>
          </ac:spMkLst>
        </pc:spChg>
        <pc:spChg chg="add mod">
          <ac:chgData name="Guangwei Zhang" userId="00c53528-d8f4-413e-b4b0-985264559294" providerId="ADAL" clId="{6B63CA2E-4DF7-9E4E-A2E7-266AEE04199A}" dt="2024-07-13T05:48:09.726" v="1952" actId="12"/>
          <ac:spMkLst>
            <pc:docMk/>
            <pc:sldMk cId="3338612463" sldId="266"/>
            <ac:spMk id="5" creationId="{A1EDB6D9-F0B0-355B-15FF-C21E2BF6A57A}"/>
          </ac:spMkLst>
        </pc:spChg>
        <pc:spChg chg="add mod">
          <ac:chgData name="Guangwei Zhang" userId="00c53528-d8f4-413e-b4b0-985264559294" providerId="ADAL" clId="{6B63CA2E-4DF7-9E4E-A2E7-266AEE04199A}" dt="2024-07-13T05:48:23.791" v="1960" actId="1076"/>
          <ac:spMkLst>
            <pc:docMk/>
            <pc:sldMk cId="3338612463" sldId="266"/>
            <ac:spMk id="7" creationId="{9C14D50A-38A8-6F9A-B62B-6BFD74FC91B8}"/>
          </ac:spMkLst>
        </pc:spChg>
        <pc:spChg chg="add mod">
          <ac:chgData name="Guangwei Zhang" userId="00c53528-d8f4-413e-b4b0-985264559294" providerId="ADAL" clId="{6B63CA2E-4DF7-9E4E-A2E7-266AEE04199A}" dt="2024-07-13T05:48:30.114" v="1965" actId="20577"/>
          <ac:spMkLst>
            <pc:docMk/>
            <pc:sldMk cId="3338612463" sldId="266"/>
            <ac:spMk id="8" creationId="{310F329E-D506-7FA2-638B-F4A21667F451}"/>
          </ac:spMkLst>
        </pc:spChg>
        <pc:spChg chg="add mod">
          <ac:chgData name="Guangwei Zhang" userId="00c53528-d8f4-413e-b4b0-985264559294" providerId="ADAL" clId="{6B63CA2E-4DF7-9E4E-A2E7-266AEE04199A}" dt="2024-07-13T05:49:21.152" v="2072" actId="14100"/>
          <ac:spMkLst>
            <pc:docMk/>
            <pc:sldMk cId="3338612463" sldId="266"/>
            <ac:spMk id="10" creationId="{A16098AD-BC85-FA66-3057-E0D4FD3276FB}"/>
          </ac:spMkLst>
        </pc:spChg>
        <pc:picChg chg="add mod">
          <ac:chgData name="Guangwei Zhang" userId="00c53528-d8f4-413e-b4b0-985264559294" providerId="ADAL" clId="{6B63CA2E-4DF7-9E4E-A2E7-266AEE04199A}" dt="2024-07-13T05:47:56.882" v="1950" actId="1076"/>
          <ac:picMkLst>
            <pc:docMk/>
            <pc:sldMk cId="3338612463" sldId="266"/>
            <ac:picMk id="6" creationId="{8B0E98AA-C81F-51D9-ECCC-A753A2671515}"/>
          </ac:picMkLst>
        </pc:picChg>
        <pc:picChg chg="add mod">
          <ac:chgData name="Guangwei Zhang" userId="00c53528-d8f4-413e-b4b0-985264559294" providerId="ADAL" clId="{6B63CA2E-4DF7-9E4E-A2E7-266AEE04199A}" dt="2024-07-13T05:48:26.450" v="1963" actId="571"/>
          <ac:picMkLst>
            <pc:docMk/>
            <pc:sldMk cId="3338612463" sldId="266"/>
            <ac:picMk id="9" creationId="{FEE400BA-52E1-A31D-297F-A3E3DD263340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52978" sldId="267"/>
        </pc:sldMkLst>
      </pc:sldChg>
      <pc:sldChg chg="addSp modSp new mod">
        <pc:chgData name="Guangwei Zhang" userId="00c53528-d8f4-413e-b4b0-985264559294" providerId="ADAL" clId="{6B63CA2E-4DF7-9E4E-A2E7-266AEE04199A}" dt="2024-07-13T05:59:52.973" v="2689" actId="20577"/>
        <pc:sldMkLst>
          <pc:docMk/>
          <pc:sldMk cId="178730727" sldId="267"/>
        </pc:sldMkLst>
        <pc:spChg chg="mod">
          <ac:chgData name="Guangwei Zhang" userId="00c53528-d8f4-413e-b4b0-985264559294" providerId="ADAL" clId="{6B63CA2E-4DF7-9E4E-A2E7-266AEE04199A}" dt="2024-07-13T05:52:33.595" v="2156" actId="20577"/>
          <ac:spMkLst>
            <pc:docMk/>
            <pc:sldMk cId="178730727" sldId="267"/>
            <ac:spMk id="3" creationId="{BA953ACC-5F01-8056-45BC-D77966CC9FA8}"/>
          </ac:spMkLst>
        </pc:spChg>
        <pc:spChg chg="add mod">
          <ac:chgData name="Guangwei Zhang" userId="00c53528-d8f4-413e-b4b0-985264559294" providerId="ADAL" clId="{6B63CA2E-4DF7-9E4E-A2E7-266AEE04199A}" dt="2024-07-13T05:53:07.364" v="2207" actId="2711"/>
          <ac:spMkLst>
            <pc:docMk/>
            <pc:sldMk cId="178730727" sldId="267"/>
            <ac:spMk id="4" creationId="{4AF7C5FA-F01A-509F-8033-9777C30EAC76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5" creationId="{5A98CDE7-ED4D-8CE8-CF4E-E27B24D409D5}"/>
          </ac:spMkLst>
        </pc:spChg>
        <pc:spChg chg="add mod">
          <ac:chgData name="Guangwei Zhang" userId="00c53528-d8f4-413e-b4b0-985264559294" providerId="ADAL" clId="{6B63CA2E-4DF7-9E4E-A2E7-266AEE04199A}" dt="2024-07-13T05:55:04.626" v="2209" actId="1076"/>
          <ac:spMkLst>
            <pc:docMk/>
            <pc:sldMk cId="178730727" sldId="267"/>
            <ac:spMk id="7" creationId="{BCD39DAA-156F-208A-63EA-9AD9ADD8EB20}"/>
          </ac:spMkLst>
        </pc:spChg>
        <pc:spChg chg="add mod">
          <ac:chgData name="Guangwei Zhang" userId="00c53528-d8f4-413e-b4b0-985264559294" providerId="ADAL" clId="{6B63CA2E-4DF7-9E4E-A2E7-266AEE04199A}" dt="2024-07-13T05:59:52.973" v="2689" actId="20577"/>
          <ac:spMkLst>
            <pc:docMk/>
            <pc:sldMk cId="178730727" sldId="267"/>
            <ac:spMk id="8" creationId="{798C6FCC-C05A-235F-CA9A-775D08D21ECE}"/>
          </ac:spMkLst>
        </pc:spChg>
        <pc:cxnChg chg="add mod">
          <ac:chgData name="Guangwei Zhang" userId="00c53528-d8f4-413e-b4b0-985264559294" providerId="ADAL" clId="{6B63CA2E-4DF7-9E4E-A2E7-266AEE04199A}" dt="2024-07-13T05:55:04.626" v="2209" actId="1076"/>
          <ac:cxnSpMkLst>
            <pc:docMk/>
            <pc:sldMk cId="178730727" sldId="267"/>
            <ac:cxnSpMk id="6" creationId="{AFA9745A-231C-A2D5-C4B5-1EAB312E9429}"/>
          </ac:cxnSpMkLst>
        </pc:cxnChg>
      </pc:sldChg>
      <pc:sldChg chg="addSp modSp new mod">
        <pc:chgData name="Guangwei Zhang" userId="00c53528-d8f4-413e-b4b0-985264559294" providerId="ADAL" clId="{6B63CA2E-4DF7-9E4E-A2E7-266AEE04199A}" dt="2024-07-13T06:02:06.494" v="2961" actId="1076"/>
        <pc:sldMkLst>
          <pc:docMk/>
          <pc:sldMk cId="562333535" sldId="268"/>
        </pc:sldMkLst>
        <pc:spChg chg="mod">
          <ac:chgData name="Guangwei Zhang" userId="00c53528-d8f4-413e-b4b0-985264559294" providerId="ADAL" clId="{6B63CA2E-4DF7-9E4E-A2E7-266AEE04199A}" dt="2024-07-13T06:00:13.229" v="2728" actId="20577"/>
          <ac:spMkLst>
            <pc:docMk/>
            <pc:sldMk cId="562333535" sldId="268"/>
            <ac:spMk id="3" creationId="{3F2A1509-4967-B57E-CB5E-DA4095FFFEF1}"/>
          </ac:spMkLst>
        </pc:spChg>
        <pc:spChg chg="add mod">
          <ac:chgData name="Guangwei Zhang" userId="00c53528-d8f4-413e-b4b0-985264559294" providerId="ADAL" clId="{6B63CA2E-4DF7-9E4E-A2E7-266AEE04199A}" dt="2024-07-13T06:02:06.494" v="2961" actId="1076"/>
          <ac:spMkLst>
            <pc:docMk/>
            <pc:sldMk cId="562333535" sldId="268"/>
            <ac:spMk id="4" creationId="{D9EF382B-9ED2-A9A5-719C-ED42E7C4C1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05758318" sldId="268"/>
        </pc:sldMkLst>
      </pc:sldChg>
      <pc:sldChg chg="addSp delSp modSp new mod modAnim">
        <pc:chgData name="Guangwei Zhang" userId="00c53528-d8f4-413e-b4b0-985264559294" providerId="ADAL" clId="{6B63CA2E-4DF7-9E4E-A2E7-266AEE04199A}" dt="2024-07-13T15:29:10.468" v="8649" actId="1076"/>
        <pc:sldMkLst>
          <pc:docMk/>
          <pc:sldMk cId="639895602" sldId="269"/>
        </pc:sldMkLst>
        <pc:spChg chg="mod">
          <ac:chgData name="Guangwei Zhang" userId="00c53528-d8f4-413e-b4b0-985264559294" providerId="ADAL" clId="{6B63CA2E-4DF7-9E4E-A2E7-266AEE04199A}" dt="2024-07-13T06:57:05.569" v="3248" actId="20577"/>
          <ac:spMkLst>
            <pc:docMk/>
            <pc:sldMk cId="639895602" sldId="269"/>
            <ac:spMk id="3" creationId="{AACD0D63-B0AB-C32D-B160-0F5DFA69EDE7}"/>
          </ac:spMkLst>
        </pc:spChg>
        <pc:spChg chg="add mod">
          <ac:chgData name="Guangwei Zhang" userId="00c53528-d8f4-413e-b4b0-985264559294" providerId="ADAL" clId="{6B63CA2E-4DF7-9E4E-A2E7-266AEE04199A}" dt="2024-07-13T06:33:05.678" v="3149" actId="1076"/>
          <ac:spMkLst>
            <pc:docMk/>
            <pc:sldMk cId="639895602" sldId="269"/>
            <ac:spMk id="9" creationId="{5926594F-6A3E-188F-4763-CCC917C303BA}"/>
          </ac:spMkLst>
        </pc:spChg>
        <pc:spChg chg="add mod">
          <ac:chgData name="Guangwei Zhang" userId="00c53528-d8f4-413e-b4b0-985264559294" providerId="ADAL" clId="{6B63CA2E-4DF7-9E4E-A2E7-266AEE04199A}" dt="2024-07-13T06:55:58.804" v="3242" actId="1076"/>
          <ac:spMkLst>
            <pc:docMk/>
            <pc:sldMk cId="639895602" sldId="269"/>
            <ac:spMk id="12" creationId="{E04B666B-1F8A-1582-BA39-6BC22FB1E711}"/>
          </ac:spMkLst>
        </pc:spChg>
        <pc:spChg chg="add del mod">
          <ac:chgData name="Guangwei Zhang" userId="00c53528-d8f4-413e-b4b0-985264559294" providerId="ADAL" clId="{6B63CA2E-4DF7-9E4E-A2E7-266AEE04199A}" dt="2024-07-13T06:31:26.693" v="3124" actId="478"/>
          <ac:spMkLst>
            <pc:docMk/>
            <pc:sldMk cId="639895602" sldId="269"/>
            <ac:spMk id="35" creationId="{1BC29464-01A7-8125-5253-8797A92C3DBC}"/>
          </ac:spMkLst>
        </pc:spChg>
        <pc:spChg chg="add del mod">
          <ac:chgData name="Guangwei Zhang" userId="00c53528-d8f4-413e-b4b0-985264559294" providerId="ADAL" clId="{6B63CA2E-4DF7-9E4E-A2E7-266AEE04199A}" dt="2024-07-13T06:51:22.919" v="3190" actId="478"/>
          <ac:spMkLst>
            <pc:docMk/>
            <pc:sldMk cId="639895602" sldId="269"/>
            <ac:spMk id="53" creationId="{836CB9EF-E9ED-74B8-E907-A92F97B37463}"/>
          </ac:spMkLst>
        </pc:spChg>
        <pc:spChg chg="add del">
          <ac:chgData name="Guangwei Zhang" userId="00c53528-d8f4-413e-b4b0-985264559294" providerId="ADAL" clId="{6B63CA2E-4DF7-9E4E-A2E7-266AEE04199A}" dt="2024-07-13T06:31:56.801" v="3131" actId="478"/>
          <ac:spMkLst>
            <pc:docMk/>
            <pc:sldMk cId="639895602" sldId="269"/>
            <ac:spMk id="54" creationId="{AF8010CD-283C-0501-1321-EC33EA497466}"/>
          </ac:spMkLst>
        </pc:spChg>
        <pc:spChg chg="add del">
          <ac:chgData name="Guangwei Zhang" userId="00c53528-d8f4-413e-b4b0-985264559294" providerId="ADAL" clId="{6B63CA2E-4DF7-9E4E-A2E7-266AEE04199A}" dt="2024-07-13T06:32:03.535" v="3133" actId="478"/>
          <ac:spMkLst>
            <pc:docMk/>
            <pc:sldMk cId="639895602" sldId="269"/>
            <ac:spMk id="55" creationId="{6C121C27-747C-A78D-3E5C-2ADD6FE49C63}"/>
          </ac:spMkLst>
        </pc:spChg>
        <pc:spChg chg="add del">
          <ac:chgData name="Guangwei Zhang" userId="00c53528-d8f4-413e-b4b0-985264559294" providerId="ADAL" clId="{6B63CA2E-4DF7-9E4E-A2E7-266AEE04199A}" dt="2024-07-13T06:32:09.696" v="3135" actId="478"/>
          <ac:spMkLst>
            <pc:docMk/>
            <pc:sldMk cId="639895602" sldId="269"/>
            <ac:spMk id="56" creationId="{CE6EA1EB-452A-03C8-CA72-CC7791D1EEFB}"/>
          </ac:spMkLst>
        </pc:spChg>
        <pc:spChg chg="add del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7" creationId="{89492A57-4FD0-E158-075A-9B674CFB58D9}"/>
          </ac:spMkLst>
        </pc:spChg>
        <pc:spChg chg="add mod">
          <ac:chgData name="Guangwei Zhang" userId="00c53528-d8f4-413e-b4b0-985264559294" providerId="ADAL" clId="{6B63CA2E-4DF7-9E4E-A2E7-266AEE04199A}" dt="2024-07-13T06:52:40.251" v="3208" actId="1076"/>
          <ac:spMkLst>
            <pc:docMk/>
            <pc:sldMk cId="639895602" sldId="269"/>
            <ac:spMk id="58" creationId="{312DF02B-D82A-9F15-5F88-569652F91E93}"/>
          </ac:spMkLst>
        </pc:spChg>
        <pc:spChg chg="add mod">
          <ac:chgData name="Guangwei Zhang" userId="00c53528-d8f4-413e-b4b0-985264559294" providerId="ADAL" clId="{6B63CA2E-4DF7-9E4E-A2E7-266AEE04199A}" dt="2024-07-13T12:52:48.392" v="4827" actId="108"/>
          <ac:spMkLst>
            <pc:docMk/>
            <pc:sldMk cId="639895602" sldId="269"/>
            <ac:spMk id="75" creationId="{7635DBDA-2F36-77B3-307F-C21DF5048D72}"/>
          </ac:spMkLst>
        </pc:spChg>
        <pc:spChg chg="add mod">
          <ac:chgData name="Guangwei Zhang" userId="00c53528-d8f4-413e-b4b0-985264559294" providerId="ADAL" clId="{6B63CA2E-4DF7-9E4E-A2E7-266AEE04199A}" dt="2024-07-13T12:52:45.195" v="4826" actId="208"/>
          <ac:spMkLst>
            <pc:docMk/>
            <pc:sldMk cId="639895602" sldId="269"/>
            <ac:spMk id="76" creationId="{B90A6961-A644-1293-9F31-F94E13107EDA}"/>
          </ac:spMkLst>
        </pc:spChg>
        <pc:spChg chg="add del mod">
          <ac:chgData name="Guangwei Zhang" userId="00c53528-d8f4-413e-b4b0-985264559294" providerId="ADAL" clId="{6B63CA2E-4DF7-9E4E-A2E7-266AEE04199A}" dt="2024-07-13T06:33:24.894" v="3155" actId="478"/>
          <ac:spMkLst>
            <pc:docMk/>
            <pc:sldMk cId="639895602" sldId="269"/>
            <ac:spMk id="77" creationId="{E96233B7-995A-5788-59A9-EFDC59B2F87B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78" creationId="{0C8DE8B7-0D51-0F76-BB55-03DC1F7E61D0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4" creationId="{F755BF89-4CB7-9F86-91C7-36D1A6F6997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5" creationId="{B253FFCD-DE33-5849-67DE-06BB6366B8B3}"/>
          </ac:spMkLst>
        </pc:spChg>
        <pc:spChg chg="add mod">
          <ac:chgData name="Guangwei Zhang" userId="00c53528-d8f4-413e-b4b0-985264559294" providerId="ADAL" clId="{6B63CA2E-4DF7-9E4E-A2E7-266AEE04199A}" dt="2024-07-13T06:33:35.883" v="3158" actId="571"/>
          <ac:spMkLst>
            <pc:docMk/>
            <pc:sldMk cId="639895602" sldId="269"/>
            <ac:spMk id="106" creationId="{BD4D20DD-698D-655D-4DD1-216B7BD9A8D9}"/>
          </ac:spMkLst>
        </pc:spChg>
        <pc:spChg chg="add mod">
          <ac:chgData name="Guangwei Zhang" userId="00c53528-d8f4-413e-b4b0-985264559294" providerId="ADAL" clId="{6B63CA2E-4DF7-9E4E-A2E7-266AEE04199A}" dt="2024-07-13T06:51:39.800" v="3197" actId="1076"/>
          <ac:spMkLst>
            <pc:docMk/>
            <pc:sldMk cId="639895602" sldId="269"/>
            <ac:spMk id="124" creationId="{2D07CF2B-D628-9DAC-5855-28ACBD53D7F0}"/>
          </ac:spMkLst>
        </pc:spChg>
        <pc:spChg chg="add mod">
          <ac:chgData name="Guangwei Zhang" userId="00c53528-d8f4-413e-b4b0-985264559294" providerId="ADAL" clId="{6B63CA2E-4DF7-9E4E-A2E7-266AEE04199A}" dt="2024-07-13T06:54:22.030" v="3215" actId="1076"/>
          <ac:spMkLst>
            <pc:docMk/>
            <pc:sldMk cId="639895602" sldId="269"/>
            <ac:spMk id="125" creationId="{9679B366-CD60-0A1A-2522-9CE6EA379BDA}"/>
          </ac:spMkLst>
        </pc:spChg>
        <pc:spChg chg="add mod">
          <ac:chgData name="Guangwei Zhang" userId="00c53528-d8f4-413e-b4b0-985264559294" providerId="ADAL" clId="{6B63CA2E-4DF7-9E4E-A2E7-266AEE04199A}" dt="2024-07-13T06:56:01.537" v="3243" actId="1076"/>
          <ac:spMkLst>
            <pc:docMk/>
            <pc:sldMk cId="639895602" sldId="269"/>
            <ac:spMk id="126" creationId="{EF291F1A-4F3A-6DC1-59D4-462425BA4C83}"/>
          </ac:spMkLst>
        </pc:spChg>
        <pc:spChg chg="add mod">
          <ac:chgData name="Guangwei Zhang" userId="00c53528-d8f4-413e-b4b0-985264559294" providerId="ADAL" clId="{6B63CA2E-4DF7-9E4E-A2E7-266AEE04199A}" dt="2024-07-13T08:03:30.623" v="3712" actId="1076"/>
          <ac:spMkLst>
            <pc:docMk/>
            <pc:sldMk cId="639895602" sldId="269"/>
            <ac:spMk id="129" creationId="{9DE02CDE-EDE6-B817-29BA-CF1DBF1D5FEF}"/>
          </ac:spMkLst>
        </pc:spChg>
        <pc:spChg chg="add mod">
          <ac:chgData name="Guangwei Zhang" userId="00c53528-d8f4-413e-b4b0-985264559294" providerId="ADAL" clId="{6B63CA2E-4DF7-9E4E-A2E7-266AEE04199A}" dt="2024-07-13T12:52:59.434" v="4830" actId="207"/>
          <ac:spMkLst>
            <pc:docMk/>
            <pc:sldMk cId="639895602" sldId="269"/>
            <ac:spMk id="130" creationId="{4B29A1A5-2FCF-0042-D220-BBB61B69A558}"/>
          </ac:spMkLst>
        </pc:spChg>
        <pc:spChg chg="add mod">
          <ac:chgData name="Guangwei Zhang" userId="00c53528-d8f4-413e-b4b0-985264559294" providerId="ADAL" clId="{6B63CA2E-4DF7-9E4E-A2E7-266AEE04199A}" dt="2024-07-13T12:53:04.415" v="4832" actId="14100"/>
          <ac:spMkLst>
            <pc:docMk/>
            <pc:sldMk cId="639895602" sldId="269"/>
            <ac:spMk id="131" creationId="{EF09B00D-DE23-9DAC-38B7-0A4DF716CC54}"/>
          </ac:spMkLst>
        </pc:s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0" creationId="{278A1A03-4DF7-DDF9-0B70-FE3F30F2EFBC}"/>
          </ac:grpSpMkLst>
        </pc:grpChg>
        <pc:grpChg chg="add mod">
          <ac:chgData name="Guangwei Zhang" userId="00c53528-d8f4-413e-b4b0-985264559294" providerId="ADAL" clId="{6B63CA2E-4DF7-9E4E-A2E7-266AEE04199A}" dt="2024-07-13T06:28:24.766" v="3071" actId="164"/>
          <ac:grpSpMkLst>
            <pc:docMk/>
            <pc:sldMk cId="639895602" sldId="269"/>
            <ac:grpSpMk id="21" creationId="{20081F91-F7AE-1972-2922-F4CD83FC47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24" creationId="{527A2E8B-9554-84A8-28E7-A1B25FA9AD9D}"/>
          </ac:grpSpMkLst>
        </pc:grpChg>
        <pc:grpChg chg="add del mod">
          <ac:chgData name="Guangwei Zhang" userId="00c53528-d8f4-413e-b4b0-985264559294" providerId="ADAL" clId="{6B63CA2E-4DF7-9E4E-A2E7-266AEE04199A}" dt="2024-07-13T06:30:51.506" v="3110" actId="478"/>
          <ac:grpSpMkLst>
            <pc:docMk/>
            <pc:sldMk cId="639895602" sldId="269"/>
            <ac:grpSpMk id="27" creationId="{85087957-17E7-A6C7-192A-0973DC6E2C0F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8" creationId="{0DDE66A0-99F8-B248-9DD0-4132677F2740}"/>
          </ac:grpSpMkLst>
        </pc:grpChg>
        <pc:grpChg chg="mod">
          <ac:chgData name="Guangwei Zhang" userId="00c53528-d8f4-413e-b4b0-985264559294" providerId="ADAL" clId="{6B63CA2E-4DF7-9E4E-A2E7-266AEE04199A}" dt="2024-07-13T06:30:40.590" v="3103"/>
          <ac:grpSpMkLst>
            <pc:docMk/>
            <pc:sldMk cId="639895602" sldId="269"/>
            <ac:grpSpMk id="29" creationId="{EC2F864A-65CA-BCB8-CE93-5E38C7DAA64B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37" creationId="{87532B9B-27F0-54C4-8F8C-EB85467CBA7A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8" creationId="{33891573-1A17-CA17-D906-6AD4BA3AB294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39" creationId="{74B56D31-FB7F-C5B4-AF99-0C79178B3985}"/>
          </ac:grpSpMkLst>
        </pc:grpChg>
        <pc:grpChg chg="add del mod">
          <ac:chgData name="Guangwei Zhang" userId="00c53528-d8f4-413e-b4b0-985264559294" providerId="ADAL" clId="{6B63CA2E-4DF7-9E4E-A2E7-266AEE04199A}" dt="2024-07-13T06:51:22.919" v="3190" actId="478"/>
          <ac:grpSpMkLst>
            <pc:docMk/>
            <pc:sldMk cId="639895602" sldId="269"/>
            <ac:grpSpMk id="46" creationId="{ECD64D14-332B-A56E-316A-4E4D629AF6A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7" creationId="{1C8A73F4-2C55-D466-2E73-1E9FD81F9EC3}"/>
          </ac:grpSpMkLst>
        </pc:grpChg>
        <pc:grpChg chg="mod">
          <ac:chgData name="Guangwei Zhang" userId="00c53528-d8f4-413e-b4b0-985264559294" providerId="ADAL" clId="{6B63CA2E-4DF7-9E4E-A2E7-266AEE04199A}" dt="2024-07-13T06:30:47.825" v="3108"/>
          <ac:grpSpMkLst>
            <pc:docMk/>
            <pc:sldMk cId="639895602" sldId="269"/>
            <ac:grpSpMk id="48" creationId="{3C89FDBF-DE88-34C5-D923-6B2DC7E65F1A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59" creationId="{4EE1FE35-B8BB-AF7C-1F0B-8FACB6118C4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0" creationId="{EBA985E1-1EB4-BD4A-89B0-410C74F27157}"/>
          </ac:grpSpMkLst>
        </pc:grpChg>
        <pc:grpChg chg="mod">
          <ac:chgData name="Guangwei Zhang" userId="00c53528-d8f4-413e-b4b0-985264559294" providerId="ADAL" clId="{6B63CA2E-4DF7-9E4E-A2E7-266AEE04199A}" dt="2024-07-13T06:32:39.342" v="3143" actId="571"/>
          <ac:grpSpMkLst>
            <pc:docMk/>
            <pc:sldMk cId="639895602" sldId="269"/>
            <ac:grpSpMk id="61" creationId="{8AA037C0-7CE7-EA9C-50EB-61322C300B25}"/>
          </ac:grpSpMkLst>
        </pc:grpChg>
        <pc:grpChg chg="add mod">
          <ac:chgData name="Guangwei Zhang" userId="00c53528-d8f4-413e-b4b0-985264559294" providerId="ADAL" clId="{6B63CA2E-4DF7-9E4E-A2E7-266AEE04199A}" dt="2024-07-13T06:52:40.251" v="3208" actId="1076"/>
          <ac:grpSpMkLst>
            <pc:docMk/>
            <pc:sldMk cId="639895602" sldId="269"/>
            <ac:grpSpMk id="66" creationId="{689ED743-739B-05BD-BD07-37333993FFCB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7" creationId="{01E32429-A4BF-039F-CD3A-3C8CF540E8D7}"/>
          </ac:grpSpMkLst>
        </pc:grpChg>
        <pc:grpChg chg="mod">
          <ac:chgData name="Guangwei Zhang" userId="00c53528-d8f4-413e-b4b0-985264559294" providerId="ADAL" clId="{6B63CA2E-4DF7-9E4E-A2E7-266AEE04199A}" dt="2024-07-13T06:32:43.444" v="3144" actId="571"/>
          <ac:grpSpMkLst>
            <pc:docMk/>
            <pc:sldMk cId="639895602" sldId="269"/>
            <ac:grpSpMk id="68" creationId="{91541FE4-A7FB-EFA4-29CB-AE3123A99674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1" creationId="{B61AF495-3B93-938C-6C32-C72793381A0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2" creationId="{EA58A931-5706-8069-4788-69245F2470F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83" creationId="{9AB8AD0D-9F17-C108-BDC2-FFF80D1ED986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0" creationId="{61031607-4C08-0144-006E-27C22EB00699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1" creationId="{B7CCBFF5-B85C-4F97-327B-86901607651E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2" creationId="{30B4BD9A-0188-E94B-6330-457D7CC6756B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7" creationId="{7CD88982-EA92-AC1D-FE43-B379E59B0B4B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8" creationId="{D2703328-E844-C8C1-6D58-78A23BF2CD4A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99" creationId="{3B345C6B-77B4-F217-AD05-9081784DFE37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7" creationId="{ED03D818-D0D4-06C4-897E-9F90CC76D643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8" creationId="{FC98EFD4-BEB3-2AC6-4BE4-F94F28259BB7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09" creationId="{DF1F5268-5218-A81E-4DDD-4DD904A28F55}"/>
          </ac:grpSpMkLst>
        </pc:grpChg>
        <pc:grpChg chg="add 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4" creationId="{B9D9CF58-E244-33E6-4BCE-28F2BA71E4D6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5" creationId="{11EFA31C-CCE4-FD84-E49B-CC7D0A51D030}"/>
          </ac:grpSpMkLst>
        </pc:grpChg>
        <pc:grpChg chg="mod">
          <ac:chgData name="Guangwei Zhang" userId="00c53528-d8f4-413e-b4b0-985264559294" providerId="ADAL" clId="{6B63CA2E-4DF7-9E4E-A2E7-266AEE04199A}" dt="2024-07-13T06:33:35.883" v="3158" actId="571"/>
          <ac:grpSpMkLst>
            <pc:docMk/>
            <pc:sldMk cId="639895602" sldId="269"/>
            <ac:grpSpMk id="116" creationId="{5D17FB3A-E32A-FE2F-2E21-CEF3A2562252}"/>
          </ac:grpSpMkLst>
        </pc:grpChg>
        <pc:picChg chg="add del mod">
          <ac:chgData name="Guangwei Zhang" userId="00c53528-d8f4-413e-b4b0-985264559294" providerId="ADAL" clId="{6B63CA2E-4DF7-9E4E-A2E7-266AEE04199A}" dt="2024-07-13T06:54:55.814" v="3228" actId="688"/>
          <ac:picMkLst>
            <pc:docMk/>
            <pc:sldMk cId="639895602" sldId="269"/>
            <ac:picMk id="122" creationId="{E3A03606-CAB6-116D-886C-2C1E137AC87D}"/>
          </ac:picMkLst>
        </pc:picChg>
        <pc:picChg chg="add del mod">
          <ac:chgData name="Guangwei Zhang" userId="00c53528-d8f4-413e-b4b0-985264559294" providerId="ADAL" clId="{6B63CA2E-4DF7-9E4E-A2E7-266AEE04199A}" dt="2024-07-13T06:55:26.217" v="3237"/>
          <ac:picMkLst>
            <pc:docMk/>
            <pc:sldMk cId="639895602" sldId="269"/>
            <ac:picMk id="123" creationId="{F068BE3E-A20D-D829-E9D7-6AAD6540224B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7" creationId="{758C20D9-666B-7755-EF81-A2AE32C0E8FC}"/>
          </ac:picMkLst>
        </pc:picChg>
        <pc:picChg chg="add mod">
          <ac:chgData name="Guangwei Zhang" userId="00c53528-d8f4-413e-b4b0-985264559294" providerId="ADAL" clId="{6B63CA2E-4DF7-9E4E-A2E7-266AEE04199A}" dt="2024-07-13T08:03:30.623" v="3712" actId="1076"/>
          <ac:picMkLst>
            <pc:docMk/>
            <pc:sldMk cId="639895602" sldId="269"/>
            <ac:picMk id="128" creationId="{F8F1085A-A460-8AD5-F511-6E22D97C9937}"/>
          </ac:picMkLst>
        </pc:picChg>
        <pc:picChg chg="add mod">
          <ac:chgData name="Guangwei Zhang" userId="00c53528-d8f4-413e-b4b0-985264559294" providerId="ADAL" clId="{6B63CA2E-4DF7-9E4E-A2E7-266AEE04199A}" dt="2024-07-13T15:26:46.724" v="8563" actId="1076"/>
          <ac:picMkLst>
            <pc:docMk/>
            <pc:sldMk cId="639895602" sldId="269"/>
            <ac:picMk id="132" creationId="{6E69D49F-4529-8B3E-F226-C4EDC5E0D9C0}"/>
          </ac:picMkLst>
        </pc:picChg>
        <pc:picChg chg="add mod">
          <ac:chgData name="Guangwei Zhang" userId="00c53528-d8f4-413e-b4b0-985264559294" providerId="ADAL" clId="{6B63CA2E-4DF7-9E4E-A2E7-266AEE04199A}" dt="2024-07-13T15:29:10.468" v="8649" actId="1076"/>
          <ac:picMkLst>
            <pc:docMk/>
            <pc:sldMk cId="639895602" sldId="269"/>
            <ac:picMk id="133" creationId="{CF95FCA8-0338-FEAE-1DCF-BE6ADC4597E0}"/>
          </ac:picMkLst>
        </pc:picChg>
        <pc:cxnChg chg="add mod">
          <ac:chgData name="Guangwei Zhang" userId="00c53528-d8f4-413e-b4b0-985264559294" providerId="ADAL" clId="{6B63CA2E-4DF7-9E4E-A2E7-266AEE04199A}" dt="2024-07-13T06:27:15.080" v="3054" actId="1076"/>
          <ac:cxnSpMkLst>
            <pc:docMk/>
            <pc:sldMk cId="639895602" sldId="269"/>
            <ac:cxnSpMk id="5" creationId="{7255C07B-6F02-E0BA-F368-6A9673746B7B}"/>
          </ac:cxnSpMkLst>
        </pc:cxnChg>
        <pc:cxnChg chg="add mod">
          <ac:chgData name="Guangwei Zhang" userId="00c53528-d8f4-413e-b4b0-985264559294" providerId="ADAL" clId="{6B63CA2E-4DF7-9E4E-A2E7-266AEE04199A}" dt="2024-07-13T06:26:20.790" v="3028" actId="14100"/>
          <ac:cxnSpMkLst>
            <pc:docMk/>
            <pc:sldMk cId="639895602" sldId="269"/>
            <ac:cxnSpMk id="6" creationId="{61C35E64-3691-3307-2453-E0A62CF5DA69}"/>
          </ac:cxnSpMkLst>
        </pc:cxnChg>
        <pc:cxnChg chg="add del mod">
          <ac:chgData name="Guangwei Zhang" userId="00c53528-d8f4-413e-b4b0-985264559294" providerId="ADAL" clId="{6B63CA2E-4DF7-9E4E-A2E7-266AEE04199A}" dt="2024-07-13T06:27:39.551" v="3058" actId="478"/>
          <ac:cxnSpMkLst>
            <pc:docMk/>
            <pc:sldMk cId="639895602" sldId="269"/>
            <ac:cxnSpMk id="10" creationId="{C4DDB044-E928-2B18-83D1-265BE1197CF3}"/>
          </ac:cxnSpMkLst>
        </pc:cxnChg>
        <pc:cxnChg chg="add del mod">
          <ac:chgData name="Guangwei Zhang" userId="00c53528-d8f4-413e-b4b0-985264559294" providerId="ADAL" clId="{6B63CA2E-4DF7-9E4E-A2E7-266AEE04199A}" dt="2024-07-13T06:52:30.877" v="3205" actId="478"/>
          <ac:cxnSpMkLst>
            <pc:docMk/>
            <pc:sldMk cId="639895602" sldId="269"/>
            <ac:cxnSpMk id="11" creationId="{D4B7967B-2E6D-9641-FED0-603FA7406FE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14" creationId="{0131F5B1-4B90-31B0-B09C-E5C70EE081E8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8" creationId="{41F6C22E-97A4-CB0A-4142-038B5410E713}"/>
          </ac:cxnSpMkLst>
        </pc:cxnChg>
        <pc:cxnChg chg="add mod">
          <ac:chgData name="Guangwei Zhang" userId="00c53528-d8f4-413e-b4b0-985264559294" providerId="ADAL" clId="{6B63CA2E-4DF7-9E4E-A2E7-266AEE04199A}" dt="2024-07-13T06:28:16.655" v="3067" actId="164"/>
          <ac:cxnSpMkLst>
            <pc:docMk/>
            <pc:sldMk cId="639895602" sldId="269"/>
            <ac:cxnSpMk id="19" creationId="{0B0F9B1A-003D-9E94-099C-884E811B9B61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2" creationId="{029C5F6A-9F22-69BB-11B7-0858CEE7F3B2}"/>
          </ac:cxnSpMkLst>
        </pc:cxnChg>
        <pc:cxnChg chg="mod">
          <ac:chgData name="Guangwei Zhang" userId="00c53528-d8f4-413e-b4b0-985264559294" providerId="ADAL" clId="{6B63CA2E-4DF7-9E4E-A2E7-266AEE04199A}" dt="2024-07-13T06:28:39.984" v="3088" actId="692"/>
          <ac:cxnSpMkLst>
            <pc:docMk/>
            <pc:sldMk cId="639895602" sldId="269"/>
            <ac:cxnSpMk id="23" creationId="{44ED9FD6-FF6F-0FF9-ADA1-09B8A8E22420}"/>
          </ac:cxnSpMkLst>
        </pc:cxnChg>
        <pc:cxnChg chg="add del mod">
          <ac:chgData name="Guangwei Zhang" userId="00c53528-d8f4-413e-b4b0-985264559294" providerId="ADAL" clId="{6B63CA2E-4DF7-9E4E-A2E7-266AEE04199A}" dt="2024-07-13T06:30:53.207" v="3112" actId="478"/>
          <ac:cxnSpMkLst>
            <pc:docMk/>
            <pc:sldMk cId="639895602" sldId="269"/>
            <ac:cxnSpMk id="25" creationId="{7E8B1AE4-E7A1-AAAB-5F2C-48FD70020AA0}"/>
          </ac:cxnSpMkLst>
        </pc:cxnChg>
        <pc:cxnChg chg="add del mod">
          <ac:chgData name="Guangwei Zhang" userId="00c53528-d8f4-413e-b4b0-985264559294" providerId="ADAL" clId="{6B63CA2E-4DF7-9E4E-A2E7-266AEE04199A}" dt="2024-07-13T06:30:52.666" v="3111" actId="478"/>
          <ac:cxnSpMkLst>
            <pc:docMk/>
            <pc:sldMk cId="639895602" sldId="269"/>
            <ac:cxnSpMk id="26" creationId="{696DC756-F1A6-87A3-4CE0-2BCC62F5E9E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0" creationId="{25483A59-24C7-EC1D-E236-735AAF534080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1" creationId="{D274A574-5B38-EB69-ED1E-E66F6464706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2" creationId="{305BCBD4-10F3-67CF-7D4E-5A09B21330A4}"/>
          </ac:cxnSpMkLst>
        </pc:cxnChg>
        <pc:cxnChg chg="mod">
          <ac:chgData name="Guangwei Zhang" userId="00c53528-d8f4-413e-b4b0-985264559294" providerId="ADAL" clId="{6B63CA2E-4DF7-9E4E-A2E7-266AEE04199A}" dt="2024-07-13T06:30:40.590" v="3103"/>
          <ac:cxnSpMkLst>
            <pc:docMk/>
            <pc:sldMk cId="639895602" sldId="269"/>
            <ac:cxnSpMk id="33" creationId="{C7E47B56-9801-3BFA-27F1-8BE95859ADBB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4" creationId="{17435BF3-268D-4A0D-FC3C-7BBFF5549B4F}"/>
          </ac:cxnSpMkLst>
        </pc:cxnChg>
        <pc:cxnChg chg="add del mod">
          <ac:chgData name="Guangwei Zhang" userId="00c53528-d8f4-413e-b4b0-985264559294" providerId="ADAL" clId="{6B63CA2E-4DF7-9E4E-A2E7-266AEE04199A}" dt="2024-07-13T06:51:22.919" v="3190" actId="478"/>
          <ac:cxnSpMkLst>
            <pc:docMk/>
            <pc:sldMk cId="639895602" sldId="269"/>
            <ac:cxnSpMk id="36" creationId="{612C6ED2-5AE2-DC1E-A5C8-C79122AB7BFD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0" creationId="{0FF1DE08-C551-245C-51BB-3FABC936A79F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1" creationId="{53A49282-4418-69A9-6884-AE32209AB546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2" creationId="{F2229931-1793-8968-B2D5-4AD899FF5837}"/>
          </ac:cxnSpMkLst>
        </pc:cxnChg>
        <pc:cxnChg chg="mod">
          <ac:chgData name="Guangwei Zhang" userId="00c53528-d8f4-413e-b4b0-985264559294" providerId="ADAL" clId="{6B63CA2E-4DF7-9E4E-A2E7-266AEE04199A}" dt="2024-07-13T06:30:47.825" v="3108"/>
          <ac:cxnSpMkLst>
            <pc:docMk/>
            <pc:sldMk cId="639895602" sldId="269"/>
            <ac:cxnSpMk id="43" creationId="{0C53242E-9A44-DA36-E737-6B649C24CE39}"/>
          </ac:cxnSpMkLst>
        </pc:cxnChg>
        <pc:cxnChg chg="add del mod">
          <ac:chgData name="Guangwei Zhang" userId="00c53528-d8f4-413e-b4b0-985264559294" providerId="ADAL" clId="{6B63CA2E-4DF7-9E4E-A2E7-266AEE04199A}" dt="2024-07-13T06:30:59.958" v="3117" actId="478"/>
          <ac:cxnSpMkLst>
            <pc:docMk/>
            <pc:sldMk cId="639895602" sldId="269"/>
            <ac:cxnSpMk id="44" creationId="{CA73E695-C956-5995-723C-46E91D61445B}"/>
          </ac:cxnSpMkLst>
        </pc:cxnChg>
        <pc:cxnChg chg="add del mod">
          <ac:chgData name="Guangwei Zhang" userId="00c53528-d8f4-413e-b4b0-985264559294" providerId="ADAL" clId="{6B63CA2E-4DF7-9E4E-A2E7-266AEE04199A}" dt="2024-07-13T06:30:59.051" v="3116" actId="478"/>
          <ac:cxnSpMkLst>
            <pc:docMk/>
            <pc:sldMk cId="639895602" sldId="269"/>
            <ac:cxnSpMk id="45" creationId="{0F4D3DAE-BDB9-B350-F375-6643846D587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49" creationId="{E7D0278A-4E8F-7F96-5F41-64808D2F560B}"/>
          </ac:cxnSpMkLst>
        </pc:cxnChg>
        <pc:cxnChg chg="mod">
          <ac:chgData name="Guangwei Zhang" userId="00c53528-d8f4-413e-b4b0-985264559294" providerId="ADAL" clId="{6B63CA2E-4DF7-9E4E-A2E7-266AEE04199A}" dt="2024-07-13T06:31:17.263" v="3122" actId="208"/>
          <ac:cxnSpMkLst>
            <pc:docMk/>
            <pc:sldMk cId="639895602" sldId="269"/>
            <ac:cxnSpMk id="50" creationId="{EF2F749F-2985-2A7F-2842-53473070AFAF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1" creationId="{ABCB8479-A4FB-DD95-8C3C-7CD8A8E27724}"/>
          </ac:cxnSpMkLst>
        </pc:cxnChg>
        <pc:cxnChg chg="mod">
          <ac:chgData name="Guangwei Zhang" userId="00c53528-d8f4-413e-b4b0-985264559294" providerId="ADAL" clId="{6B63CA2E-4DF7-9E4E-A2E7-266AEE04199A}" dt="2024-07-13T06:31:19.376" v="3123" actId="208"/>
          <ac:cxnSpMkLst>
            <pc:docMk/>
            <pc:sldMk cId="639895602" sldId="269"/>
            <ac:cxnSpMk id="52" creationId="{DE3D91E8-F90D-6F55-D9CC-307FCFF622FC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2" creationId="{9756B2CE-B650-1B08-0785-6D23E9188341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3" creationId="{9AA9B3CE-3962-C1F3-000D-FC7D98D72D10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4" creationId="{5CE9076E-0603-267C-A026-15A4A7DF963E}"/>
          </ac:cxnSpMkLst>
        </pc:cxnChg>
        <pc:cxnChg chg="mod">
          <ac:chgData name="Guangwei Zhang" userId="00c53528-d8f4-413e-b4b0-985264559294" providerId="ADAL" clId="{6B63CA2E-4DF7-9E4E-A2E7-266AEE04199A}" dt="2024-07-13T06:32:39.342" v="3143" actId="571"/>
          <ac:cxnSpMkLst>
            <pc:docMk/>
            <pc:sldMk cId="639895602" sldId="269"/>
            <ac:cxnSpMk id="65" creationId="{7E95794E-0822-3847-7BD6-0D329802A5A0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69" creationId="{19FC6985-294F-4AF2-FCBA-A855266ADD7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0" creationId="{2AFD2496-846E-EAB4-E3EC-3B973152B8EC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1" creationId="{E0AC8C98-98CD-66AE-A35C-245871D25BB1}"/>
          </ac:cxnSpMkLst>
        </pc:cxnChg>
        <pc:cxnChg chg="mod">
          <ac:chgData name="Guangwei Zhang" userId="00c53528-d8f4-413e-b4b0-985264559294" providerId="ADAL" clId="{6B63CA2E-4DF7-9E4E-A2E7-266AEE04199A}" dt="2024-07-13T06:32:43.444" v="3144" actId="571"/>
          <ac:cxnSpMkLst>
            <pc:docMk/>
            <pc:sldMk cId="639895602" sldId="269"/>
            <ac:cxnSpMk id="72" creationId="{ABB48144-131B-812D-DB05-FC166DEC13AA}"/>
          </ac:cxnSpMkLst>
        </pc:cxnChg>
        <pc:cxnChg chg="add del mod">
          <ac:chgData name="Guangwei Zhang" userId="00c53528-d8f4-413e-b4b0-985264559294" providerId="ADAL" clId="{6B63CA2E-4DF7-9E4E-A2E7-266AEE04199A}" dt="2024-07-13T06:51:26.184" v="3191" actId="478"/>
          <ac:cxnSpMkLst>
            <pc:docMk/>
            <pc:sldMk cId="639895602" sldId="269"/>
            <ac:cxnSpMk id="74" creationId="{4552288F-5F46-85EA-DCD3-607334252045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79" creationId="{23B7615C-9A43-9C72-9CA8-6B9AC21A621E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0" creationId="{EE1B6214-59DF-4D78-7A3B-A81B7211A44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4" creationId="{BD139B74-21DA-8EF6-962B-7D9D149E43E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5" creationId="{CD3E598C-F51A-15E9-60B9-F44BF6765D7D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6" creationId="{559ED641-E336-D419-39E1-29A4C16CF878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7" creationId="{A7D96DA1-BC78-4FB8-700D-037C62C76EE2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8" creationId="{C4236B90-009B-B9E1-BB6A-2A448CE4E11B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89" creationId="{5CA4B99F-C68F-91CA-557A-9F4553BD09E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3" creationId="{BBF53D76-BB3B-2F58-15E8-EDA104A61F3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4" creationId="{F4320C16-0282-B405-D877-35F2E4057191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5" creationId="{8988A0C4-8441-DA03-8829-6DF27C5DAF1F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96" creationId="{9F5B06B3-16FC-0E4A-47F9-573515A0CC1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0" creationId="{4D51189E-DF10-7EC1-F666-2AE8CBD86BD9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1" creationId="{0D2475A2-DF1A-CC98-E587-A598B48CD7A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2" creationId="{BC0240EA-43E2-DC17-FAD7-EBDAD67137A4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03" creationId="{B632E769-7FC2-87E6-E171-E124367C2AF7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0" creationId="{89426962-AE7C-8EE9-0396-48DD48C5AF2E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1" creationId="{630369C2-42AF-1D77-8A44-59E0EE27903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2" creationId="{6F482B74-E59D-1F92-393B-72DDBE8412B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3" creationId="{B972F64E-5312-E73E-2F4B-FE20EABB50A6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7" creationId="{C9A5C2CB-2EBA-EFF3-635D-C55C365944F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8" creationId="{3A4C80C5-334C-399A-3228-DCDE9DA93825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19" creationId="{94E4C10B-D5E2-E2DA-DE8B-AD33BEB32E20}"/>
          </ac:cxnSpMkLst>
        </pc:cxnChg>
        <pc:cxnChg chg="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0" creationId="{58FACCC5-AD6D-3FBB-DFE7-0C4725D4FC4D}"/>
          </ac:cxnSpMkLst>
        </pc:cxnChg>
        <pc:cxnChg chg="add mod">
          <ac:chgData name="Guangwei Zhang" userId="00c53528-d8f4-413e-b4b0-985264559294" providerId="ADAL" clId="{6B63CA2E-4DF7-9E4E-A2E7-266AEE04199A}" dt="2024-07-13T06:33:35.883" v="3158" actId="571"/>
          <ac:cxnSpMkLst>
            <pc:docMk/>
            <pc:sldMk cId="639895602" sldId="269"/>
            <ac:cxnSpMk id="121" creationId="{34775EEC-A1FC-D535-248E-DB20F33DE90D}"/>
          </ac:cxnSpMkLst>
        </pc:cxn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406048779" sldId="269"/>
        </pc:sldMkLst>
      </pc:sldChg>
      <pc:sldChg chg="addSp delSp modSp new mod">
        <pc:chgData name="Guangwei Zhang" userId="00c53528-d8f4-413e-b4b0-985264559294" providerId="ADAL" clId="{6B63CA2E-4DF7-9E4E-A2E7-266AEE04199A}" dt="2024-07-13T15:29:12.178" v="8650"/>
        <pc:sldMkLst>
          <pc:docMk/>
          <pc:sldMk cId="2648960027" sldId="270"/>
        </pc:sldMkLst>
        <pc:spChg chg="mod">
          <ac:chgData name="Guangwei Zhang" userId="00c53528-d8f4-413e-b4b0-985264559294" providerId="ADAL" clId="{6B63CA2E-4DF7-9E4E-A2E7-266AEE04199A}" dt="2024-07-13T07:03:04.335" v="3375" actId="20577"/>
          <ac:spMkLst>
            <pc:docMk/>
            <pc:sldMk cId="2648960027" sldId="270"/>
            <ac:spMk id="3" creationId="{61CCEBCA-5DFC-4845-546B-28D4455A7E2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4" creationId="{B091F867-4203-E9DE-F8BD-306033114779}"/>
          </ac:spMkLst>
        </pc:spChg>
        <pc:spChg chg="add del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5" creationId="{B71A0AE8-F6EB-F8FA-D4A4-4C7B459A0222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6" creationId="{8AF3D311-0C29-08C7-1800-DC1CE473891B}"/>
          </ac:spMkLst>
        </pc:spChg>
        <pc:spChg chg="add del mod">
          <ac:chgData name="Guangwei Zhang" userId="00c53528-d8f4-413e-b4b0-985264559294" providerId="ADAL" clId="{6B63CA2E-4DF7-9E4E-A2E7-266AEE04199A}" dt="2024-07-13T07:02:38.584" v="3336" actId="478"/>
          <ac:spMkLst>
            <pc:docMk/>
            <pc:sldMk cId="2648960027" sldId="270"/>
            <ac:spMk id="7" creationId="{A2A0F8E5-D2C9-9DC8-9AC2-B35E7C9D46F4}"/>
          </ac:spMkLst>
        </pc:spChg>
        <pc:spChg chg="add del mod">
          <ac:chgData name="Guangwei Zhang" userId="00c53528-d8f4-413e-b4b0-985264559294" providerId="ADAL" clId="{6B63CA2E-4DF7-9E4E-A2E7-266AEE04199A}" dt="2024-07-13T07:02:33.012" v="3332" actId="767"/>
          <ac:spMkLst>
            <pc:docMk/>
            <pc:sldMk cId="2648960027" sldId="270"/>
            <ac:spMk id="8" creationId="{91343F80-2F87-980C-0F18-2364A209C14F}"/>
          </ac:spMkLst>
        </pc:spChg>
        <pc:spChg chg="add mod">
          <ac:chgData name="Guangwei Zhang" userId="00c53528-d8f4-413e-b4b0-985264559294" providerId="ADAL" clId="{6B63CA2E-4DF7-9E4E-A2E7-266AEE04199A}" dt="2024-07-13T07:04:23.934" v="3392" actId="1076"/>
          <ac:spMkLst>
            <pc:docMk/>
            <pc:sldMk cId="2648960027" sldId="270"/>
            <ac:spMk id="9" creationId="{89C0109D-4889-5D47-41AF-C7537450BF32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0" creationId="{378CBD3A-13CE-FF3C-642B-D503E12CB1B8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1" creationId="{EFB5789B-4EEA-13A9-7020-BB94ED7DFEF3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2" creationId="{2F2C2288-C5A6-2B0C-269B-18FA0406851C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3" creationId="{DD1B4CD2-C020-A5B3-79FC-8436B7EB188D}"/>
          </ac:spMkLst>
        </pc:spChg>
        <pc:spChg chg="add mod">
          <ac:chgData name="Guangwei Zhang" userId="00c53528-d8f4-413e-b4b0-985264559294" providerId="ADAL" clId="{6B63CA2E-4DF7-9E4E-A2E7-266AEE04199A}" dt="2024-07-13T12:23:41.524" v="3771" actId="1076"/>
          <ac:spMkLst>
            <pc:docMk/>
            <pc:sldMk cId="2648960027" sldId="270"/>
            <ac:spMk id="14" creationId="{2418B46C-622E-BE96-C22D-FE65C9B0B588}"/>
          </ac:spMkLst>
        </pc:spChg>
        <pc:spChg chg="add mod">
          <ac:chgData name="Guangwei Zhang" userId="00c53528-d8f4-413e-b4b0-985264559294" providerId="ADAL" clId="{6B63CA2E-4DF7-9E4E-A2E7-266AEE04199A}" dt="2024-07-13T07:04:32.699" v="3414" actId="1076"/>
          <ac:spMkLst>
            <pc:docMk/>
            <pc:sldMk cId="2648960027" sldId="270"/>
            <ac:spMk id="15" creationId="{A5C8FC6F-8C97-1A9F-513F-157E0D5EFBA6}"/>
          </ac:spMkLst>
        </pc:spChg>
        <pc:spChg chg="add mod">
          <ac:chgData name="Guangwei Zhang" userId="00c53528-d8f4-413e-b4b0-985264559294" providerId="ADAL" clId="{6B63CA2E-4DF7-9E4E-A2E7-266AEE04199A}" dt="2024-07-13T12:28:12.598" v="4006" actId="20577"/>
          <ac:spMkLst>
            <pc:docMk/>
            <pc:sldMk cId="2648960027" sldId="270"/>
            <ac:spMk id="16" creationId="{50C64CA8-5B78-38CB-00CF-52E705E5004B}"/>
          </ac:spMkLst>
        </pc:spChg>
        <pc:picChg chg="add mod">
          <ac:chgData name="Guangwei Zhang" userId="00c53528-d8f4-413e-b4b0-985264559294" providerId="ADAL" clId="{6B63CA2E-4DF7-9E4E-A2E7-266AEE04199A}" dt="2024-07-13T15:29:12.178" v="8650"/>
          <ac:picMkLst>
            <pc:docMk/>
            <pc:sldMk cId="2648960027" sldId="270"/>
            <ac:picMk id="17" creationId="{E11DA2DC-3BD0-2F41-2E71-185B07FB7FB6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08444369" sldId="271"/>
        </pc:sldMkLst>
      </pc:sldChg>
      <pc:sldChg chg="addSp modSp new mod">
        <pc:chgData name="Guangwei Zhang" userId="00c53528-d8f4-413e-b4b0-985264559294" providerId="ADAL" clId="{6B63CA2E-4DF7-9E4E-A2E7-266AEE04199A}" dt="2024-07-13T15:29:25.332" v="8655" actId="1076"/>
        <pc:sldMkLst>
          <pc:docMk/>
          <pc:sldMk cId="3946841248" sldId="271"/>
        </pc:sldMkLst>
        <pc:spChg chg="mod">
          <ac:chgData name="Guangwei Zhang" userId="00c53528-d8f4-413e-b4b0-985264559294" providerId="ADAL" clId="{6B63CA2E-4DF7-9E4E-A2E7-266AEE04199A}" dt="2024-07-13T07:42:57.312" v="3554" actId="20577"/>
          <ac:spMkLst>
            <pc:docMk/>
            <pc:sldMk cId="3946841248" sldId="271"/>
            <ac:spMk id="3" creationId="{363DF929-B5D6-F364-D606-C9AE27CC4EE1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5" creationId="{6251E3D5-F16A-7D66-0906-D20741EDF364}"/>
          </ac:spMkLst>
        </pc:spChg>
        <pc:spChg chg="add mod">
          <ac:chgData name="Guangwei Zhang" userId="00c53528-d8f4-413e-b4b0-985264559294" providerId="ADAL" clId="{6B63CA2E-4DF7-9E4E-A2E7-266AEE04199A}" dt="2024-07-13T07:38:40.473" v="3529"/>
          <ac:spMkLst>
            <pc:docMk/>
            <pc:sldMk cId="3946841248" sldId="271"/>
            <ac:spMk id="6" creationId="{19EACCF5-BF33-C3C9-76B6-B251174FC8F3}"/>
          </ac:spMkLst>
        </pc:sp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4" creationId="{A93518C5-6237-CC6D-F247-BD425EFA4972}"/>
          </ac:picMkLst>
        </pc:picChg>
        <pc:picChg chg="add mod">
          <ac:chgData name="Guangwei Zhang" userId="00c53528-d8f4-413e-b4b0-985264559294" providerId="ADAL" clId="{6B63CA2E-4DF7-9E4E-A2E7-266AEE04199A}" dt="2024-07-13T07:38:40.473" v="3529"/>
          <ac:picMkLst>
            <pc:docMk/>
            <pc:sldMk cId="3946841248" sldId="271"/>
            <ac:picMk id="7" creationId="{5B2CDECA-9464-8032-BEB1-6791C443DC41}"/>
          </ac:picMkLst>
        </pc:picChg>
        <pc:picChg chg="add mod">
          <ac:chgData name="Guangwei Zhang" userId="00c53528-d8f4-413e-b4b0-985264559294" providerId="ADAL" clId="{6B63CA2E-4DF7-9E4E-A2E7-266AEE04199A}" dt="2024-07-13T15:29:25.332" v="8655" actId="1076"/>
          <ac:picMkLst>
            <pc:docMk/>
            <pc:sldMk cId="3946841248" sldId="271"/>
            <ac:picMk id="8" creationId="{6E88BCAC-FB98-40DE-B8D2-9F6F52A2C524}"/>
          </ac:picMkLst>
        </pc:pic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183384344" sldId="27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947477556" sldId="27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020328" sldId="27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485139" sldId="27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314383451" sldId="27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413624003" sldId="27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515821" sldId="27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122816926" sldId="27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97477781" sldId="28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950473308" sldId="28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998657489" sldId="28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695307642" sldId="28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602387806" sldId="28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14423583" sldId="285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579991582" sldId="286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1890346759" sldId="28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970066269" sldId="28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843227789" sldId="28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539141337" sldId="29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63906152" sldId="29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211372902" sldId="292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64370102" sldId="293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491702341" sldId="294"/>
        </pc:sldMkLst>
      </pc:sldChg>
      <pc:sldChg chg="add del">
        <pc:chgData name="Guangwei Zhang" userId="00c53528-d8f4-413e-b4b0-985264559294" providerId="ADAL" clId="{6B63CA2E-4DF7-9E4E-A2E7-266AEE04199A}" dt="2024-07-13T07:38:41.826" v="3530" actId="2696"/>
        <pc:sldMkLst>
          <pc:docMk/>
          <pc:sldMk cId="1668773530" sldId="294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711046600" sldId="295"/>
        </pc:sldMkLst>
      </pc:sldChg>
      <pc:sldChg chg="modSp add mod">
        <pc:chgData name="Guangwei Zhang" userId="00c53528-d8f4-413e-b4b0-985264559294" providerId="ADAL" clId="{6B63CA2E-4DF7-9E4E-A2E7-266AEE04199A}" dt="2024-07-13T07:49:59.593" v="3607" actId="20577"/>
        <pc:sldMkLst>
          <pc:docMk/>
          <pc:sldMk cId="3408751218" sldId="295"/>
        </pc:sldMkLst>
        <pc:spChg chg="mod">
          <ac:chgData name="Guangwei Zhang" userId="00c53528-d8f4-413e-b4b0-985264559294" providerId="ADAL" clId="{6B63CA2E-4DF7-9E4E-A2E7-266AEE04199A}" dt="2024-07-13T07:49:59.593" v="3607" actId="20577"/>
          <ac:spMkLst>
            <pc:docMk/>
            <pc:sldMk cId="3408751218" sldId="295"/>
            <ac:spMk id="3" creationId="{C4733597-7FF6-7AF7-4495-306CF33EF7E8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748727080" sldId="296"/>
        </pc:sldMkLst>
      </pc:sldChg>
      <pc:sldChg chg="modSp add mod">
        <pc:chgData name="Guangwei Zhang" userId="00c53528-d8f4-413e-b4b0-985264559294" providerId="ADAL" clId="{6B63CA2E-4DF7-9E4E-A2E7-266AEE04199A}" dt="2024-07-13T07:43:04.801" v="3558" actId="20577"/>
        <pc:sldMkLst>
          <pc:docMk/>
          <pc:sldMk cId="1032531987" sldId="296"/>
        </pc:sldMkLst>
        <pc:spChg chg="mod">
          <ac:chgData name="Guangwei Zhang" userId="00c53528-d8f4-413e-b4b0-985264559294" providerId="ADAL" clId="{6B63CA2E-4DF7-9E4E-A2E7-266AEE04199A}" dt="2024-07-13T07:43:04.801" v="3558" actId="20577"/>
          <ac:spMkLst>
            <pc:docMk/>
            <pc:sldMk cId="1032531987" sldId="296"/>
            <ac:spMk id="3" creationId="{6FA1F4FB-D83C-2C0B-9A81-5091610D02EB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089773404" sldId="297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168675841" sldId="298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178729703" sldId="299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28381629" sldId="300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713683982" sldId="301"/>
        </pc:sldMkLst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545656657" sldId="302"/>
        </pc:sldMkLst>
      </pc:sldChg>
      <pc:sldChg chg="modSp add mod">
        <pc:chgData name="Guangwei Zhang" userId="00c53528-d8f4-413e-b4b0-985264559294" providerId="ADAL" clId="{6B63CA2E-4DF7-9E4E-A2E7-266AEE04199A}" dt="2024-07-13T07:52:53.617" v="3615" actId="20577"/>
        <pc:sldMkLst>
          <pc:docMk/>
          <pc:sldMk cId="3172669400" sldId="302"/>
        </pc:sldMkLst>
        <pc:spChg chg="mod">
          <ac:chgData name="Guangwei Zhang" userId="00c53528-d8f4-413e-b4b0-985264559294" providerId="ADAL" clId="{6B63CA2E-4DF7-9E4E-A2E7-266AEE04199A}" dt="2024-07-13T07:52:53.617" v="3615" actId="20577"/>
          <ac:spMkLst>
            <pc:docMk/>
            <pc:sldMk cId="3172669400" sldId="302"/>
            <ac:spMk id="3" creationId="{A224AABF-C002-0289-C5EE-8B19F97A25C2}"/>
          </ac:spMkLst>
        </pc:spChg>
      </pc:sldChg>
      <pc:sldChg chg="modSp add mod">
        <pc:chgData name="Guangwei Zhang" userId="00c53528-d8f4-413e-b4b0-985264559294" providerId="ADAL" clId="{6B63CA2E-4DF7-9E4E-A2E7-266AEE04199A}" dt="2024-07-13T07:54:26.459" v="3629" actId="1037"/>
        <pc:sldMkLst>
          <pc:docMk/>
          <pc:sldMk cId="2939894176" sldId="303"/>
        </pc:sldMkLst>
        <pc:spChg chg="mod">
          <ac:chgData name="Guangwei Zhang" userId="00c53528-d8f4-413e-b4b0-985264559294" providerId="ADAL" clId="{6B63CA2E-4DF7-9E4E-A2E7-266AEE04199A}" dt="2024-07-13T07:52:58.461" v="3617" actId="20577"/>
          <ac:spMkLst>
            <pc:docMk/>
            <pc:sldMk cId="2939894176" sldId="303"/>
            <ac:spMk id="3" creationId="{7773429F-34A3-DDE8-512D-C310D6CB1E24}"/>
          </ac:spMkLst>
        </pc:spChg>
        <pc:spChg chg="mod">
          <ac:chgData name="Guangwei Zhang" userId="00c53528-d8f4-413e-b4b0-985264559294" providerId="ADAL" clId="{6B63CA2E-4DF7-9E4E-A2E7-266AEE04199A}" dt="2024-07-13T07:54:26.459" v="3629" actId="1037"/>
          <ac:spMkLst>
            <pc:docMk/>
            <pc:sldMk cId="2939894176" sldId="303"/>
            <ac:spMk id="6" creationId="{6A7AA2C2-DB8A-3D63-75A4-9E45879F2066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3262679612" sldId="303"/>
        </pc:sldMkLst>
      </pc:sldChg>
      <pc:sldChg chg="modSp add mod">
        <pc:chgData name="Guangwei Zhang" userId="00c53528-d8f4-413e-b4b0-985264559294" providerId="ADAL" clId="{6B63CA2E-4DF7-9E4E-A2E7-266AEE04199A}" dt="2024-07-13T07:53:00.306" v="3619" actId="20577"/>
        <pc:sldMkLst>
          <pc:docMk/>
          <pc:sldMk cId="1694123907" sldId="304"/>
        </pc:sldMkLst>
        <pc:spChg chg="mod">
          <ac:chgData name="Guangwei Zhang" userId="00c53528-d8f4-413e-b4b0-985264559294" providerId="ADAL" clId="{6B63CA2E-4DF7-9E4E-A2E7-266AEE04199A}" dt="2024-07-13T07:53:00.306" v="3619" actId="20577"/>
          <ac:spMkLst>
            <pc:docMk/>
            <pc:sldMk cId="1694123907" sldId="304"/>
            <ac:spMk id="3" creationId="{7773429F-34A3-DDE8-512D-C310D6CB1E24}"/>
          </ac:spMkLst>
        </pc:spChg>
      </pc:sldChg>
      <pc:sldChg chg="del">
        <pc:chgData name="Guangwei Zhang" userId="00c53528-d8f4-413e-b4b0-985264559294" providerId="ADAL" clId="{6B63CA2E-4DF7-9E4E-A2E7-266AEE04199A}" dt="2024-07-10T12:08:53.632" v="55" actId="2696"/>
        <pc:sldMkLst>
          <pc:docMk/>
          <pc:sldMk cId="2550785698" sldId="304"/>
        </pc:sldMkLst>
      </pc:sldChg>
      <pc:sldChg chg="modSp add mod">
        <pc:chgData name="Guangwei Zhang" userId="00c53528-d8f4-413e-b4b0-985264559294" providerId="ADAL" clId="{6B63CA2E-4DF7-9E4E-A2E7-266AEE04199A}" dt="2024-07-13T07:53:04.093" v="3621" actId="20577"/>
        <pc:sldMkLst>
          <pc:docMk/>
          <pc:sldMk cId="4194055666" sldId="305"/>
        </pc:sldMkLst>
        <pc:spChg chg="mod">
          <ac:chgData name="Guangwei Zhang" userId="00c53528-d8f4-413e-b4b0-985264559294" providerId="ADAL" clId="{6B63CA2E-4DF7-9E4E-A2E7-266AEE04199A}" dt="2024-07-13T07:53:04.093" v="3621" actId="20577"/>
          <ac:spMkLst>
            <pc:docMk/>
            <pc:sldMk cId="4194055666" sldId="305"/>
            <ac:spMk id="3" creationId="{B8B9B83E-A122-8512-2154-69676E5986E9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1.753" v="3565" actId="20577"/>
        <pc:sldMkLst>
          <pc:docMk/>
          <pc:sldMk cId="374966549" sldId="306"/>
        </pc:sldMkLst>
        <pc:spChg chg="mod">
          <ac:chgData name="Guangwei Zhang" userId="00c53528-d8f4-413e-b4b0-985264559294" providerId="ADAL" clId="{6B63CA2E-4DF7-9E4E-A2E7-266AEE04199A}" dt="2024-07-13T07:43:21.753" v="3565" actId="20577"/>
          <ac:spMkLst>
            <pc:docMk/>
            <pc:sldMk cId="374966549" sldId="306"/>
            <ac:spMk id="3" creationId="{DF4AEC23-44C7-492E-DD19-A58CEEF9AA4C}"/>
          </ac:spMkLst>
        </pc:spChg>
      </pc:sldChg>
      <pc:sldChg chg="modSp add mod">
        <pc:chgData name="Guangwei Zhang" userId="00c53528-d8f4-413e-b4b0-985264559294" providerId="ADAL" clId="{6B63CA2E-4DF7-9E4E-A2E7-266AEE04199A}" dt="2024-07-13T07:49:46.319" v="3589" actId="20577"/>
        <pc:sldMkLst>
          <pc:docMk/>
          <pc:sldMk cId="3098448198" sldId="307"/>
        </pc:sldMkLst>
        <pc:spChg chg="mod">
          <ac:chgData name="Guangwei Zhang" userId="00c53528-d8f4-413e-b4b0-985264559294" providerId="ADAL" clId="{6B63CA2E-4DF7-9E4E-A2E7-266AEE04199A}" dt="2024-07-13T07:49:46.319" v="3589" actId="20577"/>
          <ac:spMkLst>
            <pc:docMk/>
            <pc:sldMk cId="3098448198" sldId="307"/>
            <ac:spMk id="3" creationId="{2D1913E7-F946-BB6F-74EC-F72DC3E87D4E}"/>
          </ac:spMkLst>
        </pc:spChg>
        <pc:spChg chg="mod">
          <ac:chgData name="Guangwei Zhang" userId="00c53528-d8f4-413e-b4b0-985264559294" providerId="ADAL" clId="{6B63CA2E-4DF7-9E4E-A2E7-266AEE04199A}" dt="2024-07-13T07:39:57.606" v="3543" actId="20577"/>
          <ac:spMkLst>
            <pc:docMk/>
            <pc:sldMk cId="3098448198" sldId="307"/>
            <ac:spMk id="4" creationId="{CA765D35-779A-DEE4-3506-9B584826B196}"/>
          </ac:spMkLst>
        </pc:spChg>
        <pc:spChg chg="mod">
          <ac:chgData name="Guangwei Zhang" userId="00c53528-d8f4-413e-b4b0-985264559294" providerId="ADAL" clId="{6B63CA2E-4DF7-9E4E-A2E7-266AEE04199A}" dt="2024-07-13T07:40:07.207" v="3546" actId="1076"/>
          <ac:spMkLst>
            <pc:docMk/>
            <pc:sldMk cId="3098448198" sldId="307"/>
            <ac:spMk id="6" creationId="{091ACFB2-A0D9-3E99-9AAB-3FA105CB816E}"/>
          </ac:spMkLst>
        </pc:spChg>
        <pc:picChg chg="mod">
          <ac:chgData name="Guangwei Zhang" userId="00c53528-d8f4-413e-b4b0-985264559294" providerId="ADAL" clId="{6B63CA2E-4DF7-9E4E-A2E7-266AEE04199A}" dt="2024-07-13T07:40:05.176" v="3545" actId="1076"/>
          <ac:picMkLst>
            <pc:docMk/>
            <pc:sldMk cId="3098448198" sldId="307"/>
            <ac:picMk id="5" creationId="{D597A872-D724-6899-5BE5-EB8EC45AA70C}"/>
          </ac:picMkLst>
        </pc:picChg>
      </pc:sldChg>
      <pc:sldChg chg="modSp add mod">
        <pc:chgData name="Guangwei Zhang" userId="00c53528-d8f4-413e-b4b0-985264559294" providerId="ADAL" clId="{6B63CA2E-4DF7-9E4E-A2E7-266AEE04199A}" dt="2024-07-13T07:43:25.352" v="3571" actId="20577"/>
        <pc:sldMkLst>
          <pc:docMk/>
          <pc:sldMk cId="3987370067" sldId="308"/>
        </pc:sldMkLst>
        <pc:spChg chg="mod">
          <ac:chgData name="Guangwei Zhang" userId="00c53528-d8f4-413e-b4b0-985264559294" providerId="ADAL" clId="{6B63CA2E-4DF7-9E4E-A2E7-266AEE04199A}" dt="2024-07-13T07:43:25.352" v="3571" actId="20577"/>
          <ac:spMkLst>
            <pc:docMk/>
            <pc:sldMk cId="3987370067" sldId="308"/>
            <ac:spMk id="3" creationId="{96B0FE84-1D28-0875-FD39-09F44639B44E}"/>
          </ac:spMkLst>
        </pc:spChg>
      </pc:sldChg>
      <pc:sldChg chg="modSp add mod">
        <pc:chgData name="Guangwei Zhang" userId="00c53528-d8f4-413e-b4b0-985264559294" providerId="ADAL" clId="{6B63CA2E-4DF7-9E4E-A2E7-266AEE04199A}" dt="2024-07-13T07:43:29.667" v="3573" actId="20577"/>
        <pc:sldMkLst>
          <pc:docMk/>
          <pc:sldMk cId="2662771473" sldId="309"/>
        </pc:sldMkLst>
        <pc:spChg chg="mod">
          <ac:chgData name="Guangwei Zhang" userId="00c53528-d8f4-413e-b4b0-985264559294" providerId="ADAL" clId="{6B63CA2E-4DF7-9E4E-A2E7-266AEE04199A}" dt="2024-07-13T07:43:29.667" v="3573" actId="20577"/>
          <ac:spMkLst>
            <pc:docMk/>
            <pc:sldMk cId="2662771473" sldId="309"/>
            <ac:spMk id="3" creationId="{588F8CFA-410A-46AD-3866-9B182C032F75}"/>
          </ac:spMkLst>
        </pc:spChg>
      </pc:sldChg>
      <pc:sldChg chg="modSp add mod">
        <pc:chgData name="Guangwei Zhang" userId="00c53528-d8f4-413e-b4b0-985264559294" providerId="ADAL" clId="{6B63CA2E-4DF7-9E4E-A2E7-266AEE04199A}" dt="2024-07-13T07:43:34.054" v="3575" actId="20577"/>
        <pc:sldMkLst>
          <pc:docMk/>
          <pc:sldMk cId="3303306350" sldId="310"/>
        </pc:sldMkLst>
        <pc:spChg chg="mod">
          <ac:chgData name="Guangwei Zhang" userId="00c53528-d8f4-413e-b4b0-985264559294" providerId="ADAL" clId="{6B63CA2E-4DF7-9E4E-A2E7-266AEE04199A}" dt="2024-07-13T07:43:34.054" v="3575" actId="20577"/>
          <ac:spMkLst>
            <pc:docMk/>
            <pc:sldMk cId="3303306350" sldId="310"/>
            <ac:spMk id="3" creationId="{1A451854-4DFC-EFB5-7B16-4E95A6033015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40.606" v="8659" actId="1076"/>
        <pc:sldMkLst>
          <pc:docMk/>
          <pc:sldMk cId="646167744" sldId="311"/>
        </pc:sldMkLst>
        <pc:spChg chg="mod">
          <ac:chgData name="Guangwei Zhang" userId="00c53528-d8f4-413e-b4b0-985264559294" providerId="ADAL" clId="{6B63CA2E-4DF7-9E4E-A2E7-266AEE04199A}" dt="2024-07-13T13:01:00.631" v="5083" actId="20577"/>
          <ac:spMkLst>
            <pc:docMk/>
            <pc:sldMk cId="646167744" sldId="311"/>
            <ac:spMk id="3" creationId="{BB4FE23C-2646-DB39-207F-BAC75FC85953}"/>
          </ac:spMkLst>
        </pc:spChg>
        <pc:spChg chg="add mod">
          <ac:chgData name="Guangwei Zhang" userId="00c53528-d8f4-413e-b4b0-985264559294" providerId="ADAL" clId="{6B63CA2E-4DF7-9E4E-A2E7-266AEE04199A}" dt="2024-07-13T13:01:36.552" v="5086" actId="20577"/>
          <ac:spMkLst>
            <pc:docMk/>
            <pc:sldMk cId="646167744" sldId="311"/>
            <ac:spMk id="5" creationId="{6D5BEE0C-A104-0067-9A12-FA115232974F}"/>
          </ac:spMkLst>
        </pc:spChg>
        <pc:spChg chg="add mod">
          <ac:chgData name="Guangwei Zhang" userId="00c53528-d8f4-413e-b4b0-985264559294" providerId="ADAL" clId="{6B63CA2E-4DF7-9E4E-A2E7-266AEE04199A}" dt="2024-07-13T13:00:26.647" v="5000" actId="14100"/>
          <ac:spMkLst>
            <pc:docMk/>
            <pc:sldMk cId="646167744" sldId="311"/>
            <ac:spMk id="6" creationId="{5B88F3D5-758A-1ABB-7E9E-811A80C5848B}"/>
          </ac:spMkLst>
        </pc:spChg>
        <pc:spChg chg="add mod">
          <ac:chgData name="Guangwei Zhang" userId="00c53528-d8f4-413e-b4b0-985264559294" providerId="ADAL" clId="{6B63CA2E-4DF7-9E4E-A2E7-266AEE04199A}" dt="2024-07-13T13:00:51.290" v="5045" actId="1076"/>
          <ac:spMkLst>
            <pc:docMk/>
            <pc:sldMk cId="646167744" sldId="311"/>
            <ac:spMk id="7" creationId="{2CDD7575-90B6-BB21-EFE2-AD21FE6323E7}"/>
          </ac:spMkLst>
        </pc:spChg>
        <pc:spChg chg="add mod">
          <ac:chgData name="Guangwei Zhang" userId="00c53528-d8f4-413e-b4b0-985264559294" providerId="ADAL" clId="{6B63CA2E-4DF7-9E4E-A2E7-266AEE04199A}" dt="2024-07-13T13:01:51.717" v="5120" actId="1076"/>
          <ac:spMkLst>
            <pc:docMk/>
            <pc:sldMk cId="646167744" sldId="311"/>
            <ac:spMk id="8" creationId="{F7D438FC-E05D-3836-9C47-C13C78E8B47D}"/>
          </ac:spMkLst>
        </pc:spChg>
        <pc:picChg chg="add mod">
          <ac:chgData name="Guangwei Zhang" userId="00c53528-d8f4-413e-b4b0-985264559294" providerId="ADAL" clId="{6B63CA2E-4DF7-9E4E-A2E7-266AEE04199A}" dt="2024-07-13T12:48:30.752" v="4823" actId="1076"/>
          <ac:picMkLst>
            <pc:docMk/>
            <pc:sldMk cId="646167744" sldId="311"/>
            <ac:picMk id="4" creationId="{3E4E6459-E0C8-464B-EE53-0DFE3C977487}"/>
          </ac:picMkLst>
        </pc:picChg>
        <pc:picChg chg="add mod">
          <ac:chgData name="Guangwei Zhang" userId="00c53528-d8f4-413e-b4b0-985264559294" providerId="ADAL" clId="{6B63CA2E-4DF7-9E4E-A2E7-266AEE04199A}" dt="2024-07-13T15:29:40.606" v="8659" actId="1076"/>
          <ac:picMkLst>
            <pc:docMk/>
            <pc:sldMk cId="646167744" sldId="311"/>
            <ac:picMk id="9" creationId="{A4846D2F-E7BC-45BB-EF2A-DA0125ADFEDC}"/>
          </ac:picMkLst>
        </pc:picChg>
      </pc:sldChg>
      <pc:sldChg chg="modSp add mod">
        <pc:chgData name="Guangwei Zhang" userId="00c53528-d8f4-413e-b4b0-985264559294" providerId="ADAL" clId="{6B63CA2E-4DF7-9E4E-A2E7-266AEE04199A}" dt="2024-07-13T07:53:06.705" v="3623" actId="20577"/>
        <pc:sldMkLst>
          <pc:docMk/>
          <pc:sldMk cId="1705367955" sldId="312"/>
        </pc:sldMkLst>
        <pc:spChg chg="mod">
          <ac:chgData name="Guangwei Zhang" userId="00c53528-d8f4-413e-b4b0-985264559294" providerId="ADAL" clId="{6B63CA2E-4DF7-9E4E-A2E7-266AEE04199A}" dt="2024-07-13T07:53:06.705" v="3623" actId="20577"/>
          <ac:spMkLst>
            <pc:docMk/>
            <pc:sldMk cId="1705367955" sldId="312"/>
            <ac:spMk id="3" creationId="{C1378797-6596-DE71-D61E-96566F43B0FA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1:49.124" v="3698" actId="20577"/>
        <pc:sldMkLst>
          <pc:docMk/>
          <pc:sldMk cId="2329692350" sldId="313"/>
        </pc:sldMkLst>
        <pc:spChg chg="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2" creationId="{17D6516E-3D16-009E-5270-B821B0D4C01F}"/>
          </ac:spMkLst>
        </pc:spChg>
        <pc:spChg chg="del mod ord">
          <ac:chgData name="Guangwei Zhang" userId="00c53528-d8f4-413e-b4b0-985264559294" providerId="ADAL" clId="{6B63CA2E-4DF7-9E4E-A2E7-266AEE04199A}" dt="2024-07-13T08:01:26.898" v="3637" actId="700"/>
          <ac:spMkLst>
            <pc:docMk/>
            <pc:sldMk cId="2329692350" sldId="313"/>
            <ac:spMk id="3" creationId="{4FA06FC4-064B-BD29-8FCC-5B0BE9DD8DC5}"/>
          </ac:spMkLst>
        </pc:spChg>
        <pc:spChg chg="add mod ord">
          <ac:chgData name="Guangwei Zhang" userId="00c53528-d8f4-413e-b4b0-985264559294" providerId="ADAL" clId="{6B63CA2E-4DF7-9E4E-A2E7-266AEE04199A}" dt="2024-07-13T08:01:49.124" v="3698" actId="20577"/>
          <ac:spMkLst>
            <pc:docMk/>
            <pc:sldMk cId="2329692350" sldId="313"/>
            <ac:spMk id="4" creationId="{D1630B60-A049-A359-045F-DF17FF17B928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08:02:03.434" v="3711" actId="20577"/>
        <pc:sldMkLst>
          <pc:docMk/>
          <pc:sldMk cId="3629811070" sldId="314"/>
        </pc:sldMkLst>
        <pc:spChg chg="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2" creationId="{FC4AB6F5-9D36-D910-2285-D30BC5DFE095}"/>
          </ac:spMkLst>
        </pc:spChg>
        <pc:spChg chg="del mod ord">
          <ac:chgData name="Guangwei Zhang" userId="00c53528-d8f4-413e-b4b0-985264559294" providerId="ADAL" clId="{6B63CA2E-4DF7-9E4E-A2E7-266AEE04199A}" dt="2024-07-13T08:02:01.111" v="3700" actId="700"/>
          <ac:spMkLst>
            <pc:docMk/>
            <pc:sldMk cId="3629811070" sldId="314"/>
            <ac:spMk id="3" creationId="{B5AACA0C-7F05-5DE3-A918-1105D82E212C}"/>
          </ac:spMkLst>
        </pc:spChg>
        <pc:spChg chg="add mod ord">
          <ac:chgData name="Guangwei Zhang" userId="00c53528-d8f4-413e-b4b0-985264559294" providerId="ADAL" clId="{6B63CA2E-4DF7-9E4E-A2E7-266AEE04199A}" dt="2024-07-13T08:02:03.434" v="3711" actId="20577"/>
          <ac:spMkLst>
            <pc:docMk/>
            <pc:sldMk cId="3629811070" sldId="314"/>
            <ac:spMk id="4" creationId="{B5B1A46E-7C77-3418-91D5-C1A6D27E986F}"/>
          </ac:spMkLst>
        </pc:spChg>
      </pc:sldChg>
      <pc:sldChg chg="addSp modSp new mod">
        <pc:chgData name="Guangwei Zhang" userId="00c53528-d8f4-413e-b4b0-985264559294" providerId="ADAL" clId="{6B63CA2E-4DF7-9E4E-A2E7-266AEE04199A}" dt="2024-07-13T15:29:15.527" v="8651"/>
        <pc:sldMkLst>
          <pc:docMk/>
          <pc:sldMk cId="3422450041" sldId="315"/>
        </pc:sldMkLst>
        <pc:spChg chg="mod">
          <ac:chgData name="Guangwei Zhang" userId="00c53528-d8f4-413e-b4b0-985264559294" providerId="ADAL" clId="{6B63CA2E-4DF7-9E4E-A2E7-266AEE04199A}" dt="2024-07-13T08:06:28.050" v="3768" actId="20577"/>
          <ac:spMkLst>
            <pc:docMk/>
            <pc:sldMk cId="3422450041" sldId="315"/>
            <ac:spMk id="3" creationId="{4ACC0E67-6299-80EB-EEA1-25358AD74053}"/>
          </ac:spMkLst>
        </pc:spChg>
        <pc:spChg chg="add mod">
          <ac:chgData name="Guangwei Zhang" userId="00c53528-d8f4-413e-b4b0-985264559294" providerId="ADAL" clId="{6B63CA2E-4DF7-9E4E-A2E7-266AEE04199A}" dt="2024-07-13T12:40:00.129" v="4792" actId="20577"/>
          <ac:spMkLst>
            <pc:docMk/>
            <pc:sldMk cId="3422450041" sldId="315"/>
            <ac:spMk id="4" creationId="{5BFAF7F8-4945-58A8-E1B4-B84EB35A8DE5}"/>
          </ac:spMkLst>
        </pc:spChg>
        <pc:spChg chg="add mod">
          <ac:chgData name="Guangwei Zhang" userId="00c53528-d8f4-413e-b4b0-985264559294" providerId="ADAL" clId="{6B63CA2E-4DF7-9E4E-A2E7-266AEE04199A}" dt="2024-07-13T12:34:55" v="4371" actId="14100"/>
          <ac:spMkLst>
            <pc:docMk/>
            <pc:sldMk cId="3422450041" sldId="315"/>
            <ac:spMk id="5" creationId="{E331249D-CDFE-D634-5EEA-03A4742FB784}"/>
          </ac:spMkLst>
        </pc:spChg>
        <pc:spChg chg="add mod">
          <ac:chgData name="Guangwei Zhang" userId="00c53528-d8f4-413e-b4b0-985264559294" providerId="ADAL" clId="{6B63CA2E-4DF7-9E4E-A2E7-266AEE04199A}" dt="2024-07-13T12:35:07.042" v="4373" actId="207"/>
          <ac:spMkLst>
            <pc:docMk/>
            <pc:sldMk cId="3422450041" sldId="315"/>
            <ac:spMk id="6" creationId="{0666782B-2BBF-8A57-0CDB-3F2F9FF40862}"/>
          </ac:spMkLst>
        </pc:spChg>
        <pc:spChg chg="add mod">
          <ac:chgData name="Guangwei Zhang" userId="00c53528-d8f4-413e-b4b0-985264559294" providerId="ADAL" clId="{6B63CA2E-4DF7-9E4E-A2E7-266AEE04199A}" dt="2024-07-13T12:35:11.840" v="4375" actId="207"/>
          <ac:spMkLst>
            <pc:docMk/>
            <pc:sldMk cId="3422450041" sldId="315"/>
            <ac:spMk id="7" creationId="{FBFDCBBC-1B59-9812-15B5-203001E9B136}"/>
          </ac:spMkLst>
        </pc:spChg>
        <pc:spChg chg="add mod">
          <ac:chgData name="Guangwei Zhang" userId="00c53528-d8f4-413e-b4b0-985264559294" providerId="ADAL" clId="{6B63CA2E-4DF7-9E4E-A2E7-266AEE04199A}" dt="2024-07-13T12:35:22.359" v="4379" actId="207"/>
          <ac:spMkLst>
            <pc:docMk/>
            <pc:sldMk cId="3422450041" sldId="315"/>
            <ac:spMk id="8" creationId="{C8D82801-8902-B280-095F-E384BC5820BA}"/>
          </ac:spMkLst>
        </pc:spChg>
        <pc:spChg chg="add mod">
          <ac:chgData name="Guangwei Zhang" userId="00c53528-d8f4-413e-b4b0-985264559294" providerId="ADAL" clId="{6B63CA2E-4DF7-9E4E-A2E7-266AEE04199A}" dt="2024-07-13T12:35:25.935" v="4380" actId="207"/>
          <ac:spMkLst>
            <pc:docMk/>
            <pc:sldMk cId="3422450041" sldId="315"/>
            <ac:spMk id="9" creationId="{74444E02-DB58-8FBB-0D8F-353414352D0E}"/>
          </ac:spMkLst>
        </pc:spChg>
        <pc:spChg chg="add mod">
          <ac:chgData name="Guangwei Zhang" userId="00c53528-d8f4-413e-b4b0-985264559294" providerId="ADAL" clId="{6B63CA2E-4DF7-9E4E-A2E7-266AEE04199A}" dt="2024-07-13T12:35:29.688" v="4381" actId="571"/>
          <ac:spMkLst>
            <pc:docMk/>
            <pc:sldMk cId="3422450041" sldId="315"/>
            <ac:spMk id="10" creationId="{D50F0D8B-EEAB-16FF-E79B-A43D1D809516}"/>
          </ac:spMkLst>
        </pc:spChg>
        <pc:spChg chg="add mod">
          <ac:chgData name="Guangwei Zhang" userId="00c53528-d8f4-413e-b4b0-985264559294" providerId="ADAL" clId="{6B63CA2E-4DF7-9E4E-A2E7-266AEE04199A}" dt="2024-07-13T12:35:31.876" v="4382" actId="571"/>
          <ac:spMkLst>
            <pc:docMk/>
            <pc:sldMk cId="3422450041" sldId="315"/>
            <ac:spMk id="11" creationId="{2551AF9A-61EE-4F75-833A-7595728A8813}"/>
          </ac:spMkLst>
        </pc:spChg>
        <pc:spChg chg="add mod">
          <ac:chgData name="Guangwei Zhang" userId="00c53528-d8f4-413e-b4b0-985264559294" providerId="ADAL" clId="{6B63CA2E-4DF7-9E4E-A2E7-266AEE04199A}" dt="2024-07-13T13:38:47.283" v="7439" actId="20577"/>
          <ac:spMkLst>
            <pc:docMk/>
            <pc:sldMk cId="3422450041" sldId="315"/>
            <ac:spMk id="12" creationId="{3F933B1F-B582-A27F-2520-B1550C6521F6}"/>
          </ac:spMkLst>
        </pc:spChg>
        <pc:picChg chg="add mod">
          <ac:chgData name="Guangwei Zhang" userId="00c53528-d8f4-413e-b4b0-985264559294" providerId="ADAL" clId="{6B63CA2E-4DF7-9E4E-A2E7-266AEE04199A}" dt="2024-07-13T15:29:15.527" v="8651"/>
          <ac:picMkLst>
            <pc:docMk/>
            <pc:sldMk cId="3422450041" sldId="315"/>
            <ac:picMk id="13" creationId="{AFB1FE6E-E758-D00D-316F-BB41E9DBE092}"/>
          </ac:picMkLst>
        </pc:picChg>
      </pc:sldChg>
      <pc:sldChg chg="addSp modSp new mod">
        <pc:chgData name="Guangwei Zhang" userId="00c53528-d8f4-413e-b4b0-985264559294" providerId="ADAL" clId="{6B63CA2E-4DF7-9E4E-A2E7-266AEE04199A}" dt="2024-07-13T15:45:06.004" v="9259" actId="20577"/>
        <pc:sldMkLst>
          <pc:docMk/>
          <pc:sldMk cId="4085834714" sldId="316"/>
        </pc:sldMkLst>
        <pc:spChg chg="mod">
          <ac:chgData name="Guangwei Zhang" userId="00c53528-d8f4-413e-b4b0-985264559294" providerId="ADAL" clId="{6B63CA2E-4DF7-9E4E-A2E7-266AEE04199A}" dt="2024-07-13T13:02:49.255" v="5143" actId="20577"/>
          <ac:spMkLst>
            <pc:docMk/>
            <pc:sldMk cId="4085834714" sldId="316"/>
            <ac:spMk id="3" creationId="{5D08FCE8-B9AE-D264-3777-32EE79884029}"/>
          </ac:spMkLst>
        </pc:spChg>
        <pc:spChg chg="add mod">
          <ac:chgData name="Guangwei Zhang" userId="00c53528-d8f4-413e-b4b0-985264559294" providerId="ADAL" clId="{6B63CA2E-4DF7-9E4E-A2E7-266AEE04199A}" dt="2024-07-13T13:04:46.887" v="5333" actId="14100"/>
          <ac:spMkLst>
            <pc:docMk/>
            <pc:sldMk cId="4085834714" sldId="316"/>
            <ac:spMk id="4" creationId="{1E465184-C0EB-157E-05E8-8400F73D9C88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6" creationId="{29D6DB33-0EEF-5A61-5177-666D6DCEF47E}"/>
          </ac:spMkLst>
        </pc:spChg>
        <pc:spChg chg="add mod">
          <ac:chgData name="Guangwei Zhang" userId="00c53528-d8f4-413e-b4b0-985264559294" providerId="ADAL" clId="{6B63CA2E-4DF7-9E4E-A2E7-266AEE04199A}" dt="2024-07-13T13:11:09.843" v="5686" actId="1076"/>
          <ac:spMkLst>
            <pc:docMk/>
            <pc:sldMk cId="4085834714" sldId="316"/>
            <ac:spMk id="7" creationId="{D5A6A9FE-6D5F-6790-0316-1A9D6035AE2D}"/>
          </ac:spMkLst>
        </pc:spChg>
        <pc:spChg chg="add mod">
          <ac:chgData name="Guangwei Zhang" userId="00c53528-d8f4-413e-b4b0-985264559294" providerId="ADAL" clId="{6B63CA2E-4DF7-9E4E-A2E7-266AEE04199A}" dt="2024-07-13T14:33:42.466" v="7831" actId="1076"/>
          <ac:spMkLst>
            <pc:docMk/>
            <pc:sldMk cId="4085834714" sldId="316"/>
            <ac:spMk id="8" creationId="{9412E8A4-5F31-0E43-3149-9DF2386EA551}"/>
          </ac:spMkLst>
        </pc:spChg>
        <pc:spChg chg="add mod">
          <ac:chgData name="Guangwei Zhang" userId="00c53528-d8f4-413e-b4b0-985264559294" providerId="ADAL" clId="{6B63CA2E-4DF7-9E4E-A2E7-266AEE04199A}" dt="2024-07-13T13:11:41.837" v="5827" actId="20577"/>
          <ac:spMkLst>
            <pc:docMk/>
            <pc:sldMk cId="4085834714" sldId="316"/>
            <ac:spMk id="9" creationId="{D48F898B-175E-3BA9-6835-B95E1AE82587}"/>
          </ac:spMkLst>
        </pc:spChg>
        <pc:spChg chg="add mod">
          <ac:chgData name="Guangwei Zhang" userId="00c53528-d8f4-413e-b4b0-985264559294" providerId="ADAL" clId="{6B63CA2E-4DF7-9E4E-A2E7-266AEE04199A}" dt="2024-07-13T15:45:06.004" v="9259" actId="20577"/>
          <ac:spMkLst>
            <pc:docMk/>
            <pc:sldMk cId="4085834714" sldId="316"/>
            <ac:spMk id="10" creationId="{077376DE-682A-E4FE-37BE-F5DC835D11D7}"/>
          </ac:spMkLst>
        </pc:spChg>
        <pc:picChg chg="add mod">
          <ac:chgData name="Guangwei Zhang" userId="00c53528-d8f4-413e-b4b0-985264559294" providerId="ADAL" clId="{6B63CA2E-4DF7-9E4E-A2E7-266AEE04199A}" dt="2024-07-13T13:03:42.684" v="5242" actId="1076"/>
          <ac:picMkLst>
            <pc:docMk/>
            <pc:sldMk cId="4085834714" sldId="316"/>
            <ac:picMk id="5" creationId="{11B32866-3681-1D07-25AE-8D882793F0E5}"/>
          </ac:picMkLst>
        </pc:picChg>
      </pc:sldChg>
      <pc:sldChg chg="modSp add mod modNotesTx">
        <pc:chgData name="Guangwei Zhang" userId="00c53528-d8f4-413e-b4b0-985264559294" providerId="ADAL" clId="{6B63CA2E-4DF7-9E4E-A2E7-266AEE04199A}" dt="2024-07-13T13:46:05.086" v="7623" actId="20577"/>
        <pc:sldMkLst>
          <pc:docMk/>
          <pc:sldMk cId="3269149338" sldId="317"/>
        </pc:sldMkLst>
        <pc:spChg chg="mod">
          <ac:chgData name="Guangwei Zhang" userId="00c53528-d8f4-413e-b4b0-985264559294" providerId="ADAL" clId="{6B63CA2E-4DF7-9E4E-A2E7-266AEE04199A}" dt="2024-07-13T13:05:19.183" v="5408" actId="20577"/>
          <ac:spMkLst>
            <pc:docMk/>
            <pc:sldMk cId="3269149338" sldId="317"/>
            <ac:spMk id="4" creationId="{B5B1A46E-7C77-3418-91D5-C1A6D27E986F}"/>
          </ac:spMkLst>
        </pc:spChg>
      </pc:sldChg>
      <pc:sldChg chg="addSp delSp modSp new mod modClrScheme modAnim chgLayout modNotesTx">
        <pc:chgData name="Guangwei Zhang" userId="00c53528-d8f4-413e-b4b0-985264559294" providerId="ADAL" clId="{6B63CA2E-4DF7-9E4E-A2E7-266AEE04199A}" dt="2024-07-13T13:33:38.493" v="7209" actId="20577"/>
        <pc:sldMkLst>
          <pc:docMk/>
          <pc:sldMk cId="1559573495" sldId="318"/>
        </pc:sldMkLst>
        <pc:spChg chg="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2" creationId="{C8E218E3-FD3B-DF2D-BF07-DF33EF2F9E6F}"/>
          </ac:spMkLst>
        </pc:spChg>
        <pc:spChg chg="del mod ord">
          <ac:chgData name="Guangwei Zhang" userId="00c53528-d8f4-413e-b4b0-985264559294" providerId="ADAL" clId="{6B63CA2E-4DF7-9E4E-A2E7-266AEE04199A}" dt="2024-07-13T13:05:28.937" v="5410" actId="700"/>
          <ac:spMkLst>
            <pc:docMk/>
            <pc:sldMk cId="1559573495" sldId="318"/>
            <ac:spMk id="3" creationId="{024959F3-9C10-AF7D-C7B1-99E2B5E2000B}"/>
          </ac:spMkLst>
        </pc:spChg>
        <pc:spChg chg="add del mod ord">
          <ac:chgData name="Guangwei Zhang" userId="00c53528-d8f4-413e-b4b0-985264559294" providerId="ADAL" clId="{6B63CA2E-4DF7-9E4E-A2E7-266AEE04199A}" dt="2024-07-13T13:05:35.611" v="5411" actId="700"/>
          <ac:spMkLst>
            <pc:docMk/>
            <pc:sldMk cId="1559573495" sldId="318"/>
            <ac:spMk id="4" creationId="{5BDB0498-D456-0E27-62EF-C0BCFEB897ED}"/>
          </ac:spMkLst>
        </pc:spChg>
        <pc:spChg chg="add mod ord">
          <ac:chgData name="Guangwei Zhang" userId="00c53528-d8f4-413e-b4b0-985264559294" providerId="ADAL" clId="{6B63CA2E-4DF7-9E4E-A2E7-266AEE04199A}" dt="2024-07-13T13:06:00.716" v="5452" actId="20577"/>
          <ac:spMkLst>
            <pc:docMk/>
            <pc:sldMk cId="1559573495" sldId="318"/>
            <ac:spMk id="5" creationId="{E726FCF0-E9B5-5E56-7308-82D51346E1F7}"/>
          </ac:spMkLst>
        </pc:spChg>
        <pc:spChg chg="add mod">
          <ac:chgData name="Guangwei Zhang" userId="00c53528-d8f4-413e-b4b0-985264559294" providerId="ADAL" clId="{6B63CA2E-4DF7-9E4E-A2E7-266AEE04199A}" dt="2024-07-13T13:10:23.065" v="5668" actId="1076"/>
          <ac:spMkLst>
            <pc:docMk/>
            <pc:sldMk cId="1559573495" sldId="318"/>
            <ac:spMk id="7" creationId="{6B70E645-A0C7-248B-4556-19600B45B8D9}"/>
          </ac:spMkLst>
        </pc:spChg>
        <pc:spChg chg="add mod">
          <ac:chgData name="Guangwei Zhang" userId="00c53528-d8f4-413e-b4b0-985264559294" providerId="ADAL" clId="{6B63CA2E-4DF7-9E4E-A2E7-266AEE04199A}" dt="2024-07-13T13:10:36.358" v="5671" actId="1076"/>
          <ac:spMkLst>
            <pc:docMk/>
            <pc:sldMk cId="1559573495" sldId="318"/>
            <ac:spMk id="8" creationId="{202011D5-557C-7F0E-D2CD-2AA1A42FDBE9}"/>
          </ac:spMkLst>
        </pc:spChg>
        <pc:spChg chg="add mod">
          <ac:chgData name="Guangwei Zhang" userId="00c53528-d8f4-413e-b4b0-985264559294" providerId="ADAL" clId="{6B63CA2E-4DF7-9E4E-A2E7-266AEE04199A}" dt="2024-07-13T13:10:40.967" v="5677" actId="1076"/>
          <ac:spMkLst>
            <pc:docMk/>
            <pc:sldMk cId="1559573495" sldId="318"/>
            <ac:spMk id="9" creationId="{6563D956-E447-8D10-6EFC-B2BB0247EC0E}"/>
          </ac:spMkLst>
        </pc:spChg>
        <pc:spChg chg="add mod">
          <ac:chgData name="Guangwei Zhang" userId="00c53528-d8f4-413e-b4b0-985264559294" providerId="ADAL" clId="{6B63CA2E-4DF7-9E4E-A2E7-266AEE04199A}" dt="2024-07-13T13:10:45.570" v="5679" actId="688"/>
          <ac:spMkLst>
            <pc:docMk/>
            <pc:sldMk cId="1559573495" sldId="318"/>
            <ac:spMk id="10" creationId="{58062635-4882-4650-E99B-B846ACC6D6A0}"/>
          </ac:spMkLst>
        </pc:spChg>
        <pc:spChg chg="add mod">
          <ac:chgData name="Guangwei Zhang" userId="00c53528-d8f4-413e-b4b0-985264559294" providerId="ADAL" clId="{6B63CA2E-4DF7-9E4E-A2E7-266AEE04199A}" dt="2024-07-13T13:10:52.140" v="5683" actId="20577"/>
          <ac:spMkLst>
            <pc:docMk/>
            <pc:sldMk cId="1559573495" sldId="318"/>
            <ac:spMk id="11" creationId="{7F89A679-2DDC-EC70-D3D6-23A9CA3AFE52}"/>
          </ac:spMkLst>
        </pc:spChg>
        <pc:spChg chg="add mod">
          <ac:chgData name="Guangwei Zhang" userId="00c53528-d8f4-413e-b4b0-985264559294" providerId="ADAL" clId="{6B63CA2E-4DF7-9E4E-A2E7-266AEE04199A}" dt="2024-07-13T13:33:38.493" v="7209" actId="20577"/>
          <ac:spMkLst>
            <pc:docMk/>
            <pc:sldMk cId="1559573495" sldId="318"/>
            <ac:spMk id="12" creationId="{E6DDB71A-66AE-F2A3-0FF4-834B8BF5F81C}"/>
          </ac:spMkLst>
        </pc:spChg>
        <pc:spChg chg="add mod">
          <ac:chgData name="Guangwei Zhang" userId="00c53528-d8f4-413e-b4b0-985264559294" providerId="ADAL" clId="{6B63CA2E-4DF7-9E4E-A2E7-266AEE04199A}" dt="2024-07-13T13:20:05.436" v="6689" actId="1076"/>
          <ac:spMkLst>
            <pc:docMk/>
            <pc:sldMk cId="1559573495" sldId="318"/>
            <ac:spMk id="14" creationId="{8CC01D88-9586-7153-4EE0-84F73AB84FB5}"/>
          </ac:spMkLst>
        </pc:spChg>
        <pc:spChg chg="add mod">
          <ac:chgData name="Guangwei Zhang" userId="00c53528-d8f4-413e-b4b0-985264559294" providerId="ADAL" clId="{6B63CA2E-4DF7-9E4E-A2E7-266AEE04199A}" dt="2024-07-13T13:20:10.307" v="6692" actId="1076"/>
          <ac:spMkLst>
            <pc:docMk/>
            <pc:sldMk cId="1559573495" sldId="318"/>
            <ac:spMk id="15" creationId="{B3B9A8CB-7B5B-27AA-A9D6-8D5AB303F566}"/>
          </ac:spMkLst>
        </pc:spChg>
        <pc:spChg chg="add mod">
          <ac:chgData name="Guangwei Zhang" userId="00c53528-d8f4-413e-b4b0-985264559294" providerId="ADAL" clId="{6B63CA2E-4DF7-9E4E-A2E7-266AEE04199A}" dt="2024-07-13T13:20:08.541" v="6691" actId="1076"/>
          <ac:spMkLst>
            <pc:docMk/>
            <pc:sldMk cId="1559573495" sldId="318"/>
            <ac:spMk id="16" creationId="{96F955BB-1498-935D-EFC7-CC7DA64D62FD}"/>
          </ac:spMkLst>
        </pc:spChg>
        <pc:picChg chg="add mod">
          <ac:chgData name="Guangwei Zhang" userId="00c53528-d8f4-413e-b4b0-985264559294" providerId="ADAL" clId="{6B63CA2E-4DF7-9E4E-A2E7-266AEE04199A}" dt="2024-07-13T13:09:26.581" v="5456" actId="1076"/>
          <ac:picMkLst>
            <pc:docMk/>
            <pc:sldMk cId="1559573495" sldId="318"/>
            <ac:picMk id="6" creationId="{877BAA43-8D97-02FD-CBA7-4ACB4349D44C}"/>
          </ac:picMkLst>
        </pc:picChg>
        <pc:picChg chg="add del mod">
          <ac:chgData name="Guangwei Zhang" userId="00c53528-d8f4-413e-b4b0-985264559294" providerId="ADAL" clId="{6B63CA2E-4DF7-9E4E-A2E7-266AEE04199A}" dt="2024-07-13T13:13:26.828" v="6014" actId="478"/>
          <ac:picMkLst>
            <pc:docMk/>
            <pc:sldMk cId="1559573495" sldId="318"/>
            <ac:picMk id="13" creationId="{8D2F0631-F6C1-EB77-45CC-34F7D946257A}"/>
          </ac:picMkLst>
        </pc:picChg>
      </pc:sldChg>
      <pc:sldChg chg="addSp delSp modSp new mod modNotesTx">
        <pc:chgData name="Guangwei Zhang" userId="00c53528-d8f4-413e-b4b0-985264559294" providerId="ADAL" clId="{6B63CA2E-4DF7-9E4E-A2E7-266AEE04199A}" dt="2024-07-13T13:38:09.584" v="7417" actId="20577"/>
        <pc:sldMkLst>
          <pc:docMk/>
          <pc:sldMk cId="1482470891" sldId="319"/>
        </pc:sldMkLst>
        <pc:spChg chg="mod">
          <ac:chgData name="Guangwei Zhang" userId="00c53528-d8f4-413e-b4b0-985264559294" providerId="ADAL" clId="{6B63CA2E-4DF7-9E4E-A2E7-266AEE04199A}" dt="2024-07-13T13:20:48.878" v="6826" actId="20577"/>
          <ac:spMkLst>
            <pc:docMk/>
            <pc:sldMk cId="1482470891" sldId="319"/>
            <ac:spMk id="3" creationId="{6A1CADC4-846B-F8A7-A68F-82737958614A}"/>
          </ac:spMkLst>
        </pc:spChg>
        <pc:spChg chg="add del mod">
          <ac:chgData name="Guangwei Zhang" userId="00c53528-d8f4-413e-b4b0-985264559294" providerId="ADAL" clId="{6B63CA2E-4DF7-9E4E-A2E7-266AEE04199A}" dt="2024-07-13T13:23:10.228" v="6830" actId="478"/>
          <ac:spMkLst>
            <pc:docMk/>
            <pc:sldMk cId="1482470891" sldId="319"/>
            <ac:spMk id="4" creationId="{F7BE9C0E-D65E-9180-94CE-C2560B912EDA}"/>
          </ac:spMkLst>
        </pc:spChg>
        <pc:spChg chg="add mod">
          <ac:chgData name="Guangwei Zhang" userId="00c53528-d8f4-413e-b4b0-985264559294" providerId="ADAL" clId="{6B63CA2E-4DF7-9E4E-A2E7-266AEE04199A}" dt="2024-07-13T13:23:56.955" v="6855" actId="14100"/>
          <ac:spMkLst>
            <pc:docMk/>
            <pc:sldMk cId="1482470891" sldId="319"/>
            <ac:spMk id="6" creationId="{1C5EA7B4-8248-A949-89D7-1DDC2AA0664A}"/>
          </ac:spMkLst>
        </pc:spChg>
        <pc:spChg chg="add mod">
          <ac:chgData name="Guangwei Zhang" userId="00c53528-d8f4-413e-b4b0-985264559294" providerId="ADAL" clId="{6B63CA2E-4DF7-9E4E-A2E7-266AEE04199A}" dt="2024-07-13T13:38:09.584" v="7417" actId="20577"/>
          <ac:spMkLst>
            <pc:docMk/>
            <pc:sldMk cId="1482470891" sldId="319"/>
            <ac:spMk id="7" creationId="{F36828AA-B9AB-8089-F735-676C124A2457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4:31:49.101" v="7830" actId="1076"/>
        <pc:sldMkLst>
          <pc:docMk/>
          <pc:sldMk cId="33611818" sldId="320"/>
        </pc:sldMkLst>
        <pc:spChg chg="mod">
          <ac:chgData name="Guangwei Zhang" userId="00c53528-d8f4-413e-b4b0-985264559294" providerId="ADAL" clId="{6B63CA2E-4DF7-9E4E-A2E7-266AEE04199A}" dt="2024-07-13T13:31:28.956" v="7198" actId="20577"/>
          <ac:spMkLst>
            <pc:docMk/>
            <pc:sldMk cId="33611818" sldId="320"/>
            <ac:spMk id="3" creationId="{9BB3CF26-014E-C471-8617-8CE2D126094D}"/>
          </ac:spMkLst>
        </pc:spChg>
        <pc:spChg chg="add del mod">
          <ac:chgData name="Guangwei Zhang" userId="00c53528-d8f4-413e-b4b0-985264559294" providerId="ADAL" clId="{6B63CA2E-4DF7-9E4E-A2E7-266AEE04199A}" dt="2024-07-13T13:31:43.004" v="7200" actId="478"/>
          <ac:spMkLst>
            <pc:docMk/>
            <pc:sldMk cId="33611818" sldId="320"/>
            <ac:spMk id="4" creationId="{1559F235-0598-60C8-293C-DF2334A756A6}"/>
          </ac:spMkLst>
        </pc:spChg>
        <pc:spChg chg="add del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5" creationId="{97D27B2B-0205-E370-6B71-D4A1ABC60AE7}"/>
          </ac:spMkLst>
        </pc:spChg>
        <pc:spChg chg="add del mod">
          <ac:chgData name="Guangwei Zhang" userId="00c53528-d8f4-413e-b4b0-985264559294" providerId="ADAL" clId="{6B63CA2E-4DF7-9E4E-A2E7-266AEE04199A}" dt="2024-07-13T13:33:56.904" v="7212" actId="478"/>
          <ac:spMkLst>
            <pc:docMk/>
            <pc:sldMk cId="33611818" sldId="320"/>
            <ac:spMk id="6" creationId="{B54239FC-B1B4-697E-57D2-CA3AE036FC07}"/>
          </ac:spMkLst>
        </pc:spChg>
        <pc:spChg chg="add mod">
          <ac:chgData name="Guangwei Zhang" userId="00c53528-d8f4-413e-b4b0-985264559294" providerId="ADAL" clId="{6B63CA2E-4DF7-9E4E-A2E7-266AEE04199A}" dt="2024-07-13T13:36:37.285" v="7416" actId="20577"/>
          <ac:spMkLst>
            <pc:docMk/>
            <pc:sldMk cId="33611818" sldId="320"/>
            <ac:spMk id="7" creationId="{040799EC-D2B0-DCAE-8CB6-C4130F1FA468}"/>
          </ac:spMkLst>
        </pc:spChg>
        <pc:spChg chg="add del mod">
          <ac:chgData name="Guangwei Zhang" userId="00c53528-d8f4-413e-b4b0-985264559294" providerId="ADAL" clId="{6B63CA2E-4DF7-9E4E-A2E7-266AEE04199A}" dt="2024-07-13T13:42:44.318" v="7557" actId="478"/>
          <ac:spMkLst>
            <pc:docMk/>
            <pc:sldMk cId="33611818" sldId="320"/>
            <ac:spMk id="8" creationId="{558919C6-2F24-8398-8879-5CA0AFE56F4A}"/>
          </ac:spMkLst>
        </pc:spChg>
        <pc:spChg chg="add del mod">
          <ac:chgData name="Guangwei Zhang" userId="00c53528-d8f4-413e-b4b0-985264559294" providerId="ADAL" clId="{6B63CA2E-4DF7-9E4E-A2E7-266AEE04199A}" dt="2024-07-13T13:54:00.728" v="7630"/>
          <ac:spMkLst>
            <pc:docMk/>
            <pc:sldMk cId="33611818" sldId="320"/>
            <ac:spMk id="9" creationId="{9D18DC68-F0A2-743A-9060-D8E6F2E2FEEF}"/>
          </ac:spMkLst>
        </pc:spChg>
        <pc:spChg chg="add mod">
          <ac:chgData name="Guangwei Zhang" userId="00c53528-d8f4-413e-b4b0-985264559294" providerId="ADAL" clId="{6B63CA2E-4DF7-9E4E-A2E7-266AEE04199A}" dt="2024-07-13T14:25:47.944" v="7657" actId="20577"/>
          <ac:spMkLst>
            <pc:docMk/>
            <pc:sldMk cId="33611818" sldId="320"/>
            <ac:spMk id="10" creationId="{25B369FF-0973-7CCF-9507-1F04D0A30425}"/>
          </ac:spMkLst>
        </pc:spChg>
        <pc:spChg chg="add mod">
          <ac:chgData name="Guangwei Zhang" userId="00c53528-d8f4-413e-b4b0-985264559294" providerId="ADAL" clId="{6B63CA2E-4DF7-9E4E-A2E7-266AEE04199A}" dt="2024-07-13T14:28:23.900" v="7820" actId="1076"/>
          <ac:spMkLst>
            <pc:docMk/>
            <pc:sldMk cId="33611818" sldId="320"/>
            <ac:spMk id="11" creationId="{B9094C1A-F6F2-F79C-A901-C301B830C887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2" creationId="{75288BD3-5DF6-6AC6-A1E0-AA60ADEF6C9A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8" creationId="{287912B1-3902-B4A5-3B1A-2F9F2DB4C994}"/>
          </ac:spMkLst>
        </pc:spChg>
        <pc:spChg chg="add mod">
          <ac:chgData name="Guangwei Zhang" userId="00c53528-d8f4-413e-b4b0-985264559294" providerId="ADAL" clId="{6B63CA2E-4DF7-9E4E-A2E7-266AEE04199A}" dt="2024-07-13T14:31:46.178" v="7829" actId="164"/>
          <ac:spMkLst>
            <pc:docMk/>
            <pc:sldMk cId="33611818" sldId="320"/>
            <ac:spMk id="19" creationId="{11759036-2769-501B-CD32-D0C3D204E59D}"/>
          </ac:spMkLst>
        </pc:spChg>
        <pc:grpChg chg="add mod">
          <ac:chgData name="Guangwei Zhang" userId="00c53528-d8f4-413e-b4b0-985264559294" providerId="ADAL" clId="{6B63CA2E-4DF7-9E4E-A2E7-266AEE04199A}" dt="2024-07-13T14:31:49.101" v="7830" actId="1076"/>
          <ac:grpSpMkLst>
            <pc:docMk/>
            <pc:sldMk cId="33611818" sldId="320"/>
            <ac:grpSpMk id="20" creationId="{4345D2B9-D90D-AD9E-43DB-66147A8BC37C}"/>
          </ac:grpSpMkLst>
        </pc:grp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4" creationId="{7BCEC838-07BF-7203-B918-DCE378D2B19A}"/>
          </ac:cxnSpMkLst>
        </pc:cxnChg>
        <pc:cxnChg chg="add mod">
          <ac:chgData name="Guangwei Zhang" userId="00c53528-d8f4-413e-b4b0-985264559294" providerId="ADAL" clId="{6B63CA2E-4DF7-9E4E-A2E7-266AEE04199A}" dt="2024-07-13T14:31:46.178" v="7829" actId="164"/>
          <ac:cxnSpMkLst>
            <pc:docMk/>
            <pc:sldMk cId="33611818" sldId="320"/>
            <ac:cxnSpMk id="15" creationId="{AAF704A7-14DF-58E7-6B97-423994E3F8AF}"/>
          </ac:cxnSpMkLst>
        </pc:cxnChg>
      </pc:sldChg>
      <pc:sldChg chg="addSp delSp modSp new mod">
        <pc:chgData name="Guangwei Zhang" userId="00c53528-d8f4-413e-b4b0-985264559294" providerId="ADAL" clId="{6B63CA2E-4DF7-9E4E-A2E7-266AEE04199A}" dt="2024-07-13T15:21:29.623" v="8464" actId="14100"/>
        <pc:sldMkLst>
          <pc:docMk/>
          <pc:sldMk cId="3746241306" sldId="321"/>
        </pc:sldMkLst>
        <pc:spChg chg="mod">
          <ac:chgData name="Guangwei Zhang" userId="00c53528-d8f4-413e-b4b0-985264559294" providerId="ADAL" clId="{6B63CA2E-4DF7-9E4E-A2E7-266AEE04199A}" dt="2024-07-13T15:11:04.629" v="8009" actId="1076"/>
          <ac:spMkLst>
            <pc:docMk/>
            <pc:sldMk cId="3746241306" sldId="321"/>
            <ac:spMk id="2" creationId="{2F098DA0-C26A-DCA1-615D-A30F06F15819}"/>
          </ac:spMkLst>
        </pc:spChg>
        <pc:spChg chg="mod">
          <ac:chgData name="Guangwei Zhang" userId="00c53528-d8f4-413e-b4b0-985264559294" providerId="ADAL" clId="{6B63CA2E-4DF7-9E4E-A2E7-266AEE04199A}" dt="2024-07-13T15:17:54.314" v="8031" actId="20577"/>
          <ac:spMkLst>
            <pc:docMk/>
            <pc:sldMk cId="3746241306" sldId="321"/>
            <ac:spMk id="3" creationId="{A380671B-AD67-3416-A9FF-E3C0B21F6D59}"/>
          </ac:spMkLst>
        </pc:spChg>
        <pc:spChg chg="add mod">
          <ac:chgData name="Guangwei Zhang" userId="00c53528-d8f4-413e-b4b0-985264559294" providerId="ADAL" clId="{6B63CA2E-4DF7-9E4E-A2E7-266AEE04199A}" dt="2024-07-13T15:20:35.877" v="8350" actId="20577"/>
          <ac:spMkLst>
            <pc:docMk/>
            <pc:sldMk cId="3746241306" sldId="321"/>
            <ac:spMk id="4" creationId="{4B866DA7-0B88-5E19-4210-FDA9E9960E6A}"/>
          </ac:spMkLst>
        </pc:spChg>
        <pc:spChg chg="add del mod">
          <ac:chgData name="Guangwei Zhang" userId="00c53528-d8f4-413e-b4b0-985264559294" providerId="ADAL" clId="{6B63CA2E-4DF7-9E4E-A2E7-266AEE04199A}" dt="2024-07-13T14:53:29.573" v="8007" actId="478"/>
          <ac:spMkLst>
            <pc:docMk/>
            <pc:sldMk cId="3746241306" sldId="321"/>
            <ac:spMk id="5" creationId="{1B42C7E2-43C9-957C-C79C-409CE67A263F}"/>
          </ac:spMkLst>
        </pc:spChg>
        <pc:spChg chg="add mod">
          <ac:chgData name="Guangwei Zhang" userId="00c53528-d8f4-413e-b4b0-985264559294" providerId="ADAL" clId="{6B63CA2E-4DF7-9E4E-A2E7-266AEE04199A}" dt="2024-07-13T15:20:42.223" v="8351" actId="1076"/>
          <ac:spMkLst>
            <pc:docMk/>
            <pc:sldMk cId="3746241306" sldId="321"/>
            <ac:spMk id="8" creationId="{84306990-ACD6-1141-F602-FAC907E43F79}"/>
          </ac:spMkLst>
        </pc:spChg>
        <pc:spChg chg="add mod">
          <ac:chgData name="Guangwei Zhang" userId="00c53528-d8f4-413e-b4b0-985264559294" providerId="ADAL" clId="{6B63CA2E-4DF7-9E4E-A2E7-266AEE04199A}" dt="2024-07-13T15:21:29.623" v="8464" actId="14100"/>
          <ac:spMkLst>
            <pc:docMk/>
            <pc:sldMk cId="3746241306" sldId="321"/>
            <ac:spMk id="9" creationId="{5C48B99A-85FA-B1C8-3879-195D6D895167}"/>
          </ac:spMkLst>
        </pc:spChg>
        <pc:cxnChg chg="add mod">
          <ac:chgData name="Guangwei Zhang" userId="00c53528-d8f4-413e-b4b0-985264559294" providerId="ADAL" clId="{6B63CA2E-4DF7-9E4E-A2E7-266AEE04199A}" dt="2024-07-13T15:20:42.223" v="8351" actId="1076"/>
          <ac:cxnSpMkLst>
            <pc:docMk/>
            <pc:sldMk cId="3746241306" sldId="321"/>
            <ac:cxnSpMk id="7" creationId="{A89F1307-B1F7-A4D2-4ABE-10281D3FD63E}"/>
          </ac:cxnSpMkLst>
        </pc:cxnChg>
      </pc:sldChg>
      <pc:sldChg chg="addSp delSp modSp new mod modClrScheme chgLayout">
        <pc:chgData name="Guangwei Zhang" userId="00c53528-d8f4-413e-b4b0-985264559294" providerId="ADAL" clId="{6B63CA2E-4DF7-9E4E-A2E7-266AEE04199A}" dt="2024-07-13T15:36:27.051" v="8716" actId="20577"/>
        <pc:sldMkLst>
          <pc:docMk/>
          <pc:sldMk cId="2487688116" sldId="322"/>
        </pc:sldMkLst>
        <pc:spChg chg="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2" creationId="{8EA96948-450A-A2F4-6CCA-DCC5FD99DA68}"/>
          </ac:spMkLst>
        </pc:spChg>
        <pc:spChg chg="del mod ord">
          <ac:chgData name="Guangwei Zhang" userId="00c53528-d8f4-413e-b4b0-985264559294" providerId="ADAL" clId="{6B63CA2E-4DF7-9E4E-A2E7-266AEE04199A}" dt="2024-07-13T15:36:16.325" v="8662" actId="700"/>
          <ac:spMkLst>
            <pc:docMk/>
            <pc:sldMk cId="2487688116" sldId="322"/>
            <ac:spMk id="3" creationId="{270B4C44-4DC2-C0F0-33AC-61447F732F2C}"/>
          </ac:spMkLst>
        </pc:spChg>
        <pc:spChg chg="add mod ord">
          <ac:chgData name="Guangwei Zhang" userId="00c53528-d8f4-413e-b4b0-985264559294" providerId="ADAL" clId="{6B63CA2E-4DF7-9E4E-A2E7-266AEE04199A}" dt="2024-07-13T15:36:27.051" v="8716" actId="20577"/>
          <ac:spMkLst>
            <pc:docMk/>
            <pc:sldMk cId="2487688116" sldId="322"/>
            <ac:spMk id="4" creationId="{87905C70-A551-4768-F5DD-67A127164E96}"/>
          </ac:spMkLst>
        </pc:spChg>
      </pc:sldChg>
      <pc:sldChg chg="addSp delSp modSp new mod modClrScheme chgLayout">
        <pc:chgData name="Guangwei Zhang" userId="00c53528-d8f4-413e-b4b0-985264559294" providerId="ADAL" clId="{6B63CA2E-4DF7-9E4E-A2E7-266AEE04199A}" dt="2024-07-13T15:41:55.608" v="9207" actId="20578"/>
        <pc:sldMkLst>
          <pc:docMk/>
          <pc:sldMk cId="369932860" sldId="323"/>
        </pc:sldMkLst>
        <pc:spChg chg="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2" creationId="{3B3A1157-6A6B-6ECD-CB9D-4B58830607B8}"/>
          </ac:spMkLst>
        </pc:spChg>
        <pc:spChg chg="del mod ord">
          <ac:chgData name="Guangwei Zhang" userId="00c53528-d8f4-413e-b4b0-985264559294" providerId="ADAL" clId="{6B63CA2E-4DF7-9E4E-A2E7-266AEE04199A}" dt="2024-07-13T15:36:32.479" v="8718" actId="700"/>
          <ac:spMkLst>
            <pc:docMk/>
            <pc:sldMk cId="369932860" sldId="323"/>
            <ac:spMk id="3" creationId="{E800EA0B-CBA8-4EDC-47BC-A153E3F2E1EF}"/>
          </ac:spMkLst>
        </pc:spChg>
        <pc:spChg chg="add del mod ord">
          <ac:chgData name="Guangwei Zhang" userId="00c53528-d8f4-413e-b4b0-985264559294" providerId="ADAL" clId="{6B63CA2E-4DF7-9E4E-A2E7-266AEE04199A}" dt="2024-07-13T15:36:34.324" v="8719" actId="700"/>
          <ac:spMkLst>
            <pc:docMk/>
            <pc:sldMk cId="369932860" sldId="323"/>
            <ac:spMk id="4" creationId="{243E52EC-41A5-8BE7-9156-81F38369491F}"/>
          </ac:spMkLst>
        </pc:spChg>
        <pc:spChg chg="add mod ord">
          <ac:chgData name="Guangwei Zhang" userId="00c53528-d8f4-413e-b4b0-985264559294" providerId="ADAL" clId="{6B63CA2E-4DF7-9E4E-A2E7-266AEE04199A}" dt="2024-07-13T15:36:49.225" v="8787" actId="20577"/>
          <ac:spMkLst>
            <pc:docMk/>
            <pc:sldMk cId="369932860" sldId="323"/>
            <ac:spMk id="5" creationId="{313C9C05-DCB4-158C-8E97-511037978084}"/>
          </ac:spMkLst>
        </pc:spChg>
        <pc:spChg chg="add mod">
          <ac:chgData name="Guangwei Zhang" userId="00c53528-d8f4-413e-b4b0-985264559294" providerId="ADAL" clId="{6B63CA2E-4DF7-9E4E-A2E7-266AEE04199A}" dt="2024-07-13T15:41:55.608" v="9207" actId="20578"/>
          <ac:spMkLst>
            <pc:docMk/>
            <pc:sldMk cId="369932860" sldId="323"/>
            <ac:spMk id="6" creationId="{53485305-0502-461C-8226-D94FD073C9FF}"/>
          </ac:spMkLst>
        </pc:spChg>
      </pc:sldChg>
      <pc:sldChg chg="addSp delSp modSp new mod">
        <pc:chgData name="Guangwei Zhang" userId="00c53528-d8f4-413e-b4b0-985264559294" providerId="ADAL" clId="{6B63CA2E-4DF7-9E4E-A2E7-266AEE04199A}" dt="2024-07-13T15:52:05.097" v="10102" actId="5793"/>
        <pc:sldMkLst>
          <pc:docMk/>
          <pc:sldMk cId="3956074079" sldId="324"/>
        </pc:sldMkLst>
        <pc:spChg chg="mod">
          <ac:chgData name="Guangwei Zhang" userId="00c53528-d8f4-413e-b4b0-985264559294" providerId="ADAL" clId="{6B63CA2E-4DF7-9E4E-A2E7-266AEE04199A}" dt="2024-07-13T15:42:06.994" v="9240" actId="20577"/>
          <ac:spMkLst>
            <pc:docMk/>
            <pc:sldMk cId="3956074079" sldId="324"/>
            <ac:spMk id="3" creationId="{76A85095-C182-0510-0185-DCE4EB9DB30F}"/>
          </ac:spMkLst>
        </pc:spChg>
        <pc:spChg chg="add del mod">
          <ac:chgData name="Guangwei Zhang" userId="00c53528-d8f4-413e-b4b0-985264559294" providerId="ADAL" clId="{6B63CA2E-4DF7-9E4E-A2E7-266AEE04199A}" dt="2024-07-13T15:44:42.452" v="9243"/>
          <ac:spMkLst>
            <pc:docMk/>
            <pc:sldMk cId="3956074079" sldId="324"/>
            <ac:spMk id="4" creationId="{09630568-CDE1-CB16-00C1-8E08DBB88572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5" creationId="{7233808C-F5C4-75EC-D501-0D2EC15FCF1E}"/>
          </ac:spMkLst>
        </pc:spChg>
        <pc:spChg chg="add mod">
          <ac:chgData name="Guangwei Zhang" userId="00c53528-d8f4-413e-b4b0-985264559294" providerId="ADAL" clId="{6B63CA2E-4DF7-9E4E-A2E7-266AEE04199A}" dt="2024-07-13T15:50:56.112" v="9900" actId="1076"/>
          <ac:spMkLst>
            <pc:docMk/>
            <pc:sldMk cId="3956074079" sldId="324"/>
            <ac:spMk id="6" creationId="{BBA5DC54-C217-0E06-A4F4-0ED5A3F7466E}"/>
          </ac:spMkLst>
        </pc:spChg>
        <pc:spChg chg="add mod">
          <ac:chgData name="Guangwei Zhang" userId="00c53528-d8f4-413e-b4b0-985264559294" providerId="ADAL" clId="{6B63CA2E-4DF7-9E4E-A2E7-266AEE04199A}" dt="2024-07-13T15:52:05.097" v="10102" actId="5793"/>
          <ac:spMkLst>
            <pc:docMk/>
            <pc:sldMk cId="3956074079" sldId="324"/>
            <ac:spMk id="7" creationId="{ADC2BF20-7D91-9C1E-41C0-531F5520B674}"/>
          </ac:spMkLst>
        </pc:spChg>
      </pc:sldChg>
      <pc:sldChg chg="new">
        <pc:chgData name="Guangwei Zhang" userId="00c53528-d8f4-413e-b4b0-985264559294" providerId="ADAL" clId="{6B63CA2E-4DF7-9E4E-A2E7-266AEE04199A}" dt="2024-07-13T15:50:36.654" v="9899" actId="680"/>
        <pc:sldMkLst>
          <pc:docMk/>
          <pc:sldMk cId="3262561330" sldId="325"/>
        </pc:sldMkLst>
      </pc:sldChg>
      <pc:sldMasterChg chg="modSldLayout">
        <pc:chgData name="Guangwei Zhang" userId="00c53528-d8f4-413e-b4b0-985264559294" providerId="ADAL" clId="{6B63CA2E-4DF7-9E4E-A2E7-266AEE04199A}" dt="2024-07-13T08:01:11.306" v="3636" actId="14100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6B63CA2E-4DF7-9E4E-A2E7-266AEE04199A}" dt="2024-07-13T08:01:11.306" v="3636" actId="14100"/>
          <pc:sldLayoutMkLst>
            <pc:docMk/>
            <pc:sldMasterMk cId="1847430438" sldId="2147483660"/>
            <pc:sldLayoutMk cId="1562048501" sldId="2147483663"/>
          </pc:sldLayoutMkLst>
          <pc:spChg chg="mod">
            <ac:chgData name="Guangwei Zhang" userId="00c53528-d8f4-413e-b4b0-985264559294" providerId="ADAL" clId="{6B63CA2E-4DF7-9E4E-A2E7-266AEE04199A}" dt="2024-07-13T08:01:11.306" v="3636" actId="14100"/>
            <ac:spMkLst>
              <pc:docMk/>
              <pc:sldMasterMk cId="1847430438" sldId="2147483660"/>
              <pc:sldLayoutMk cId="1562048501" sldId="2147483663"/>
              <ac:spMk id="4" creationId="{ECB68314-CF70-722D-1662-AD4FF5F21CB1}"/>
            </ac:spMkLst>
          </pc:spChg>
        </pc:sldLayoutChg>
      </pc:sldMasterChg>
      <pc:sldMasterChg chg="new del mod addSldLayout delSldLayout">
        <pc:chgData name="Guangwei Zhang" userId="00c53528-d8f4-413e-b4b0-985264559294" providerId="ADAL" clId="{6B63CA2E-4DF7-9E4E-A2E7-266AEE04199A}" dt="2024-07-13T08:00:52.706" v="3632" actId="6938"/>
        <pc:sldMasterMkLst>
          <pc:docMk/>
          <pc:sldMasterMk cId="35545818" sldId="2147483663"/>
        </pc:sldMasterMkLst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499547480" sldId="2147483664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9829666" sldId="2147483665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953900517" sldId="2147483666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656405339" sldId="2147483667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3384973" sldId="2147483668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1165228698" sldId="2147483669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900546768" sldId="2147483670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503587101" sldId="2147483671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2765207599" sldId="2147483672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898701676" sldId="2147483673"/>
          </pc:sldLayoutMkLst>
        </pc:sldLayoutChg>
        <pc:sldLayoutChg chg="new del replId">
          <pc:chgData name="Guangwei Zhang" userId="00c53528-d8f4-413e-b4b0-985264559294" providerId="ADAL" clId="{6B63CA2E-4DF7-9E4E-A2E7-266AEE04199A}" dt="2024-07-13T08:00:52.706" v="3632" actId="6938"/>
          <pc:sldLayoutMkLst>
            <pc:docMk/>
            <pc:sldMasterMk cId="35545818" sldId="2147483663"/>
            <pc:sldLayoutMk cId="3650550468" sldId="2147483674"/>
          </pc:sldLayoutMkLst>
        </pc:sldLayoutChg>
      </pc:sldMasterChg>
    </pc:docChg>
  </pc:docChgLst>
  <pc:docChgLst>
    <pc:chgData name="Guangwei Zhang" userId="00c53528-d8f4-413e-b4b0-985264559294" providerId="ADAL" clId="{B796804A-8D04-7F43-8D1A-AFF9655630E5}"/>
    <pc:docChg chg="undo custSel addSld delSld modSld">
      <pc:chgData name="Guangwei Zhang" userId="00c53528-d8f4-413e-b4b0-985264559294" providerId="ADAL" clId="{B796804A-8D04-7F43-8D1A-AFF9655630E5}" dt="2024-08-06T07:56:18.937" v="9721" actId="20577"/>
      <pc:docMkLst>
        <pc:docMk/>
      </pc:docMkLst>
      <pc:sldChg chg="addSp delSp modSp mod modNotesTx">
        <pc:chgData name="Guangwei Zhang" userId="00c53528-d8f4-413e-b4b0-985264559294" providerId="ADAL" clId="{B796804A-8D04-7F43-8D1A-AFF9655630E5}" dt="2024-08-06T07:56:18.937" v="9721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B796804A-8D04-7F43-8D1A-AFF9655630E5}" dt="2024-08-06T07:56:18.937" v="9721" actId="20577"/>
          <ac:spMkLst>
            <pc:docMk/>
            <pc:sldMk cId="3577793713" sldId="259"/>
            <ac:spMk id="3" creationId="{A3B95A19-2B77-2941-2AF5-8DEB50D2EAE3}"/>
          </ac:spMkLst>
        </pc:spChg>
        <pc:spChg chg="mod">
          <ac:chgData name="Guangwei Zhang" userId="00c53528-d8f4-413e-b4b0-985264559294" providerId="ADAL" clId="{B796804A-8D04-7F43-8D1A-AFF9655630E5}" dt="2024-07-20T08:36:29.307" v="9462" actId="1076"/>
          <ac:spMkLst>
            <pc:docMk/>
            <pc:sldMk cId="3577793713" sldId="259"/>
            <ac:spMk id="8" creationId="{A586B1E0-87BB-B32B-B459-46036651159C}"/>
          </ac:spMkLst>
        </pc:spChg>
        <pc:spChg chg="mod">
          <ac:chgData name="Guangwei Zhang" userId="00c53528-d8f4-413e-b4b0-985264559294" providerId="ADAL" clId="{B796804A-8D04-7F43-8D1A-AFF9655630E5}" dt="2024-07-20T08:37:35.286" v="9491" actId="1076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B796804A-8D04-7F43-8D1A-AFF9655630E5}" dt="2024-07-20T08:36:06.459" v="9427" actId="1076"/>
          <ac:spMkLst>
            <pc:docMk/>
            <pc:sldMk cId="3577793713" sldId="259"/>
            <ac:spMk id="10" creationId="{27F05BE2-51F5-DC28-29B0-D597F5D4A651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1" creationId="{84F66D31-D337-0E96-3561-BA38224793FF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2" creationId="{4AA35EEA-3C88-B449-A94B-96FA7B1BBCFA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13" creationId="{8A160945-AF18-B548-1B4A-E287EB6C8275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21" creationId="{C3ACB92C-7904-7DCA-10DF-14181C7B7BB4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22" creationId="{C6ACAD36-C602-3E29-20DB-2A3D03EC41C5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31" creationId="{6C7219CA-329B-700E-FC6A-D6EA0DAFA9BA}"/>
          </ac:spMkLst>
        </pc:spChg>
        <pc:spChg chg="add mod">
          <ac:chgData name="Guangwei Zhang" userId="00c53528-d8f4-413e-b4b0-985264559294" providerId="ADAL" clId="{B796804A-8D04-7F43-8D1A-AFF9655630E5}" dt="2024-07-20T08:38:40.827" v="9545" actId="164"/>
          <ac:spMkLst>
            <pc:docMk/>
            <pc:sldMk cId="3577793713" sldId="259"/>
            <ac:spMk id="34" creationId="{FE919411-7EDD-30D1-3BC2-4B5B2528C429}"/>
          </ac:spMkLst>
        </pc:spChg>
        <pc:spChg chg="del">
          <ac:chgData name="Guangwei Zhang" userId="00c53528-d8f4-413e-b4b0-985264559294" providerId="ADAL" clId="{B796804A-8D04-7F43-8D1A-AFF9655630E5}" dt="2024-07-20T08:37:37.173" v="9492" actId="478"/>
          <ac:spMkLst>
            <pc:docMk/>
            <pc:sldMk cId="3577793713" sldId="259"/>
            <ac:spMk id="38" creationId="{00AB69BE-951F-A950-1172-8CCE979690D9}"/>
          </ac:spMkLst>
        </pc:spChg>
        <pc:grpChg chg="add mod">
          <ac:chgData name="Guangwei Zhang" userId="00c53528-d8f4-413e-b4b0-985264559294" providerId="ADAL" clId="{B796804A-8D04-7F43-8D1A-AFF9655630E5}" dt="2024-07-20T08:38:40.827" v="9545" actId="164"/>
          <ac:grpSpMkLst>
            <pc:docMk/>
            <pc:sldMk cId="3577793713" sldId="259"/>
            <ac:grpSpMk id="23" creationId="{685F18CA-90E0-23C1-325A-83B86EDDA574}"/>
          </ac:grpSpMkLst>
        </pc:grp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5" creationId="{76950577-2589-5A6D-B139-6D43EBE36604}"/>
          </ac:picMkLst>
        </pc:pic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6" creationId="{9325D2C2-DE07-5BAE-1F36-7F9D50CFED9D}"/>
          </ac:picMkLst>
        </pc:picChg>
        <pc:picChg chg="add mod">
          <ac:chgData name="Guangwei Zhang" userId="00c53528-d8f4-413e-b4b0-985264559294" providerId="ADAL" clId="{B796804A-8D04-7F43-8D1A-AFF9655630E5}" dt="2024-07-20T08:35:54.079" v="9403" actId="1076"/>
          <ac:picMkLst>
            <pc:docMk/>
            <pc:sldMk cId="3577793713" sldId="259"/>
            <ac:picMk id="17" creationId="{1C5FF89E-B61A-5B56-75E7-51D4B90F17EF}"/>
          </ac:picMkLst>
        </pc:picChg>
        <pc:picChg chg="del">
          <ac:chgData name="Guangwei Zhang" userId="00c53528-d8f4-413e-b4b0-985264559294" providerId="ADAL" clId="{B796804A-8D04-7F43-8D1A-AFF9655630E5}" dt="2024-07-20T08:35:31.184" v="9393" actId="478"/>
          <ac:picMkLst>
            <pc:docMk/>
            <pc:sldMk cId="3577793713" sldId="259"/>
            <ac:picMk id="27" creationId="{C4546061-CF54-3128-A27A-31B8A166B48F}"/>
          </ac:picMkLst>
        </pc:picChg>
        <pc:picChg chg="del">
          <ac:chgData name="Guangwei Zhang" userId="00c53528-d8f4-413e-b4b0-985264559294" providerId="ADAL" clId="{B796804A-8D04-7F43-8D1A-AFF9655630E5}" dt="2024-07-20T08:35:32.491" v="9394" actId="478"/>
          <ac:picMkLst>
            <pc:docMk/>
            <pc:sldMk cId="3577793713" sldId="259"/>
            <ac:picMk id="32" creationId="{DF6DB1DA-FFE3-D810-B97F-13EC6120C27F}"/>
          </ac:picMkLst>
        </pc:picChg>
        <pc:picChg chg="add mod">
          <ac:chgData name="Guangwei Zhang" userId="00c53528-d8f4-413e-b4b0-985264559294" providerId="ADAL" clId="{B796804A-8D04-7F43-8D1A-AFF9655630E5}" dt="2024-07-20T08:41:52.597" v="9550" actId="1076"/>
          <ac:picMkLst>
            <pc:docMk/>
            <pc:sldMk cId="3577793713" sldId="259"/>
            <ac:picMk id="1026" creationId="{DC3E0598-E278-9992-2BD7-7F4C9900C80C}"/>
          </ac:picMkLst>
        </pc:pic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15" creationId="{766A7285-9C94-E848-B755-B806C10CD299}"/>
          </ac:cxnSpMkLst>
        </pc:cxn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18" creationId="{48EC4B8D-8751-81F3-077E-BAB0470E1429}"/>
          </ac:cxnSpMkLst>
        </pc:cxnChg>
        <pc:cxnChg chg="add mod">
          <ac:chgData name="Guangwei Zhang" userId="00c53528-d8f4-413e-b4b0-985264559294" providerId="ADAL" clId="{B796804A-8D04-7F43-8D1A-AFF9655630E5}" dt="2024-07-20T08:38:40.827" v="9545" actId="164"/>
          <ac:cxnSpMkLst>
            <pc:docMk/>
            <pc:sldMk cId="3577793713" sldId="259"/>
            <ac:cxnSpMk id="20" creationId="{A0596809-E568-0F0B-827F-BF9FE2632969}"/>
          </ac:cxnSpMkLst>
        </pc:cxn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760454698" sldId="282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4191325528" sldId="283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4199774082" sldId="284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1108248538" sldId="285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1140177463" sldId="286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53366892" sldId="287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617821538" sldId="288"/>
        </pc:sldMkLst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344612625" sldId="289"/>
        </pc:sldMkLst>
      </pc:sldChg>
      <pc:sldChg chg="modSp mod">
        <pc:chgData name="Guangwei Zhang" userId="00c53528-d8f4-413e-b4b0-985264559294" providerId="ADAL" clId="{B796804A-8D04-7F43-8D1A-AFF9655630E5}" dt="2024-08-06T07:31:24.636" v="9649" actId="20577"/>
        <pc:sldMkLst>
          <pc:docMk/>
          <pc:sldMk cId="1346825302" sldId="294"/>
        </pc:sldMkLst>
        <pc:spChg chg="mod">
          <ac:chgData name="Guangwei Zhang" userId="00c53528-d8f4-413e-b4b0-985264559294" providerId="ADAL" clId="{B796804A-8D04-7F43-8D1A-AFF9655630E5}" dt="2024-08-06T07:31:24.636" v="9649" actId="20577"/>
          <ac:spMkLst>
            <pc:docMk/>
            <pc:sldMk cId="1346825302" sldId="294"/>
            <ac:spMk id="5" creationId="{41F4833E-6335-74B4-0B1E-D22CA02FA57E}"/>
          </ac:spMkLst>
        </pc:spChg>
      </pc:sldChg>
      <pc:sldChg chg="addSp modSp mod">
        <pc:chgData name="Guangwei Zhang" userId="00c53528-d8f4-413e-b4b0-985264559294" providerId="ADAL" clId="{B796804A-8D04-7F43-8D1A-AFF9655630E5}" dt="2024-07-19T14:16:33.964" v="2550" actId="20577"/>
        <pc:sldMkLst>
          <pc:docMk/>
          <pc:sldMk cId="728817228" sldId="301"/>
        </pc:sldMkLst>
        <pc:spChg chg="mod">
          <ac:chgData name="Guangwei Zhang" userId="00c53528-d8f4-413e-b4b0-985264559294" providerId="ADAL" clId="{B796804A-8D04-7F43-8D1A-AFF9655630E5}" dt="2024-07-19T14:16:33.964" v="2550" actId="20577"/>
          <ac:spMkLst>
            <pc:docMk/>
            <pc:sldMk cId="728817228" sldId="301"/>
            <ac:spMk id="3" creationId="{410094CB-5AE2-CCD8-8E21-FFADD7908F19}"/>
          </ac:spMkLst>
        </pc:spChg>
        <pc:spChg chg="add mod">
          <ac:chgData name="Guangwei Zhang" userId="00c53528-d8f4-413e-b4b0-985264559294" providerId="ADAL" clId="{B796804A-8D04-7F43-8D1A-AFF9655630E5}" dt="2024-07-19T13:39:53.131" v="426" actId="14100"/>
          <ac:spMkLst>
            <pc:docMk/>
            <pc:sldMk cId="728817228" sldId="301"/>
            <ac:spMk id="4" creationId="{306356B4-0253-4623-5A55-617F8C4411BC}"/>
          </ac:spMkLst>
        </pc:spChg>
        <pc:spChg chg="add mod">
          <ac:chgData name="Guangwei Zhang" userId="00c53528-d8f4-413e-b4b0-985264559294" providerId="ADAL" clId="{B796804A-8D04-7F43-8D1A-AFF9655630E5}" dt="2024-07-19T13:39:50.623" v="425" actId="14100"/>
          <ac:spMkLst>
            <pc:docMk/>
            <pc:sldMk cId="728817228" sldId="301"/>
            <ac:spMk id="5" creationId="{0E4C8D51-77FF-C2CB-5CF4-0F09FE9C7223}"/>
          </ac:spMkLst>
        </pc:spChg>
        <pc:spChg chg="add mod">
          <ac:chgData name="Guangwei Zhang" userId="00c53528-d8f4-413e-b4b0-985264559294" providerId="ADAL" clId="{B796804A-8D04-7F43-8D1A-AFF9655630E5}" dt="2024-07-19T13:49:35.316" v="901" actId="20577"/>
          <ac:spMkLst>
            <pc:docMk/>
            <pc:sldMk cId="728817228" sldId="301"/>
            <ac:spMk id="6" creationId="{F61A88EF-2802-D352-CBA3-910FF47ED567}"/>
          </ac:spMkLst>
        </pc:spChg>
      </pc:sldChg>
      <pc:sldChg chg="addSp modSp new mod modNotesTx">
        <pc:chgData name="Guangwei Zhang" userId="00c53528-d8f4-413e-b4b0-985264559294" providerId="ADAL" clId="{B796804A-8D04-7F43-8D1A-AFF9655630E5}" dt="2024-07-19T14:16:40.912" v="2552" actId="20577"/>
        <pc:sldMkLst>
          <pc:docMk/>
          <pc:sldMk cId="1632177142" sldId="310"/>
        </pc:sldMkLst>
        <pc:spChg chg="mod">
          <ac:chgData name="Guangwei Zhang" userId="00c53528-d8f4-413e-b4b0-985264559294" providerId="ADAL" clId="{B796804A-8D04-7F43-8D1A-AFF9655630E5}" dt="2024-07-19T14:16:40.912" v="2552" actId="20577"/>
          <ac:spMkLst>
            <pc:docMk/>
            <pc:sldMk cId="1632177142" sldId="310"/>
            <ac:spMk id="3" creationId="{1749A3FB-4FE7-C47D-1923-7F119DD37C9A}"/>
          </ac:spMkLst>
        </pc:spChg>
        <pc:spChg chg="add mod">
          <ac:chgData name="Guangwei Zhang" userId="00c53528-d8f4-413e-b4b0-985264559294" providerId="ADAL" clId="{B796804A-8D04-7F43-8D1A-AFF9655630E5}" dt="2024-07-19T14:12:25.139" v="2332" actId="1076"/>
          <ac:spMkLst>
            <pc:docMk/>
            <pc:sldMk cId="1632177142" sldId="310"/>
            <ac:spMk id="4" creationId="{0BEF2369-7552-6411-4B1B-3169A8E5B28B}"/>
          </ac:spMkLst>
        </pc:spChg>
        <pc:spChg chg="add mod">
          <ac:chgData name="Guangwei Zhang" userId="00c53528-d8f4-413e-b4b0-985264559294" providerId="ADAL" clId="{B796804A-8D04-7F43-8D1A-AFF9655630E5}" dt="2024-07-19T14:13:12.576" v="2348" actId="20577"/>
          <ac:spMkLst>
            <pc:docMk/>
            <pc:sldMk cId="1632177142" sldId="310"/>
            <ac:spMk id="5" creationId="{8ECAED21-E7C7-861A-67F7-D18985E7F8B9}"/>
          </ac:spMkLst>
        </pc:spChg>
        <pc:spChg chg="add mod">
          <ac:chgData name="Guangwei Zhang" userId="00c53528-d8f4-413e-b4b0-985264559294" providerId="ADAL" clId="{B796804A-8D04-7F43-8D1A-AFF9655630E5}" dt="2024-07-19T14:12:31.930" v="2334" actId="403"/>
          <ac:spMkLst>
            <pc:docMk/>
            <pc:sldMk cId="1632177142" sldId="310"/>
            <ac:spMk id="6" creationId="{A8C60DDD-A94B-3F62-074A-A45B3EB0A990}"/>
          </ac:spMkLst>
        </pc:spChg>
        <pc:spChg chg="add mod">
          <ac:chgData name="Guangwei Zhang" userId="00c53528-d8f4-413e-b4b0-985264559294" providerId="ADAL" clId="{B796804A-8D04-7F43-8D1A-AFF9655630E5}" dt="2024-07-19T14:14:10.881" v="2449" actId="14100"/>
          <ac:spMkLst>
            <pc:docMk/>
            <pc:sldMk cId="1632177142" sldId="310"/>
            <ac:spMk id="9" creationId="{46DFC364-B680-9654-CD94-B103A7E2CC58}"/>
          </ac:spMkLst>
        </pc:spChg>
        <pc:cxnChg chg="add">
          <ac:chgData name="Guangwei Zhang" userId="00c53528-d8f4-413e-b4b0-985264559294" providerId="ADAL" clId="{B796804A-8D04-7F43-8D1A-AFF9655630E5}" dt="2024-07-19T14:13:48.564" v="2376" actId="11529"/>
          <ac:cxnSpMkLst>
            <pc:docMk/>
            <pc:sldMk cId="1632177142" sldId="310"/>
            <ac:cxnSpMk id="8" creationId="{C3FD65DC-FA53-6B05-1C6A-D8A0F47CA1E0}"/>
          </ac:cxnSpMkLst>
        </pc:cxn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300806119" sldId="310"/>
        </pc:sldMkLst>
      </pc:sldChg>
      <pc:sldChg chg="addSp delSp modSp new mod">
        <pc:chgData name="Guangwei Zhang" userId="00c53528-d8f4-413e-b4b0-985264559294" providerId="ADAL" clId="{B796804A-8D04-7F43-8D1A-AFF9655630E5}" dt="2024-07-19T14:22:54.510" v="3005" actId="1076"/>
        <pc:sldMkLst>
          <pc:docMk/>
          <pc:sldMk cId="370804221" sldId="311"/>
        </pc:sldMkLst>
        <pc:spChg chg="mod">
          <ac:chgData name="Guangwei Zhang" userId="00c53528-d8f4-413e-b4b0-985264559294" providerId="ADAL" clId="{B796804A-8D04-7F43-8D1A-AFF9655630E5}" dt="2024-07-19T14:16:42.912" v="2554" actId="20577"/>
          <ac:spMkLst>
            <pc:docMk/>
            <pc:sldMk cId="370804221" sldId="311"/>
            <ac:spMk id="3" creationId="{C1AA4B31-1F26-F4AC-F854-9D3C2379C596}"/>
          </ac:spMkLst>
        </pc:spChg>
        <pc:spChg chg="add mod">
          <ac:chgData name="Guangwei Zhang" userId="00c53528-d8f4-413e-b4b0-985264559294" providerId="ADAL" clId="{B796804A-8D04-7F43-8D1A-AFF9655630E5}" dt="2024-07-19T14:22:51.808" v="3004" actId="20577"/>
          <ac:spMkLst>
            <pc:docMk/>
            <pc:sldMk cId="370804221" sldId="311"/>
            <ac:spMk id="4" creationId="{A1BF63F6-4D4B-F8EC-3482-88EDFC9BCDA2}"/>
          </ac:spMkLst>
        </pc:spChg>
        <pc:spChg chg="add del mod">
          <ac:chgData name="Guangwei Zhang" userId="00c53528-d8f4-413e-b4b0-985264559294" providerId="ADAL" clId="{B796804A-8D04-7F43-8D1A-AFF9655630E5}" dt="2024-07-19T14:16:30.439" v="2545" actId="478"/>
          <ac:spMkLst>
            <pc:docMk/>
            <pc:sldMk cId="370804221" sldId="311"/>
            <ac:spMk id="5" creationId="{98F4BF1B-94AA-7EF0-1A30-C39B69873980}"/>
          </ac:spMkLst>
        </pc:spChg>
        <pc:spChg chg="add mod">
          <ac:chgData name="Guangwei Zhang" userId="00c53528-d8f4-413e-b4b0-985264559294" providerId="ADAL" clId="{B796804A-8D04-7F43-8D1A-AFF9655630E5}" dt="2024-07-19T14:22:54.510" v="3005" actId="1076"/>
          <ac:spMkLst>
            <pc:docMk/>
            <pc:sldMk cId="370804221" sldId="311"/>
            <ac:spMk id="6" creationId="{76935665-A6D4-C430-9D68-282A9F5F1EEC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71980689" sldId="311"/>
        </pc:sldMkLst>
      </pc:sldChg>
      <pc:sldChg chg="addSp modSp new mod">
        <pc:chgData name="Guangwei Zhang" userId="00c53528-d8f4-413e-b4b0-985264559294" providerId="ADAL" clId="{B796804A-8D04-7F43-8D1A-AFF9655630E5}" dt="2024-07-19T14:24:05.865" v="3186" actId="20577"/>
        <pc:sldMkLst>
          <pc:docMk/>
          <pc:sldMk cId="1462063832" sldId="312"/>
        </pc:sldMkLst>
        <pc:spChg chg="mod">
          <ac:chgData name="Guangwei Zhang" userId="00c53528-d8f4-413e-b4b0-985264559294" providerId="ADAL" clId="{B796804A-8D04-7F43-8D1A-AFF9655630E5}" dt="2024-07-19T14:21:06.748" v="2884" actId="20577"/>
          <ac:spMkLst>
            <pc:docMk/>
            <pc:sldMk cId="1462063832" sldId="312"/>
            <ac:spMk id="3" creationId="{AC6AAB81-F70A-64B8-E49D-10257C2DBE2D}"/>
          </ac:spMkLst>
        </pc:spChg>
        <pc:spChg chg="add mod">
          <ac:chgData name="Guangwei Zhang" userId="00c53528-d8f4-413e-b4b0-985264559294" providerId="ADAL" clId="{B796804A-8D04-7F43-8D1A-AFF9655630E5}" dt="2024-07-19T14:24:05.865" v="3186" actId="20577"/>
          <ac:spMkLst>
            <pc:docMk/>
            <pc:sldMk cId="1462063832" sldId="312"/>
            <ac:spMk id="4" creationId="{51E4CF2B-DD5F-57B5-7BC8-DDE9762EE124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3604162410" sldId="312"/>
        </pc:sldMkLst>
      </pc:sldChg>
      <pc:sldChg chg="addSp delSp modSp mod modNotesTx">
        <pc:chgData name="Guangwei Zhang" userId="00c53528-d8f4-413e-b4b0-985264559294" providerId="ADAL" clId="{B796804A-8D04-7F43-8D1A-AFF9655630E5}" dt="2024-07-20T08:16:13.635" v="8741" actId="20577"/>
        <pc:sldMkLst>
          <pc:docMk/>
          <pc:sldMk cId="2488590106" sldId="313"/>
        </pc:sldMkLst>
        <pc:spChg chg="mod">
          <ac:chgData name="Guangwei Zhang" userId="00c53528-d8f4-413e-b4b0-985264559294" providerId="ADAL" clId="{B796804A-8D04-7F43-8D1A-AFF9655630E5}" dt="2024-07-20T08:16:13.635" v="8741" actId="20577"/>
          <ac:spMkLst>
            <pc:docMk/>
            <pc:sldMk cId="2488590106" sldId="313"/>
            <ac:spMk id="3" creationId="{2AE5B8E8-D165-A5B4-3FB6-635327682456}"/>
          </ac:spMkLst>
        </pc:spChg>
        <pc:spChg chg="add del mod">
          <ac:chgData name="Guangwei Zhang" userId="00c53528-d8f4-413e-b4b0-985264559294" providerId="ADAL" clId="{B796804A-8D04-7F43-8D1A-AFF9655630E5}" dt="2024-07-20T06:57:31.648" v="5229" actId="478"/>
          <ac:spMkLst>
            <pc:docMk/>
            <pc:sldMk cId="2488590106" sldId="313"/>
            <ac:spMk id="5" creationId="{EE2385C4-1DA0-9AE8-18B0-D6A2E10BFECB}"/>
          </ac:spMkLst>
        </pc:spChg>
        <pc:picChg chg="mod">
          <ac:chgData name="Guangwei Zhang" userId="00c53528-d8f4-413e-b4b0-985264559294" providerId="ADAL" clId="{B796804A-8D04-7F43-8D1A-AFF9655630E5}" dt="2024-07-20T06:57:53.103" v="5234" actId="1076"/>
          <ac:picMkLst>
            <pc:docMk/>
            <pc:sldMk cId="2488590106" sldId="313"/>
            <ac:picMk id="4" creationId="{C4B77EC0-9330-6B87-086A-468FCE8C26E6}"/>
          </ac:picMkLst>
        </pc:picChg>
        <pc:picChg chg="add mod">
          <ac:chgData name="Guangwei Zhang" userId="00c53528-d8f4-413e-b4b0-985264559294" providerId="ADAL" clId="{B796804A-8D04-7F43-8D1A-AFF9655630E5}" dt="2024-07-20T06:57:59.775" v="5237" actId="1076"/>
          <ac:picMkLst>
            <pc:docMk/>
            <pc:sldMk cId="2488590106" sldId="313"/>
            <ac:picMk id="6" creationId="{0529A28C-2799-160F-D0AC-2C121B9FBECF}"/>
          </ac:picMkLst>
        </pc:picChg>
      </pc:sldChg>
      <pc:sldChg chg="del">
        <pc:chgData name="Guangwei Zhang" userId="00c53528-d8f4-413e-b4b0-985264559294" providerId="ADAL" clId="{B796804A-8D04-7F43-8D1A-AFF9655630E5}" dt="2024-07-19T08:14:24.612" v="1" actId="2696"/>
        <pc:sldMkLst>
          <pc:docMk/>
          <pc:sldMk cId="2841250695" sldId="313"/>
        </pc:sldMkLst>
      </pc:sldChg>
      <pc:sldChg chg="modSp mod">
        <pc:chgData name="Guangwei Zhang" userId="00c53528-d8f4-413e-b4b0-985264559294" providerId="ADAL" clId="{B796804A-8D04-7F43-8D1A-AFF9655630E5}" dt="2024-07-20T08:16:19.486" v="8743" actId="20577"/>
        <pc:sldMkLst>
          <pc:docMk/>
          <pc:sldMk cId="526704038" sldId="314"/>
        </pc:sldMkLst>
        <pc:spChg chg="mod">
          <ac:chgData name="Guangwei Zhang" userId="00c53528-d8f4-413e-b4b0-985264559294" providerId="ADAL" clId="{B796804A-8D04-7F43-8D1A-AFF9655630E5}" dt="2024-07-20T08:16:19.486" v="8743" actId="20577"/>
          <ac:spMkLst>
            <pc:docMk/>
            <pc:sldMk cId="526704038" sldId="314"/>
            <ac:spMk id="3" creationId="{5F37D5BF-F74A-256D-7E49-CBB0B62F326F}"/>
          </ac:spMkLst>
        </pc:spChg>
        <pc:spChg chg="mod">
          <ac:chgData name="Guangwei Zhang" userId="00c53528-d8f4-413e-b4b0-985264559294" providerId="ADAL" clId="{B796804A-8D04-7F43-8D1A-AFF9655630E5}" dt="2024-07-20T07:50:13.293" v="7876" actId="15"/>
          <ac:spMkLst>
            <pc:docMk/>
            <pc:sldMk cId="526704038" sldId="314"/>
            <ac:spMk id="4" creationId="{469FA9F4-BEEC-2EF7-070F-455BF7C7B72B}"/>
          </ac:spMkLst>
        </pc:spChg>
      </pc:sldChg>
      <pc:sldChg chg="del">
        <pc:chgData name="Guangwei Zhang" userId="00c53528-d8f4-413e-b4b0-985264559294" providerId="ADAL" clId="{B796804A-8D04-7F43-8D1A-AFF9655630E5}" dt="2024-07-19T08:14:19.756" v="0" actId="2696"/>
        <pc:sldMkLst>
          <pc:docMk/>
          <pc:sldMk cId="2794996335" sldId="314"/>
        </pc:sldMkLst>
      </pc:sldChg>
      <pc:sldChg chg="addSp modSp mod modNotesTx">
        <pc:chgData name="Guangwei Zhang" userId="00c53528-d8f4-413e-b4b0-985264559294" providerId="ADAL" clId="{B796804A-8D04-7F43-8D1A-AFF9655630E5}" dt="2024-07-20T08:16:23.202" v="8745" actId="20577"/>
        <pc:sldMkLst>
          <pc:docMk/>
          <pc:sldMk cId="1228118706" sldId="315"/>
        </pc:sldMkLst>
        <pc:spChg chg="mod">
          <ac:chgData name="Guangwei Zhang" userId="00c53528-d8f4-413e-b4b0-985264559294" providerId="ADAL" clId="{B796804A-8D04-7F43-8D1A-AFF9655630E5}" dt="2024-07-20T08:16:23.202" v="8745" actId="20577"/>
          <ac:spMkLst>
            <pc:docMk/>
            <pc:sldMk cId="1228118706" sldId="315"/>
            <ac:spMk id="3" creationId="{5336D65F-9D5A-337E-A3E8-FFEB39249F82}"/>
          </ac:spMkLst>
        </pc:spChg>
        <pc:spChg chg="add mod">
          <ac:chgData name="Guangwei Zhang" userId="00c53528-d8f4-413e-b4b0-985264559294" providerId="ADAL" clId="{B796804A-8D04-7F43-8D1A-AFF9655630E5}" dt="2024-07-20T06:16:34.217" v="3244" actId="1076"/>
          <ac:spMkLst>
            <pc:docMk/>
            <pc:sldMk cId="1228118706" sldId="315"/>
            <ac:spMk id="4" creationId="{1CBAC13C-20FD-3710-3FB3-D0FF03A902CC}"/>
          </ac:spMkLst>
        </pc:spChg>
      </pc:sldChg>
      <pc:sldChg chg="addSp delSp modSp mod modNotesTx">
        <pc:chgData name="Guangwei Zhang" userId="00c53528-d8f4-413e-b4b0-985264559294" providerId="ADAL" clId="{B796804A-8D04-7F43-8D1A-AFF9655630E5}" dt="2024-07-20T08:16:26.497" v="8747" actId="20577"/>
        <pc:sldMkLst>
          <pc:docMk/>
          <pc:sldMk cId="3391625552" sldId="316"/>
        </pc:sldMkLst>
        <pc:spChg chg="mod">
          <ac:chgData name="Guangwei Zhang" userId="00c53528-d8f4-413e-b4b0-985264559294" providerId="ADAL" clId="{B796804A-8D04-7F43-8D1A-AFF9655630E5}" dt="2024-07-20T08:16:26.497" v="8747" actId="20577"/>
          <ac:spMkLst>
            <pc:docMk/>
            <pc:sldMk cId="3391625552" sldId="316"/>
            <ac:spMk id="3" creationId="{B8955BF4-DE97-D110-A7CD-62DF3626B55F}"/>
          </ac:spMkLst>
        </pc:spChg>
        <pc:spChg chg="add mod">
          <ac:chgData name="Guangwei Zhang" userId="00c53528-d8f4-413e-b4b0-985264559294" providerId="ADAL" clId="{B796804A-8D04-7F43-8D1A-AFF9655630E5}" dt="2024-07-20T06:23:06.501" v="3637" actId="21"/>
          <ac:spMkLst>
            <pc:docMk/>
            <pc:sldMk cId="3391625552" sldId="316"/>
            <ac:spMk id="4" creationId="{D31B472F-CE1C-1B80-F135-043DC8871E4B}"/>
          </ac:spMkLst>
        </pc:spChg>
        <pc:spChg chg="add mod">
          <ac:chgData name="Guangwei Zhang" userId="00c53528-d8f4-413e-b4b0-985264559294" providerId="ADAL" clId="{B796804A-8D04-7F43-8D1A-AFF9655630E5}" dt="2024-07-20T06:23:18.266" v="3641" actId="1076"/>
          <ac:spMkLst>
            <pc:docMk/>
            <pc:sldMk cId="3391625552" sldId="316"/>
            <ac:spMk id="6" creationId="{B0B9BC21-BE8B-34E0-03F1-3E366D9A0BCE}"/>
          </ac:spMkLst>
        </pc:spChg>
        <pc:spChg chg="add mod">
          <ac:chgData name="Guangwei Zhang" userId="00c53528-d8f4-413e-b4b0-985264559294" providerId="ADAL" clId="{B796804A-8D04-7F43-8D1A-AFF9655630E5}" dt="2024-07-20T06:23:27.594" v="3650" actId="1076"/>
          <ac:spMkLst>
            <pc:docMk/>
            <pc:sldMk cId="3391625552" sldId="316"/>
            <ac:spMk id="7" creationId="{605B7B46-3762-AC41-CF5F-C6DB834520A7}"/>
          </ac:spMkLst>
        </pc:spChg>
        <pc:spChg chg="add del mod">
          <ac:chgData name="Guangwei Zhang" userId="00c53528-d8f4-413e-b4b0-985264559294" providerId="ADAL" clId="{B796804A-8D04-7F43-8D1A-AFF9655630E5}" dt="2024-07-20T06:25:41.063" v="3705" actId="478"/>
          <ac:spMkLst>
            <pc:docMk/>
            <pc:sldMk cId="3391625552" sldId="316"/>
            <ac:spMk id="8" creationId="{6B8F6A3A-C081-971A-7489-54BA82968407}"/>
          </ac:spMkLst>
        </pc:spChg>
        <pc:spChg chg="add del">
          <ac:chgData name="Guangwei Zhang" userId="00c53528-d8f4-413e-b4b0-985264559294" providerId="ADAL" clId="{B796804A-8D04-7F43-8D1A-AFF9655630E5}" dt="2024-07-20T06:25:16.131" v="3704" actId="478"/>
          <ac:spMkLst>
            <pc:docMk/>
            <pc:sldMk cId="3391625552" sldId="316"/>
            <ac:spMk id="10" creationId="{5B97D6F1-B154-E45F-A1C4-D2D0EA3D8C14}"/>
          </ac:spMkLst>
        </pc:spChg>
        <pc:spChg chg="add del mod">
          <ac:chgData name="Guangwei Zhang" userId="00c53528-d8f4-413e-b4b0-985264559294" providerId="ADAL" clId="{B796804A-8D04-7F43-8D1A-AFF9655630E5}" dt="2024-07-20T06:26:14.495" v="3713" actId="478"/>
          <ac:spMkLst>
            <pc:docMk/>
            <pc:sldMk cId="3391625552" sldId="316"/>
            <ac:spMk id="12" creationId="{98FA6708-99B3-E988-5721-06679F196634}"/>
          </ac:spMkLst>
        </pc:spChg>
        <pc:spChg chg="add del mod">
          <ac:chgData name="Guangwei Zhang" userId="00c53528-d8f4-413e-b4b0-985264559294" providerId="ADAL" clId="{B796804A-8D04-7F43-8D1A-AFF9655630E5}" dt="2024-07-20T06:27:21" v="3718" actId="478"/>
          <ac:spMkLst>
            <pc:docMk/>
            <pc:sldMk cId="3391625552" sldId="316"/>
            <ac:spMk id="14" creationId="{0FE44197-82C0-4039-93B8-96EA7EE9040E}"/>
          </ac:spMkLst>
        </pc:spChg>
        <pc:spChg chg="add del">
          <ac:chgData name="Guangwei Zhang" userId="00c53528-d8f4-413e-b4b0-985264559294" providerId="ADAL" clId="{B796804A-8D04-7F43-8D1A-AFF9655630E5}" dt="2024-07-20T06:27:34.488" v="3720" actId="478"/>
          <ac:spMkLst>
            <pc:docMk/>
            <pc:sldMk cId="3391625552" sldId="316"/>
            <ac:spMk id="15" creationId="{1994E5A3-A97D-31B9-069E-A5C5EAEB50C7}"/>
          </ac:spMkLst>
        </pc:spChg>
        <pc:spChg chg="add mod">
          <ac:chgData name="Guangwei Zhang" userId="00c53528-d8f4-413e-b4b0-985264559294" providerId="ADAL" clId="{B796804A-8D04-7F43-8D1A-AFF9655630E5}" dt="2024-07-20T06:27:58.087" v="3740" actId="1076"/>
          <ac:spMkLst>
            <pc:docMk/>
            <pc:sldMk cId="3391625552" sldId="316"/>
            <ac:spMk id="17" creationId="{FF987005-C2CC-D3E6-20C8-9197DA5D20EA}"/>
          </ac:spMkLst>
        </pc:spChg>
        <pc:spChg chg="add del mod">
          <ac:chgData name="Guangwei Zhang" userId="00c53528-d8f4-413e-b4b0-985264559294" providerId="ADAL" clId="{B796804A-8D04-7F43-8D1A-AFF9655630E5}" dt="2024-07-20T06:28:30.484" v="3826" actId="478"/>
          <ac:spMkLst>
            <pc:docMk/>
            <pc:sldMk cId="3391625552" sldId="316"/>
            <ac:spMk id="18" creationId="{CEF501E7-90F0-83F4-4A02-156E5E045306}"/>
          </ac:spMkLst>
        </pc:spChg>
        <pc:spChg chg="add mod">
          <ac:chgData name="Guangwei Zhang" userId="00c53528-d8f4-413e-b4b0-985264559294" providerId="ADAL" clId="{B796804A-8D04-7F43-8D1A-AFF9655630E5}" dt="2024-07-20T06:39:52.457" v="4372" actId="1076"/>
          <ac:spMkLst>
            <pc:docMk/>
            <pc:sldMk cId="3391625552" sldId="316"/>
            <ac:spMk id="21" creationId="{E75F0AE8-D49B-5106-CD47-907414A7FF92}"/>
          </ac:spMkLst>
        </pc:spChg>
        <pc:spChg chg="add mod">
          <ac:chgData name="Guangwei Zhang" userId="00c53528-d8f4-413e-b4b0-985264559294" providerId="ADAL" clId="{B796804A-8D04-7F43-8D1A-AFF9655630E5}" dt="2024-07-20T06:33:07.753" v="3923" actId="20577"/>
          <ac:spMkLst>
            <pc:docMk/>
            <pc:sldMk cId="3391625552" sldId="316"/>
            <ac:spMk id="25" creationId="{6857BFB4-C451-6752-AC97-BD8488445603}"/>
          </ac:spMkLst>
        </pc:spChg>
        <pc:spChg chg="add del mod">
          <ac:chgData name="Guangwei Zhang" userId="00c53528-d8f4-413e-b4b0-985264559294" providerId="ADAL" clId="{B796804A-8D04-7F43-8D1A-AFF9655630E5}" dt="2024-07-20T06:30:26.449" v="3882" actId="478"/>
          <ac:spMkLst>
            <pc:docMk/>
            <pc:sldMk cId="3391625552" sldId="316"/>
            <ac:spMk id="26" creationId="{46DF6731-B3B9-85A4-9A30-7DA3257EEC60}"/>
          </ac:spMkLst>
        </pc:spChg>
        <pc:spChg chg="add mod">
          <ac:chgData name="Guangwei Zhang" userId="00c53528-d8f4-413e-b4b0-985264559294" providerId="ADAL" clId="{B796804A-8D04-7F43-8D1A-AFF9655630E5}" dt="2024-07-20T06:33:27.247" v="3942" actId="20577"/>
          <ac:spMkLst>
            <pc:docMk/>
            <pc:sldMk cId="3391625552" sldId="316"/>
            <ac:spMk id="27" creationId="{87AD5C23-2F22-5545-CDBC-A7A8DA1EB1A8}"/>
          </ac:spMkLst>
        </pc:spChg>
        <pc:spChg chg="add mod">
          <ac:chgData name="Guangwei Zhang" userId="00c53528-d8f4-413e-b4b0-985264559294" providerId="ADAL" clId="{B796804A-8D04-7F43-8D1A-AFF9655630E5}" dt="2024-07-20T06:35:06.394" v="4031" actId="1076"/>
          <ac:spMkLst>
            <pc:docMk/>
            <pc:sldMk cId="3391625552" sldId="316"/>
            <ac:spMk id="28" creationId="{9EC15246-04DC-9F02-309B-86B9AF94C4ED}"/>
          </ac:spMkLst>
        </pc:spChg>
        <pc:spChg chg="add mod">
          <ac:chgData name="Guangwei Zhang" userId="00c53528-d8f4-413e-b4b0-985264559294" providerId="ADAL" clId="{B796804A-8D04-7F43-8D1A-AFF9655630E5}" dt="2024-07-20T06:36:18.834" v="4104" actId="20577"/>
          <ac:spMkLst>
            <pc:docMk/>
            <pc:sldMk cId="3391625552" sldId="316"/>
            <ac:spMk id="31" creationId="{F3A69B73-C692-1516-F021-3EAA18A32699}"/>
          </ac:spMkLst>
        </pc:spChg>
        <pc:spChg chg="add mod">
          <ac:chgData name="Guangwei Zhang" userId="00c53528-d8f4-413e-b4b0-985264559294" providerId="ADAL" clId="{B796804A-8D04-7F43-8D1A-AFF9655630E5}" dt="2024-07-20T06:36:59.679" v="4130" actId="20577"/>
          <ac:spMkLst>
            <pc:docMk/>
            <pc:sldMk cId="3391625552" sldId="316"/>
            <ac:spMk id="40" creationId="{0B5002A1-3021-56E9-00BF-B042339B651F}"/>
          </ac:spMkLst>
        </pc:spChg>
        <pc:spChg chg="add mod">
          <ac:chgData name="Guangwei Zhang" userId="00c53528-d8f4-413e-b4b0-985264559294" providerId="ADAL" clId="{B796804A-8D04-7F43-8D1A-AFF9655630E5}" dt="2024-07-20T06:38:22.748" v="4288" actId="20577"/>
          <ac:spMkLst>
            <pc:docMk/>
            <pc:sldMk cId="3391625552" sldId="316"/>
            <ac:spMk id="41" creationId="{82888519-9857-2B13-D689-187835308A7D}"/>
          </ac:spMkLst>
        </pc:spChg>
        <pc:picChg chg="add mod">
          <ac:chgData name="Guangwei Zhang" userId="00c53528-d8f4-413e-b4b0-985264559294" providerId="ADAL" clId="{B796804A-8D04-7F43-8D1A-AFF9655630E5}" dt="2024-07-20T06:32:32.688" v="3922" actId="14100"/>
          <ac:picMkLst>
            <pc:docMk/>
            <pc:sldMk cId="3391625552" sldId="316"/>
            <ac:picMk id="16" creationId="{A2B5C0AE-D63D-2229-B940-76F2175B116E}"/>
          </ac:picMkLst>
        </pc:picChg>
        <pc:cxnChg chg="add mod">
          <ac:chgData name="Guangwei Zhang" userId="00c53528-d8f4-413e-b4b0-985264559294" providerId="ADAL" clId="{B796804A-8D04-7F43-8D1A-AFF9655630E5}" dt="2024-07-20T06:28:48.867" v="3834" actId="14100"/>
          <ac:cxnSpMkLst>
            <pc:docMk/>
            <pc:sldMk cId="3391625552" sldId="316"/>
            <ac:cxnSpMk id="20" creationId="{BD21990D-0A18-1D16-D568-525BD971CD79}"/>
          </ac:cxnSpMkLst>
        </pc:cxnChg>
        <pc:cxnChg chg="add">
          <ac:chgData name="Guangwei Zhang" userId="00c53528-d8f4-413e-b4b0-985264559294" providerId="ADAL" clId="{B796804A-8D04-7F43-8D1A-AFF9655630E5}" dt="2024-07-20T06:35:33.326" v="4032" actId="11529"/>
          <ac:cxnSpMkLst>
            <pc:docMk/>
            <pc:sldMk cId="3391625552" sldId="316"/>
            <ac:cxnSpMk id="30" creationId="{ECF5BBD5-CB54-49DA-545E-45C12DEF13F8}"/>
          </ac:cxnSpMkLst>
        </pc:cxnChg>
        <pc:cxnChg chg="add mod">
          <ac:chgData name="Guangwei Zhang" userId="00c53528-d8f4-413e-b4b0-985264559294" providerId="ADAL" clId="{B796804A-8D04-7F43-8D1A-AFF9655630E5}" dt="2024-07-20T06:36:45.239" v="4111" actId="14100"/>
          <ac:cxnSpMkLst>
            <pc:docMk/>
            <pc:sldMk cId="3391625552" sldId="316"/>
            <ac:cxnSpMk id="33" creationId="{7B3A96E2-3CE6-7456-2B15-628554E857C9}"/>
          </ac:cxnSpMkLst>
        </pc:cxnChg>
      </pc:sldChg>
      <pc:sldChg chg="addSp modSp new mod modNotesTx">
        <pc:chgData name="Guangwei Zhang" userId="00c53528-d8f4-413e-b4b0-985264559294" providerId="ADAL" clId="{B796804A-8D04-7F43-8D1A-AFF9655630E5}" dt="2024-07-20T08:16:30.129" v="8749" actId="20577"/>
        <pc:sldMkLst>
          <pc:docMk/>
          <pc:sldMk cId="2347293105" sldId="317"/>
        </pc:sldMkLst>
        <pc:spChg chg="mod">
          <ac:chgData name="Guangwei Zhang" userId="00c53528-d8f4-413e-b4b0-985264559294" providerId="ADAL" clId="{B796804A-8D04-7F43-8D1A-AFF9655630E5}" dt="2024-07-20T08:16:30.129" v="8749" actId="20577"/>
          <ac:spMkLst>
            <pc:docMk/>
            <pc:sldMk cId="2347293105" sldId="317"/>
            <ac:spMk id="3" creationId="{C236C3CE-D414-D1D5-C7B0-AB6E0F123B45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4" creationId="{580B97DF-C3CA-B381-E793-69D21C25DCC2}"/>
          </ac:spMkLst>
        </pc:spChg>
        <pc:spChg chg="add mod">
          <ac:chgData name="Guangwei Zhang" userId="00c53528-d8f4-413e-b4b0-985264559294" providerId="ADAL" clId="{B796804A-8D04-7F43-8D1A-AFF9655630E5}" dt="2024-07-20T06:43:04.199" v="4742" actId="1076"/>
          <ac:spMkLst>
            <pc:docMk/>
            <pc:sldMk cId="2347293105" sldId="317"/>
            <ac:spMk id="7" creationId="{A22EDB99-8C0B-CF82-5A93-5B7178F09D74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0" creationId="{BCF51416-D3AB-BCA2-9355-71E640E3E2EC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2" creationId="{A45F1800-1B42-F178-9289-C31D582F2C79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4" creationId="{B85B7C38-F0C3-1122-3D6B-2F869CF986F0}"/>
          </ac:spMkLst>
        </pc:spChg>
        <pc:spChg chg="add mod">
          <ac:chgData name="Guangwei Zhang" userId="00c53528-d8f4-413e-b4b0-985264559294" providerId="ADAL" clId="{B796804A-8D04-7F43-8D1A-AFF9655630E5}" dt="2024-07-20T06:42:39.851" v="4739" actId="20577"/>
          <ac:spMkLst>
            <pc:docMk/>
            <pc:sldMk cId="2347293105" sldId="317"/>
            <ac:spMk id="15" creationId="{18D2C27E-C388-A889-9D26-B32D69734B91}"/>
          </ac:spMkLst>
        </pc:spChg>
        <pc:spChg chg="add mod">
          <ac:chgData name="Guangwei Zhang" userId="00c53528-d8f4-413e-b4b0-985264559294" providerId="ADAL" clId="{B796804A-8D04-7F43-8D1A-AFF9655630E5}" dt="2024-07-20T06:42:47.336" v="4740" actId="1076"/>
          <ac:spMkLst>
            <pc:docMk/>
            <pc:sldMk cId="2347293105" sldId="317"/>
            <ac:spMk id="18" creationId="{AD6C825E-A0BE-8BD6-A501-5F1BAA820080}"/>
          </ac:spMkLst>
        </pc:spChg>
        <pc:spChg chg="add mod">
          <ac:chgData name="Guangwei Zhang" userId="00c53528-d8f4-413e-b4b0-985264559294" providerId="ADAL" clId="{B796804A-8D04-7F43-8D1A-AFF9655630E5}" dt="2024-07-20T06:45:59.937" v="4925" actId="1076"/>
          <ac:spMkLst>
            <pc:docMk/>
            <pc:sldMk cId="2347293105" sldId="317"/>
            <ac:spMk id="19" creationId="{72BF775C-1FAE-6101-C59B-6D1E94DF6BE2}"/>
          </ac:spMkLst>
        </pc:spChg>
        <pc:spChg chg="add mod">
          <ac:chgData name="Guangwei Zhang" userId="00c53528-d8f4-413e-b4b0-985264559294" providerId="ADAL" clId="{B796804A-8D04-7F43-8D1A-AFF9655630E5}" dt="2024-07-20T06:50:28.130" v="5197" actId="1076"/>
          <ac:spMkLst>
            <pc:docMk/>
            <pc:sldMk cId="2347293105" sldId="317"/>
            <ac:spMk id="20" creationId="{8B3D68AA-547F-39D1-7A0D-A0CC2024FE39}"/>
          </ac:spMkLst>
        </pc:spChg>
        <pc:picChg chg="add mod">
          <ac:chgData name="Guangwei Zhang" userId="00c53528-d8f4-413e-b4b0-985264559294" providerId="ADAL" clId="{B796804A-8D04-7F43-8D1A-AFF9655630E5}" dt="2024-07-20T06:49:38.740" v="5080" actId="1076"/>
          <ac:picMkLst>
            <pc:docMk/>
            <pc:sldMk cId="2347293105" sldId="317"/>
            <ac:picMk id="21" creationId="{3ED1FE9B-3939-C520-8C07-3246B11FC9C1}"/>
          </ac:picMkLst>
        </pc:pic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6" creationId="{214776C5-2DCF-23A2-7A90-C917CF80B3DC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9" creationId="{B3083A99-3835-7F5D-9F48-D3682D9B8DD5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1" creationId="{F9E1D693-E2C5-A742-7513-D7CA632A33E7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3" creationId="{F19321E9-72DB-8ED9-E7B5-54366F10C848}"/>
          </ac:cxnSpMkLst>
        </pc:cxnChg>
        <pc:cxnChg chg="add mod">
          <ac:chgData name="Guangwei Zhang" userId="00c53528-d8f4-413e-b4b0-985264559294" providerId="ADAL" clId="{B796804A-8D04-7F43-8D1A-AFF9655630E5}" dt="2024-07-20T06:42:47.336" v="4740" actId="1076"/>
          <ac:cxnSpMkLst>
            <pc:docMk/>
            <pc:sldMk cId="2347293105" sldId="317"/>
            <ac:cxnSpMk id="17" creationId="{6E73775F-0A08-8F52-62AB-23203D933B77}"/>
          </ac:cxnSpMkLst>
        </pc:cxnChg>
      </pc:sldChg>
      <pc:sldChg chg="addSp delSp modSp new mod">
        <pc:chgData name="Guangwei Zhang" userId="00c53528-d8f4-413e-b4b0-985264559294" providerId="ADAL" clId="{B796804A-8D04-7F43-8D1A-AFF9655630E5}" dt="2024-07-20T08:16:34.016" v="8751" actId="20577"/>
        <pc:sldMkLst>
          <pc:docMk/>
          <pc:sldMk cId="1695325150" sldId="318"/>
        </pc:sldMkLst>
        <pc:spChg chg="mod">
          <ac:chgData name="Guangwei Zhang" userId="00c53528-d8f4-413e-b4b0-985264559294" providerId="ADAL" clId="{B796804A-8D04-7F43-8D1A-AFF9655630E5}" dt="2024-07-20T08:16:34.016" v="8751" actId="20577"/>
          <ac:spMkLst>
            <pc:docMk/>
            <pc:sldMk cId="1695325150" sldId="318"/>
            <ac:spMk id="3" creationId="{F07D6466-C0EF-B676-8020-7D9A388E10A0}"/>
          </ac:spMkLst>
        </pc:spChg>
        <pc:spChg chg="add mod">
          <ac:chgData name="Guangwei Zhang" userId="00c53528-d8f4-413e-b4b0-985264559294" providerId="ADAL" clId="{B796804A-8D04-7F43-8D1A-AFF9655630E5}" dt="2024-07-20T07:05:02.286" v="5577" actId="20577"/>
          <ac:spMkLst>
            <pc:docMk/>
            <pc:sldMk cId="1695325150" sldId="318"/>
            <ac:spMk id="4" creationId="{7DDA8A8F-24F5-3D13-BE65-BD39E88D0961}"/>
          </ac:spMkLst>
        </pc:spChg>
        <pc:spChg chg="add del">
          <ac:chgData name="Guangwei Zhang" userId="00c53528-d8f4-413e-b4b0-985264559294" providerId="ADAL" clId="{B796804A-8D04-7F43-8D1A-AFF9655630E5}" dt="2024-07-20T07:03:43.051" v="5420" actId="22"/>
          <ac:spMkLst>
            <pc:docMk/>
            <pc:sldMk cId="1695325150" sldId="318"/>
            <ac:spMk id="6" creationId="{56C77285-42E0-FD91-DDF9-ACA069BE8BCF}"/>
          </ac:spMkLst>
        </pc:spChg>
        <pc:spChg chg="add del mod">
          <ac:chgData name="Guangwei Zhang" userId="00c53528-d8f4-413e-b4b0-985264559294" providerId="ADAL" clId="{B796804A-8D04-7F43-8D1A-AFF9655630E5}" dt="2024-07-20T07:03:52.358" v="5424" actId="478"/>
          <ac:spMkLst>
            <pc:docMk/>
            <pc:sldMk cId="1695325150" sldId="318"/>
            <ac:spMk id="8" creationId="{0BFF3407-3395-6634-593E-388489DCD88D}"/>
          </ac:spMkLst>
        </pc:spChg>
        <pc:spChg chg="add mod">
          <ac:chgData name="Guangwei Zhang" userId="00c53528-d8f4-413e-b4b0-985264559294" providerId="ADAL" clId="{B796804A-8D04-7F43-8D1A-AFF9655630E5}" dt="2024-07-20T07:08:37.007" v="5808" actId="207"/>
          <ac:spMkLst>
            <pc:docMk/>
            <pc:sldMk cId="1695325150" sldId="318"/>
            <ac:spMk id="10" creationId="{A467FFF3-9D3C-5AC4-4813-EE195C5FD28F}"/>
          </ac:spMkLst>
        </pc:spChg>
        <pc:spChg chg="add mod">
          <ac:chgData name="Guangwei Zhang" userId="00c53528-d8f4-413e-b4b0-985264559294" providerId="ADAL" clId="{B796804A-8D04-7F43-8D1A-AFF9655630E5}" dt="2024-07-20T07:07:39.050" v="5753" actId="14100"/>
          <ac:spMkLst>
            <pc:docMk/>
            <pc:sldMk cId="1695325150" sldId="318"/>
            <ac:spMk id="13" creationId="{1AF30E01-17AF-7C38-7C29-D33C32475CA2}"/>
          </ac:spMkLst>
        </pc:spChg>
        <pc:spChg chg="add mod">
          <ac:chgData name="Guangwei Zhang" userId="00c53528-d8f4-413e-b4b0-985264559294" providerId="ADAL" clId="{B796804A-8D04-7F43-8D1A-AFF9655630E5}" dt="2024-07-20T07:07:56.196" v="5766" actId="1076"/>
          <ac:spMkLst>
            <pc:docMk/>
            <pc:sldMk cId="1695325150" sldId="318"/>
            <ac:spMk id="15" creationId="{2CF84A29-7015-E9AD-5762-F4AC2FA03561}"/>
          </ac:spMkLst>
        </pc:spChg>
        <pc:spChg chg="add mod">
          <ac:chgData name="Guangwei Zhang" userId="00c53528-d8f4-413e-b4b0-985264559294" providerId="ADAL" clId="{B796804A-8D04-7F43-8D1A-AFF9655630E5}" dt="2024-07-20T07:12:57.666" v="5856" actId="1076"/>
          <ac:spMkLst>
            <pc:docMk/>
            <pc:sldMk cId="1695325150" sldId="318"/>
            <ac:spMk id="17" creationId="{A297DA7F-E646-857F-8D39-AB2855EB0758}"/>
          </ac:spMkLst>
        </pc:spChg>
        <pc:spChg chg="add mod">
          <ac:chgData name="Guangwei Zhang" userId="00c53528-d8f4-413e-b4b0-985264559294" providerId="ADAL" clId="{B796804A-8D04-7F43-8D1A-AFF9655630E5}" dt="2024-07-20T07:14:46.455" v="5943" actId="20577"/>
          <ac:spMkLst>
            <pc:docMk/>
            <pc:sldMk cId="1695325150" sldId="318"/>
            <ac:spMk id="18" creationId="{5D80C3A2-03FE-6158-BFC5-3B80A7EC1B1B}"/>
          </ac:spMkLst>
        </pc:spChg>
        <pc:picChg chg="add mod">
          <ac:chgData name="Guangwei Zhang" userId="00c53528-d8f4-413e-b4b0-985264559294" providerId="ADAL" clId="{B796804A-8D04-7F43-8D1A-AFF9655630E5}" dt="2024-07-20T07:07:50.572" v="5756" actId="1076"/>
          <ac:picMkLst>
            <pc:docMk/>
            <pc:sldMk cId="1695325150" sldId="318"/>
            <ac:picMk id="14" creationId="{264FA4C1-19A0-5902-AB90-4BA51F7A69B1}"/>
          </ac:picMkLst>
        </pc:picChg>
        <pc:picChg chg="add mod">
          <ac:chgData name="Guangwei Zhang" userId="00c53528-d8f4-413e-b4b0-985264559294" providerId="ADAL" clId="{B796804A-8D04-7F43-8D1A-AFF9655630E5}" dt="2024-07-20T07:08:09.541" v="5772" actId="1076"/>
          <ac:picMkLst>
            <pc:docMk/>
            <pc:sldMk cId="1695325150" sldId="318"/>
            <ac:picMk id="16" creationId="{2A6988D4-8403-ECD5-210D-2EE9C8FCBA83}"/>
          </ac:picMkLst>
        </pc:picChg>
        <pc:cxnChg chg="add mod">
          <ac:chgData name="Guangwei Zhang" userId="00c53528-d8f4-413e-b4b0-985264559294" providerId="ADAL" clId="{B796804A-8D04-7F43-8D1A-AFF9655630E5}" dt="2024-07-20T07:07:36.067" v="5751" actId="1076"/>
          <ac:cxnSpMkLst>
            <pc:docMk/>
            <pc:sldMk cId="1695325150" sldId="318"/>
            <ac:cxnSpMk id="12" creationId="{0E7968B1-70AC-2E76-BECF-4608786BE6E0}"/>
          </ac:cxnSpMkLst>
        </pc:cxnChg>
      </pc:sldChg>
      <pc:sldChg chg="addSp modSp new mod">
        <pc:chgData name="Guangwei Zhang" userId="00c53528-d8f4-413e-b4b0-985264559294" providerId="ADAL" clId="{B796804A-8D04-7F43-8D1A-AFF9655630E5}" dt="2024-07-20T08:16:38.291" v="8753" actId="20577"/>
        <pc:sldMkLst>
          <pc:docMk/>
          <pc:sldMk cId="3424262576" sldId="319"/>
        </pc:sldMkLst>
        <pc:spChg chg="mod">
          <ac:chgData name="Guangwei Zhang" userId="00c53528-d8f4-413e-b4b0-985264559294" providerId="ADAL" clId="{B796804A-8D04-7F43-8D1A-AFF9655630E5}" dt="2024-07-20T08:16:38.291" v="8753" actId="20577"/>
          <ac:spMkLst>
            <pc:docMk/>
            <pc:sldMk cId="3424262576" sldId="319"/>
            <ac:spMk id="3" creationId="{6DBE8978-02BC-A803-42E3-7CFF5AC96F63}"/>
          </ac:spMkLst>
        </pc:spChg>
        <pc:spChg chg="add mod">
          <ac:chgData name="Guangwei Zhang" userId="00c53528-d8f4-413e-b4b0-985264559294" providerId="ADAL" clId="{B796804A-8D04-7F43-8D1A-AFF9655630E5}" dt="2024-07-20T07:23:08.815" v="6412" actId="20577"/>
          <ac:spMkLst>
            <pc:docMk/>
            <pc:sldMk cId="3424262576" sldId="319"/>
            <ac:spMk id="4" creationId="{190C47A1-C628-72BA-12B4-77DA0DA9E2E2}"/>
          </ac:spMkLst>
        </pc:spChg>
        <pc:spChg chg="add mod">
          <ac:chgData name="Guangwei Zhang" userId="00c53528-d8f4-413e-b4b0-985264559294" providerId="ADAL" clId="{B796804A-8D04-7F43-8D1A-AFF9655630E5}" dt="2024-07-20T07:23:38.868" v="6415" actId="1076"/>
          <ac:spMkLst>
            <pc:docMk/>
            <pc:sldMk cId="3424262576" sldId="319"/>
            <ac:spMk id="7" creationId="{FB830F63-79B4-2000-5166-49D6E5F1E5E1}"/>
          </ac:spMkLst>
        </pc:spChg>
        <pc:spChg chg="add mod">
          <ac:chgData name="Guangwei Zhang" userId="00c53528-d8f4-413e-b4b0-985264559294" providerId="ADAL" clId="{B796804A-8D04-7F43-8D1A-AFF9655630E5}" dt="2024-07-20T07:24:02.966" v="6453" actId="14100"/>
          <ac:spMkLst>
            <pc:docMk/>
            <pc:sldMk cId="3424262576" sldId="319"/>
            <ac:spMk id="8" creationId="{938D6B75-B024-7F77-87F8-D2022C45F345}"/>
          </ac:spMkLst>
        </pc:spChg>
        <pc:spChg chg="add mod">
          <ac:chgData name="Guangwei Zhang" userId="00c53528-d8f4-413e-b4b0-985264559294" providerId="ADAL" clId="{B796804A-8D04-7F43-8D1A-AFF9655630E5}" dt="2024-07-20T07:24:21.142" v="6481" actId="14100"/>
          <ac:spMkLst>
            <pc:docMk/>
            <pc:sldMk cId="3424262576" sldId="319"/>
            <ac:spMk id="11" creationId="{949620A8-883B-0013-AE6D-01FAB6BBF323}"/>
          </ac:spMkLst>
        </pc:spChg>
        <pc:spChg chg="add mod">
          <ac:chgData name="Guangwei Zhang" userId="00c53528-d8f4-413e-b4b0-985264559294" providerId="ADAL" clId="{B796804A-8D04-7F43-8D1A-AFF9655630E5}" dt="2024-07-20T07:25:51.210" v="6517" actId="1076"/>
          <ac:spMkLst>
            <pc:docMk/>
            <pc:sldMk cId="3424262576" sldId="319"/>
            <ac:spMk id="17" creationId="{65E7E0A5-F1A9-895A-D997-5EA5026B018E}"/>
          </ac:spMkLst>
        </pc:spChg>
        <pc:spChg chg="add mod">
          <ac:chgData name="Guangwei Zhang" userId="00c53528-d8f4-413e-b4b0-985264559294" providerId="ADAL" clId="{B796804A-8D04-7F43-8D1A-AFF9655630E5}" dt="2024-07-20T07:25:57.424" v="6537" actId="1076"/>
          <ac:spMkLst>
            <pc:docMk/>
            <pc:sldMk cId="3424262576" sldId="319"/>
            <ac:spMk id="18" creationId="{3E63BE7C-BC44-DCC2-3CBF-DE3B75C00E14}"/>
          </ac:spMkLst>
        </pc:spChg>
        <pc:spChg chg="add mod">
          <ac:chgData name="Guangwei Zhang" userId="00c53528-d8f4-413e-b4b0-985264559294" providerId="ADAL" clId="{B796804A-8D04-7F43-8D1A-AFF9655630E5}" dt="2024-07-20T07:26:18.376" v="6570" actId="1076"/>
          <ac:spMkLst>
            <pc:docMk/>
            <pc:sldMk cId="3424262576" sldId="319"/>
            <ac:spMk id="19" creationId="{81EFC5AE-541A-B906-E51A-D6628D16ACA3}"/>
          </ac:spMkLst>
        </pc:spChg>
        <pc:spChg chg="add mod">
          <ac:chgData name="Guangwei Zhang" userId="00c53528-d8f4-413e-b4b0-985264559294" providerId="ADAL" clId="{B796804A-8D04-7F43-8D1A-AFF9655630E5}" dt="2024-07-20T07:26:29.067" v="6596" actId="1076"/>
          <ac:spMkLst>
            <pc:docMk/>
            <pc:sldMk cId="3424262576" sldId="319"/>
            <ac:spMk id="20" creationId="{336DF9BF-1501-F4A9-41E4-956992AA9A5E}"/>
          </ac:spMkLst>
        </pc:spChg>
        <pc:picChg chg="add mod">
          <ac:chgData name="Guangwei Zhang" userId="00c53528-d8f4-413e-b4b0-985264559294" providerId="ADAL" clId="{B796804A-8D04-7F43-8D1A-AFF9655630E5}" dt="2024-07-20T07:25:45.339" v="6507" actId="1076"/>
          <ac:picMkLst>
            <pc:docMk/>
            <pc:sldMk cId="3424262576" sldId="319"/>
            <ac:picMk id="5" creationId="{69F126F6-5888-23A0-26D3-B677F09788ED}"/>
          </ac:picMkLst>
        </pc:picChg>
        <pc:picChg chg="add mod">
          <ac:chgData name="Guangwei Zhang" userId="00c53528-d8f4-413e-b4b0-985264559294" providerId="ADAL" clId="{B796804A-8D04-7F43-8D1A-AFF9655630E5}" dt="2024-07-20T07:26:18.376" v="6570" actId="1076"/>
          <ac:picMkLst>
            <pc:docMk/>
            <pc:sldMk cId="3424262576" sldId="319"/>
            <ac:picMk id="14" creationId="{E8081D46-D5A5-4791-C21E-5B4260EC3BE0}"/>
          </ac:picMkLst>
        </pc:picChg>
        <pc:picChg chg="add mod">
          <ac:chgData name="Guangwei Zhang" userId="00c53528-d8f4-413e-b4b0-985264559294" providerId="ADAL" clId="{B796804A-8D04-7F43-8D1A-AFF9655630E5}" dt="2024-07-20T07:26:19.864" v="6571" actId="1076"/>
          <ac:picMkLst>
            <pc:docMk/>
            <pc:sldMk cId="3424262576" sldId="319"/>
            <ac:picMk id="15" creationId="{B7C11E5E-3421-FC6D-C7A1-2C1DEC82CCA6}"/>
          </ac:picMkLst>
        </pc:picChg>
        <pc:picChg chg="add mod">
          <ac:chgData name="Guangwei Zhang" userId="00c53528-d8f4-413e-b4b0-985264559294" providerId="ADAL" clId="{B796804A-8D04-7F43-8D1A-AFF9655630E5}" dt="2024-07-20T07:25:45.339" v="6507" actId="1076"/>
          <ac:picMkLst>
            <pc:docMk/>
            <pc:sldMk cId="3424262576" sldId="319"/>
            <ac:picMk id="16" creationId="{CB60EAFB-7B61-8B34-8FB3-0D5A48F14CB1}"/>
          </ac:picMkLst>
        </pc:picChg>
        <pc:cxnChg chg="add mod">
          <ac:chgData name="Guangwei Zhang" userId="00c53528-d8f4-413e-b4b0-985264559294" providerId="ADAL" clId="{B796804A-8D04-7F43-8D1A-AFF9655630E5}" dt="2024-07-20T07:33:43.880" v="6785" actId="1076"/>
          <ac:cxnSpMkLst>
            <pc:docMk/>
            <pc:sldMk cId="3424262576" sldId="319"/>
            <ac:cxnSpMk id="10" creationId="{7EA14B91-9136-2F7C-8B8F-892D34D61128}"/>
          </ac:cxnSpMkLst>
        </pc:cxnChg>
        <pc:cxnChg chg="add mod">
          <ac:chgData name="Guangwei Zhang" userId="00c53528-d8f4-413e-b4b0-985264559294" providerId="ADAL" clId="{B796804A-8D04-7F43-8D1A-AFF9655630E5}" dt="2024-07-20T07:24:26.157" v="6484" actId="1076"/>
          <ac:cxnSpMkLst>
            <pc:docMk/>
            <pc:sldMk cId="3424262576" sldId="319"/>
            <ac:cxnSpMk id="12" creationId="{D51689E8-71AA-1AB0-A7AE-F495FA93E37C}"/>
          </ac:cxnSpMkLst>
        </pc:cxnChg>
      </pc:sldChg>
      <pc:sldChg chg="addSp modSp new mod">
        <pc:chgData name="Guangwei Zhang" userId="00c53528-d8f4-413e-b4b0-985264559294" providerId="ADAL" clId="{B796804A-8D04-7F43-8D1A-AFF9655630E5}" dt="2024-07-20T08:16:42.339" v="8755" actId="20577"/>
        <pc:sldMkLst>
          <pc:docMk/>
          <pc:sldMk cId="363914661" sldId="320"/>
        </pc:sldMkLst>
        <pc:spChg chg="mod">
          <ac:chgData name="Guangwei Zhang" userId="00c53528-d8f4-413e-b4b0-985264559294" providerId="ADAL" clId="{B796804A-8D04-7F43-8D1A-AFF9655630E5}" dt="2024-07-20T08:16:42.339" v="8755" actId="20577"/>
          <ac:spMkLst>
            <pc:docMk/>
            <pc:sldMk cId="363914661" sldId="320"/>
            <ac:spMk id="3" creationId="{79114CC4-9E81-F563-46B8-9E7640B8B95F}"/>
          </ac:spMkLst>
        </pc:spChg>
        <pc:spChg chg="add mod">
          <ac:chgData name="Guangwei Zhang" userId="00c53528-d8f4-413e-b4b0-985264559294" providerId="ADAL" clId="{B796804A-8D04-7F43-8D1A-AFF9655630E5}" dt="2024-07-20T07:44:39.596" v="7550"/>
          <ac:spMkLst>
            <pc:docMk/>
            <pc:sldMk cId="363914661" sldId="320"/>
            <ac:spMk id="4" creationId="{4F53788C-A8DD-18E4-B33B-7554217A36C8}"/>
          </ac:spMkLst>
        </pc:spChg>
        <pc:spChg chg="add mod">
          <ac:chgData name="Guangwei Zhang" userId="00c53528-d8f4-413e-b4b0-985264559294" providerId="ADAL" clId="{B796804A-8D04-7F43-8D1A-AFF9655630E5}" dt="2024-07-20T07:38:59.474" v="7161" actId="1076"/>
          <ac:spMkLst>
            <pc:docMk/>
            <pc:sldMk cId="363914661" sldId="320"/>
            <ac:spMk id="5" creationId="{3F081D90-71EB-DC4F-1641-5102CE1663C8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6" creationId="{D52FA023-E048-E578-1A32-5F15C18399B6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7" creationId="{12213177-4E40-1D43-A77F-20A1F97E5AA0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8" creationId="{36FA22EC-6705-8C5D-70D8-87BB20288CEC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1" creationId="{F6B498FF-1459-4CA5-EAE8-0214ED6CBE20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2" creationId="{C3D09331-A14D-DA33-C958-C02D8D486F59}"/>
          </ac:spMkLst>
        </pc:spChg>
        <pc:spChg chg="add mod">
          <ac:chgData name="Guangwei Zhang" userId="00c53528-d8f4-413e-b4b0-985264559294" providerId="ADAL" clId="{B796804A-8D04-7F43-8D1A-AFF9655630E5}" dt="2024-07-20T07:44:35.021" v="7549"/>
          <ac:spMkLst>
            <pc:docMk/>
            <pc:sldMk cId="363914661" sldId="320"/>
            <ac:spMk id="18" creationId="{392DE030-E84C-6394-F2C0-866B6127CD82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19" creationId="{5FAA0601-5C4E-E9AD-D2FA-A0BCDCB0A753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20" creationId="{AFD82103-90CB-82E8-9368-BCCA34E5AB95}"/>
          </ac:spMkLst>
        </pc:spChg>
        <pc:spChg chg="add mod">
          <ac:chgData name="Guangwei Zhang" userId="00c53528-d8f4-413e-b4b0-985264559294" providerId="ADAL" clId="{B796804A-8D04-7F43-8D1A-AFF9655630E5}" dt="2024-07-20T07:42:38.034" v="7349" actId="1076"/>
          <ac:spMkLst>
            <pc:docMk/>
            <pc:sldMk cId="363914661" sldId="320"/>
            <ac:spMk id="21" creationId="{6FA8DB3C-A6B4-5BB0-6DA4-BE30112D3526}"/>
          </ac:spMkLst>
        </pc:spChg>
        <pc:spChg chg="add mod">
          <ac:chgData name="Guangwei Zhang" userId="00c53528-d8f4-413e-b4b0-985264559294" providerId="ADAL" clId="{B796804A-8D04-7F43-8D1A-AFF9655630E5}" dt="2024-07-20T07:44:23.543" v="7547" actId="1076"/>
          <ac:spMkLst>
            <pc:docMk/>
            <pc:sldMk cId="363914661" sldId="320"/>
            <ac:spMk id="22" creationId="{592F87D0-6961-F641-DC9D-D7D27649E5A1}"/>
          </ac:spMkLst>
        </pc:spChg>
        <pc:spChg chg="add mod">
          <ac:chgData name="Guangwei Zhang" userId="00c53528-d8f4-413e-b4b0-985264559294" providerId="ADAL" clId="{B796804A-8D04-7F43-8D1A-AFF9655630E5}" dt="2024-07-20T07:44:21.069" v="7546" actId="20577"/>
          <ac:spMkLst>
            <pc:docMk/>
            <pc:sldMk cId="363914661" sldId="320"/>
            <ac:spMk id="25" creationId="{9C1F3237-BFF1-172C-4E45-0EE180BFEE75}"/>
          </ac:spMkLst>
        </pc:sp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0" creationId="{2A1A9A13-ACE1-1521-AA5B-00F71BC47476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4" creationId="{E0250EDE-7F97-A288-D095-E29E4E119B02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6" creationId="{30C2B513-B17C-8900-1439-4FE3ED3E702F}"/>
          </ac:cxnSpMkLst>
        </pc:cxnChg>
        <pc:cxnChg chg="add mod">
          <ac:chgData name="Guangwei Zhang" userId="00c53528-d8f4-413e-b4b0-985264559294" providerId="ADAL" clId="{B796804A-8D04-7F43-8D1A-AFF9655630E5}" dt="2024-07-20T07:42:38.034" v="7349" actId="1076"/>
          <ac:cxnSpMkLst>
            <pc:docMk/>
            <pc:sldMk cId="363914661" sldId="320"/>
            <ac:cxnSpMk id="17" creationId="{33735D81-31B6-A93A-09FB-7CDB8537157E}"/>
          </ac:cxnSpMkLst>
        </pc:cxnChg>
        <pc:cxnChg chg="add mod">
          <ac:chgData name="Guangwei Zhang" userId="00c53528-d8f4-413e-b4b0-985264559294" providerId="ADAL" clId="{B796804A-8D04-7F43-8D1A-AFF9655630E5}" dt="2024-07-20T07:44:25.144" v="7548" actId="14100"/>
          <ac:cxnSpMkLst>
            <pc:docMk/>
            <pc:sldMk cId="363914661" sldId="320"/>
            <ac:cxnSpMk id="24" creationId="{796CA42C-26D9-C378-D8D6-0F2E35B513C6}"/>
          </ac:cxnSpMkLst>
        </pc:cxnChg>
      </pc:sldChg>
      <pc:sldChg chg="addSp delSp modSp new mod">
        <pc:chgData name="Guangwei Zhang" userId="00c53528-d8f4-413e-b4b0-985264559294" providerId="ADAL" clId="{B796804A-8D04-7F43-8D1A-AFF9655630E5}" dt="2024-07-20T08:16:45.612" v="8757" actId="20577"/>
        <pc:sldMkLst>
          <pc:docMk/>
          <pc:sldMk cId="437286445" sldId="321"/>
        </pc:sldMkLst>
        <pc:spChg chg="mod">
          <ac:chgData name="Guangwei Zhang" userId="00c53528-d8f4-413e-b4b0-985264559294" providerId="ADAL" clId="{B796804A-8D04-7F43-8D1A-AFF9655630E5}" dt="2024-07-20T08:16:45.612" v="8757" actId="20577"/>
          <ac:spMkLst>
            <pc:docMk/>
            <pc:sldMk cId="437286445" sldId="321"/>
            <ac:spMk id="3" creationId="{543B1DA1-F4D7-E16E-A95A-4D594667F4DB}"/>
          </ac:spMkLst>
        </pc:spChg>
        <pc:spChg chg="add del mod">
          <ac:chgData name="Guangwei Zhang" userId="00c53528-d8f4-413e-b4b0-985264559294" providerId="ADAL" clId="{B796804A-8D04-7F43-8D1A-AFF9655630E5}" dt="2024-07-20T07:46:41.993" v="7617"/>
          <ac:spMkLst>
            <pc:docMk/>
            <pc:sldMk cId="437286445" sldId="321"/>
            <ac:spMk id="4" creationId="{E68E6121-45C9-2122-D999-119B6DCF51F0}"/>
          </ac:spMkLst>
        </pc:spChg>
        <pc:spChg chg="add mod">
          <ac:chgData name="Guangwei Zhang" userId="00c53528-d8f4-413e-b4b0-985264559294" providerId="ADAL" clId="{B796804A-8D04-7F43-8D1A-AFF9655630E5}" dt="2024-07-20T07:53:50.955" v="8154" actId="1076"/>
          <ac:spMkLst>
            <pc:docMk/>
            <pc:sldMk cId="437286445" sldId="321"/>
            <ac:spMk id="5" creationId="{0C42B751-CE98-A484-FF61-2FD8A6C5ADE9}"/>
          </ac:spMkLst>
        </pc:spChg>
        <pc:spChg chg="add del mod">
          <ac:chgData name="Guangwei Zhang" userId="00c53528-d8f4-413e-b4b0-985264559294" providerId="ADAL" clId="{B796804A-8D04-7F43-8D1A-AFF9655630E5}" dt="2024-07-20T07:49:56.644" v="7863"/>
          <ac:spMkLst>
            <pc:docMk/>
            <pc:sldMk cId="437286445" sldId="321"/>
            <ac:spMk id="6" creationId="{B34F0EC7-92B5-AFB6-B196-3AB42A83656D}"/>
          </ac:spMkLst>
        </pc:spChg>
        <pc:spChg chg="add mod">
          <ac:chgData name="Guangwei Zhang" userId="00c53528-d8f4-413e-b4b0-985264559294" providerId="ADAL" clId="{B796804A-8D04-7F43-8D1A-AFF9655630E5}" dt="2024-07-20T07:55:46.050" v="8159" actId="1076"/>
          <ac:spMkLst>
            <pc:docMk/>
            <pc:sldMk cId="437286445" sldId="321"/>
            <ac:spMk id="9" creationId="{EF5DA13A-3C6C-B651-CF18-9391BA73C774}"/>
          </ac:spMkLst>
        </pc:spChg>
        <pc:picChg chg="add mod">
          <ac:chgData name="Guangwei Zhang" userId="00c53528-d8f4-413e-b4b0-985264559294" providerId="ADAL" clId="{B796804A-8D04-7F43-8D1A-AFF9655630E5}" dt="2024-07-20T07:53:52.097" v="8155" actId="1076"/>
          <ac:picMkLst>
            <pc:docMk/>
            <pc:sldMk cId="437286445" sldId="321"/>
            <ac:picMk id="7" creationId="{605331F9-704F-8C7E-11A4-D9CA1428B526}"/>
          </ac:picMkLst>
        </pc:picChg>
      </pc:sldChg>
      <pc:sldChg chg="addSp modSp new mod">
        <pc:chgData name="Guangwei Zhang" userId="00c53528-d8f4-413e-b4b0-985264559294" providerId="ADAL" clId="{B796804A-8D04-7F43-8D1A-AFF9655630E5}" dt="2024-07-20T08:10:17.438" v="8682" actId="20577"/>
        <pc:sldMkLst>
          <pc:docMk/>
          <pc:sldMk cId="1954589248" sldId="322"/>
        </pc:sldMkLst>
        <pc:spChg chg="mod">
          <ac:chgData name="Guangwei Zhang" userId="00c53528-d8f4-413e-b4b0-985264559294" providerId="ADAL" clId="{B796804A-8D04-7F43-8D1A-AFF9655630E5}" dt="2024-07-20T08:03:00.420" v="8206" actId="20577"/>
          <ac:spMkLst>
            <pc:docMk/>
            <pc:sldMk cId="1954589248" sldId="322"/>
            <ac:spMk id="3" creationId="{9F9F4B55-03F5-34B8-0922-4B6CFC67B753}"/>
          </ac:spMkLst>
        </pc:spChg>
        <pc:spChg chg="add mod">
          <ac:chgData name="Guangwei Zhang" userId="00c53528-d8f4-413e-b4b0-985264559294" providerId="ADAL" clId="{B796804A-8D04-7F43-8D1A-AFF9655630E5}" dt="2024-07-20T08:06:36.221" v="8404" actId="20577"/>
          <ac:spMkLst>
            <pc:docMk/>
            <pc:sldMk cId="1954589248" sldId="322"/>
            <ac:spMk id="5" creationId="{B1B26E42-6986-0723-EE5E-C17E7200467F}"/>
          </ac:spMkLst>
        </pc:spChg>
        <pc:spChg chg="add mod">
          <ac:chgData name="Guangwei Zhang" userId="00c53528-d8f4-413e-b4b0-985264559294" providerId="ADAL" clId="{B796804A-8D04-7F43-8D1A-AFF9655630E5}" dt="2024-07-20T08:10:17.438" v="8682" actId="20577"/>
          <ac:spMkLst>
            <pc:docMk/>
            <pc:sldMk cId="1954589248" sldId="322"/>
            <ac:spMk id="6" creationId="{F9C7438F-D9E6-0D84-95AF-BBEB2AC59989}"/>
          </ac:spMkLst>
        </pc:spChg>
        <pc:picChg chg="add mod">
          <ac:chgData name="Guangwei Zhang" userId="00c53528-d8f4-413e-b4b0-985264559294" providerId="ADAL" clId="{B796804A-8D04-7F43-8D1A-AFF9655630E5}" dt="2024-07-20T08:05:13.043" v="8210" actId="14100"/>
          <ac:picMkLst>
            <pc:docMk/>
            <pc:sldMk cId="1954589248" sldId="322"/>
            <ac:picMk id="4" creationId="{3F52EB5A-701D-54DE-661A-05837DDBE91B}"/>
          </ac:picMkLst>
        </pc:picChg>
      </pc:sldChg>
      <pc:sldChg chg="addSp modSp new mod">
        <pc:chgData name="Guangwei Zhang" userId="00c53528-d8f4-413e-b4b0-985264559294" providerId="ADAL" clId="{B796804A-8D04-7F43-8D1A-AFF9655630E5}" dt="2024-07-20T08:29:49.202" v="9156" actId="207"/>
        <pc:sldMkLst>
          <pc:docMk/>
          <pc:sldMk cId="2687249283" sldId="323"/>
        </pc:sldMkLst>
        <pc:spChg chg="mod">
          <ac:chgData name="Guangwei Zhang" userId="00c53528-d8f4-413e-b4b0-985264559294" providerId="ADAL" clId="{B796804A-8D04-7F43-8D1A-AFF9655630E5}" dt="2024-07-20T08:13:37.672" v="8730" actId="20577"/>
          <ac:spMkLst>
            <pc:docMk/>
            <pc:sldMk cId="2687249283" sldId="323"/>
            <ac:spMk id="3" creationId="{6434A473-A8BF-4492-86A8-46B35AEB8189}"/>
          </ac:spMkLst>
        </pc:spChg>
        <pc:spChg chg="add mod">
          <ac:chgData name="Guangwei Zhang" userId="00c53528-d8f4-413e-b4b0-985264559294" providerId="ADAL" clId="{B796804A-8D04-7F43-8D1A-AFF9655630E5}" dt="2024-07-20T08:15:42.734" v="8735" actId="1076"/>
          <ac:spMkLst>
            <pc:docMk/>
            <pc:sldMk cId="2687249283" sldId="323"/>
            <ac:spMk id="5" creationId="{1319EF0F-29DC-1543-1366-14F337ED17EA}"/>
          </ac:spMkLst>
        </pc:spChg>
        <pc:spChg chg="add mod">
          <ac:chgData name="Guangwei Zhang" userId="00c53528-d8f4-413e-b4b0-985264559294" providerId="ADAL" clId="{B796804A-8D04-7F43-8D1A-AFF9655630E5}" dt="2024-07-20T08:29:49.202" v="9156" actId="207"/>
          <ac:spMkLst>
            <pc:docMk/>
            <pc:sldMk cId="2687249283" sldId="323"/>
            <ac:spMk id="6" creationId="{DCC296FF-6345-C23C-EBE2-62A6CBAF086C}"/>
          </ac:spMkLst>
        </pc:spChg>
      </pc:sldChg>
      <pc:sldChg chg="addSp modSp new mod">
        <pc:chgData name="Guangwei Zhang" userId="00c53528-d8f4-413e-b4b0-985264559294" providerId="ADAL" clId="{B796804A-8D04-7F43-8D1A-AFF9655630E5}" dt="2024-07-20T08:32:49.394" v="9356" actId="20577"/>
        <pc:sldMkLst>
          <pc:docMk/>
          <pc:sldMk cId="3989673376" sldId="324"/>
        </pc:sldMkLst>
        <pc:spChg chg="mod">
          <ac:chgData name="Guangwei Zhang" userId="00c53528-d8f4-413e-b4b0-985264559294" providerId="ADAL" clId="{B796804A-8D04-7F43-8D1A-AFF9655630E5}" dt="2024-07-20T08:21:04.216" v="8804" actId="20577"/>
          <ac:spMkLst>
            <pc:docMk/>
            <pc:sldMk cId="3989673376" sldId="324"/>
            <ac:spMk id="3" creationId="{9F898703-8984-9190-2852-F48B47209114}"/>
          </ac:spMkLst>
        </pc:spChg>
        <pc:spChg chg="add mod">
          <ac:chgData name="Guangwei Zhang" userId="00c53528-d8f4-413e-b4b0-985264559294" providerId="ADAL" clId="{B796804A-8D04-7F43-8D1A-AFF9655630E5}" dt="2024-07-20T08:24:52.388" v="9005" actId="20577"/>
          <ac:spMkLst>
            <pc:docMk/>
            <pc:sldMk cId="3989673376" sldId="324"/>
            <ac:spMk id="4" creationId="{BECAAA0B-D0F1-44A8-63A7-5407C79A7D5D}"/>
          </ac:spMkLst>
        </pc:spChg>
        <pc:spChg chg="add mod">
          <ac:chgData name="Guangwei Zhang" userId="00c53528-d8f4-413e-b4b0-985264559294" providerId="ADAL" clId="{B796804A-8D04-7F43-8D1A-AFF9655630E5}" dt="2024-07-20T08:32:13.688" v="9336" actId="20577"/>
          <ac:spMkLst>
            <pc:docMk/>
            <pc:sldMk cId="3989673376" sldId="324"/>
            <ac:spMk id="5" creationId="{9609EA78-9593-96F6-6E66-6BB6E427DE2A}"/>
          </ac:spMkLst>
        </pc:spChg>
        <pc:spChg chg="add mod">
          <ac:chgData name="Guangwei Zhang" userId="00c53528-d8f4-413e-b4b0-985264559294" providerId="ADAL" clId="{B796804A-8D04-7F43-8D1A-AFF9655630E5}" dt="2024-07-20T08:32:49.394" v="9356" actId="20577"/>
          <ac:spMkLst>
            <pc:docMk/>
            <pc:sldMk cId="3989673376" sldId="324"/>
            <ac:spMk id="6" creationId="{9EFD1801-1762-2E37-33CD-FDF4F12D1639}"/>
          </ac:spMkLst>
        </pc:spChg>
      </pc:sldChg>
      <pc:sldChg chg="modSp new del mod">
        <pc:chgData name="Guangwei Zhang" userId="00c53528-d8f4-413e-b4b0-985264559294" providerId="ADAL" clId="{B796804A-8D04-7F43-8D1A-AFF9655630E5}" dt="2024-08-06T07:41:33.280" v="9719" actId="2696"/>
        <pc:sldMkLst>
          <pc:docMk/>
          <pc:sldMk cId="2695414544" sldId="325"/>
        </pc:sldMkLst>
        <pc:spChg chg="mod">
          <ac:chgData name="Guangwei Zhang" userId="00c53528-d8f4-413e-b4b0-985264559294" providerId="ADAL" clId="{B796804A-8D04-7F43-8D1A-AFF9655630E5}" dt="2024-07-20T08:33:05.605" v="9392" actId="20577"/>
          <ac:spMkLst>
            <pc:docMk/>
            <pc:sldMk cId="2695414544" sldId="325"/>
            <ac:spMk id="3" creationId="{69324244-A791-A496-5750-B65672C6135E}"/>
          </ac:spMkLst>
        </pc:spChg>
      </pc:sldChg>
      <pc:sldChg chg="addSp modSp new mod">
        <pc:chgData name="Guangwei Zhang" userId="00c53528-d8f4-413e-b4b0-985264559294" providerId="ADAL" clId="{B796804A-8D04-7F43-8D1A-AFF9655630E5}" dt="2024-08-06T07:39:46.231" v="9718" actId="20577"/>
        <pc:sldMkLst>
          <pc:docMk/>
          <pc:sldMk cId="1616865961" sldId="326"/>
        </pc:sldMkLst>
        <pc:spChg chg="mod">
          <ac:chgData name="Guangwei Zhang" userId="00c53528-d8f4-413e-b4b0-985264559294" providerId="ADAL" clId="{B796804A-8D04-7F43-8D1A-AFF9655630E5}" dt="2024-08-06T07:35:22.122" v="9696" actId="20577"/>
          <ac:spMkLst>
            <pc:docMk/>
            <pc:sldMk cId="1616865961" sldId="326"/>
            <ac:spMk id="3" creationId="{02DAE602-00D5-35F5-378A-57C376DAA1C1}"/>
          </ac:spMkLst>
        </pc:spChg>
        <pc:spChg chg="add mod">
          <ac:chgData name="Guangwei Zhang" userId="00c53528-d8f4-413e-b4b0-985264559294" providerId="ADAL" clId="{B796804A-8D04-7F43-8D1A-AFF9655630E5}" dt="2024-08-06T07:39:46.231" v="9718" actId="20577"/>
          <ac:spMkLst>
            <pc:docMk/>
            <pc:sldMk cId="1616865961" sldId="326"/>
            <ac:spMk id="4" creationId="{D3CEF7C5-CA1A-3C15-9E25-C002C31A0EAE}"/>
          </ac:spMkLst>
        </pc:spChg>
      </pc:sldChg>
    </pc:docChg>
  </pc:docChgLst>
  <pc:docChgLst>
    <pc:chgData name="Guangwei Zhang" userId="00c53528-d8f4-413e-b4b0-985264559294" providerId="ADAL" clId="{8E0A2BD3-BD05-E24E-A2CC-7477982975F1}"/>
    <pc:docChg chg="undo custSel addSld delSld modSld">
      <pc:chgData name="Guangwei Zhang" userId="00c53528-d8f4-413e-b4b0-985264559294" providerId="ADAL" clId="{8E0A2BD3-BD05-E24E-A2CC-7477982975F1}" dt="2024-07-18T10:26:36.505" v="3688" actId="2696"/>
      <pc:docMkLst>
        <pc:docMk/>
      </pc:docMkLst>
      <pc:sldChg chg="modSp mod">
        <pc:chgData name="Guangwei Zhang" userId="00c53528-d8f4-413e-b4b0-985264559294" providerId="ADAL" clId="{8E0A2BD3-BD05-E24E-A2CC-7477982975F1}" dt="2024-07-16T13:13:13.617" v="53" actId="20577"/>
        <pc:sldMkLst>
          <pc:docMk/>
          <pc:sldMk cId="3577793713" sldId="259"/>
        </pc:sldMkLst>
        <pc:spChg chg="mod">
          <ac:chgData name="Guangwei Zhang" userId="00c53528-d8f4-413e-b4b0-985264559294" providerId="ADAL" clId="{8E0A2BD3-BD05-E24E-A2CC-7477982975F1}" dt="2024-07-16T13:13:13.617" v="53" actId="20577"/>
          <ac:spMkLst>
            <pc:docMk/>
            <pc:sldMk cId="3577793713" sldId="259"/>
            <ac:spMk id="3" creationId="{A3B95A19-2B77-2941-2AF5-8DEB50D2EAE3}"/>
          </ac:spMkLst>
        </pc:spChg>
      </pc:sldChg>
      <pc:sldChg chg="new del">
        <pc:chgData name="Guangwei Zhang" userId="00c53528-d8f4-413e-b4b0-985264559294" providerId="ADAL" clId="{8E0A2BD3-BD05-E24E-A2CC-7477982975F1}" dt="2024-07-16T13:09:13.726" v="24" actId="2696"/>
        <pc:sldMkLst>
          <pc:docMk/>
          <pc:sldMk cId="721253434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34917413" sldId="26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8876534" sldId="26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532353933" sldId="26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92475238" sldId="263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203425696" sldId="26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881000682" sldId="26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38612463" sldId="266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8730727" sldId="267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562333535" sldId="268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39895602" sldId="26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48960027" sldId="27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46841248" sldId="271"/>
        </pc:sldMkLst>
      </pc:sldChg>
      <pc:sldChg chg="addSp modSp add mod">
        <pc:chgData name="Guangwei Zhang" userId="00c53528-d8f4-413e-b4b0-985264559294" providerId="ADAL" clId="{8E0A2BD3-BD05-E24E-A2CC-7477982975F1}" dt="2024-07-17T06:59:20.795" v="160" actId="20577"/>
        <pc:sldMkLst>
          <pc:docMk/>
          <pc:sldMk cId="760454698" sldId="282"/>
        </pc:sldMkLst>
        <pc:spChg chg="mod">
          <ac:chgData name="Guangwei Zhang" userId="00c53528-d8f4-413e-b4b0-985264559294" providerId="ADAL" clId="{8E0A2BD3-BD05-E24E-A2CC-7477982975F1}" dt="2024-07-17T06:59:20.795" v="160" actId="20577"/>
          <ac:spMkLst>
            <pc:docMk/>
            <pc:sldMk cId="760454698" sldId="282"/>
            <ac:spMk id="3" creationId="{223A4178-583D-77F3-1353-B3938BAF5778}"/>
          </ac:spMkLst>
        </pc:spChg>
        <pc:spChg chg="add mod">
          <ac:chgData name="Guangwei Zhang" userId="00c53528-d8f4-413e-b4b0-985264559294" providerId="ADAL" clId="{8E0A2BD3-BD05-E24E-A2CC-7477982975F1}" dt="2024-07-17T06:59:11.485" v="119" actId="1076"/>
          <ac:spMkLst>
            <pc:docMk/>
            <pc:sldMk cId="760454698" sldId="282"/>
            <ac:spMk id="5" creationId="{CC67FFB1-3A5B-D17F-9328-A21A554DF245}"/>
          </ac:spMkLst>
        </pc:spChg>
      </pc:sldChg>
      <pc:sldChg chg="add del">
        <pc:chgData name="Guangwei Zhang" userId="00c53528-d8f4-413e-b4b0-985264559294" providerId="ADAL" clId="{8E0A2BD3-BD05-E24E-A2CC-7477982975F1}" dt="2024-07-16T13:09:18.021" v="26"/>
        <pc:sldMkLst>
          <pc:docMk/>
          <pc:sldMk cId="415927571" sldId="283"/>
        </pc:sldMkLst>
      </pc:sldChg>
      <pc:sldChg chg="addSp modSp new mod">
        <pc:chgData name="Guangwei Zhang" userId="00c53528-d8f4-413e-b4b0-985264559294" providerId="ADAL" clId="{8E0A2BD3-BD05-E24E-A2CC-7477982975F1}" dt="2024-07-17T08:47:02.563" v="3311" actId="403"/>
        <pc:sldMkLst>
          <pc:docMk/>
          <pc:sldMk cId="4191325528" sldId="283"/>
        </pc:sldMkLst>
        <pc:spChg chg="mod">
          <ac:chgData name="Guangwei Zhang" userId="00c53528-d8f4-413e-b4b0-985264559294" providerId="ADAL" clId="{8E0A2BD3-BD05-E24E-A2CC-7477982975F1}" dt="2024-07-17T07:02:42.826" v="188" actId="20577"/>
          <ac:spMkLst>
            <pc:docMk/>
            <pc:sldMk cId="4191325528" sldId="283"/>
            <ac:spMk id="3" creationId="{CA5B611C-3088-8B97-F243-4F58A267D786}"/>
          </ac:spMkLst>
        </pc:spChg>
        <pc:spChg chg="add mod">
          <ac:chgData name="Guangwei Zhang" userId="00c53528-d8f4-413e-b4b0-985264559294" providerId="ADAL" clId="{8E0A2BD3-BD05-E24E-A2CC-7477982975F1}" dt="2024-07-17T07:05:17.332" v="504" actId="20577"/>
          <ac:spMkLst>
            <pc:docMk/>
            <pc:sldMk cId="4191325528" sldId="283"/>
            <ac:spMk id="4" creationId="{5FCE1A0B-4E7D-A4E2-3B53-3F648356BAA7}"/>
          </ac:spMkLst>
        </pc:spChg>
        <pc:spChg chg="add mod">
          <ac:chgData name="Guangwei Zhang" userId="00c53528-d8f4-413e-b4b0-985264559294" providerId="ADAL" clId="{8E0A2BD3-BD05-E24E-A2CC-7477982975F1}" dt="2024-07-17T07:05:21.266" v="510" actId="20577"/>
          <ac:spMkLst>
            <pc:docMk/>
            <pc:sldMk cId="4191325528" sldId="283"/>
            <ac:spMk id="5" creationId="{388FA5AC-8C88-48E9-5554-8273B09444B4}"/>
          </ac:spMkLst>
        </pc:spChg>
        <pc:spChg chg="add mod">
          <ac:chgData name="Guangwei Zhang" userId="00c53528-d8f4-413e-b4b0-985264559294" providerId="ADAL" clId="{8E0A2BD3-BD05-E24E-A2CC-7477982975F1}" dt="2024-07-17T07:05:22.528" v="512" actId="20577"/>
          <ac:spMkLst>
            <pc:docMk/>
            <pc:sldMk cId="4191325528" sldId="283"/>
            <ac:spMk id="6" creationId="{A08EBA10-CA93-E1AE-71CB-161C511F5C0A}"/>
          </ac:spMkLst>
        </pc:spChg>
        <pc:spChg chg="add mod">
          <ac:chgData name="Guangwei Zhang" userId="00c53528-d8f4-413e-b4b0-985264559294" providerId="ADAL" clId="{8E0A2BD3-BD05-E24E-A2CC-7477982975F1}" dt="2024-07-17T07:05:19.934" v="508" actId="20577"/>
          <ac:spMkLst>
            <pc:docMk/>
            <pc:sldMk cId="4191325528" sldId="283"/>
            <ac:spMk id="7" creationId="{60051EAF-719D-26D3-3467-95E18611A158}"/>
          </ac:spMkLst>
        </pc:spChg>
        <pc:spChg chg="add mod">
          <ac:chgData name="Guangwei Zhang" userId="00c53528-d8f4-413e-b4b0-985264559294" providerId="ADAL" clId="{8E0A2BD3-BD05-E24E-A2CC-7477982975F1}" dt="2024-07-17T07:05:23.517" v="514" actId="20577"/>
          <ac:spMkLst>
            <pc:docMk/>
            <pc:sldMk cId="4191325528" sldId="283"/>
            <ac:spMk id="8" creationId="{57D737AA-55AB-4D49-BAF8-26FB7924F2DA}"/>
          </ac:spMkLst>
        </pc:spChg>
        <pc:spChg chg="add mod">
          <ac:chgData name="Guangwei Zhang" userId="00c53528-d8f4-413e-b4b0-985264559294" providerId="ADAL" clId="{8E0A2BD3-BD05-E24E-A2CC-7477982975F1}" dt="2024-07-17T07:05:18.807" v="506" actId="20577"/>
          <ac:spMkLst>
            <pc:docMk/>
            <pc:sldMk cId="4191325528" sldId="283"/>
            <ac:spMk id="9" creationId="{D3406737-2E19-F461-746F-E91C44EAFDFE}"/>
          </ac:spMkLst>
        </pc:spChg>
        <pc:spChg chg="add mod">
          <ac:chgData name="Guangwei Zhang" userId="00c53528-d8f4-413e-b4b0-985264559294" providerId="ADAL" clId="{8E0A2BD3-BD05-E24E-A2CC-7477982975F1}" dt="2024-07-17T08:47:02.563" v="3311" actId="403"/>
          <ac:spMkLst>
            <pc:docMk/>
            <pc:sldMk cId="4191325528" sldId="283"/>
            <ac:spMk id="10" creationId="{66CECE1F-0686-26C6-8DDD-5B6CB537503F}"/>
          </ac:spMkLst>
        </pc:spChg>
        <pc:spChg chg="add mod">
          <ac:chgData name="Guangwei Zhang" userId="00c53528-d8f4-413e-b4b0-985264559294" providerId="ADAL" clId="{8E0A2BD3-BD05-E24E-A2CC-7477982975F1}" dt="2024-07-17T07:13:33.921" v="796" actId="1076"/>
          <ac:spMkLst>
            <pc:docMk/>
            <pc:sldMk cId="4191325528" sldId="283"/>
            <ac:spMk id="25" creationId="{E792659A-0D9F-878F-F553-3E69658C5D98}"/>
          </ac:spMkLst>
        </pc:spChg>
        <pc:spChg chg="add mod">
          <ac:chgData name="Guangwei Zhang" userId="00c53528-d8f4-413e-b4b0-985264559294" providerId="ADAL" clId="{8E0A2BD3-BD05-E24E-A2CC-7477982975F1}" dt="2024-07-17T07:14:00.351" v="804" actId="1076"/>
          <ac:spMkLst>
            <pc:docMk/>
            <pc:sldMk cId="4191325528" sldId="283"/>
            <ac:spMk id="28" creationId="{5B2415F4-7A76-32C1-C642-CC5313103F43}"/>
          </ac:spMkLst>
        </pc:spChg>
        <pc:spChg chg="add mod">
          <ac:chgData name="Guangwei Zhang" userId="00c53528-d8f4-413e-b4b0-985264559294" providerId="ADAL" clId="{8E0A2BD3-BD05-E24E-A2CC-7477982975F1}" dt="2024-07-17T07:14:04.723" v="806" actId="20577"/>
          <ac:spMkLst>
            <pc:docMk/>
            <pc:sldMk cId="4191325528" sldId="283"/>
            <ac:spMk id="29" creationId="{7A12FD9A-02A4-89FB-D547-F1412AE62A47}"/>
          </ac:spMkLst>
        </pc:spChg>
        <pc:cxnChg chg="add">
          <ac:chgData name="Guangwei Zhang" userId="00c53528-d8f4-413e-b4b0-985264559294" providerId="ADAL" clId="{8E0A2BD3-BD05-E24E-A2CC-7477982975F1}" dt="2024-07-17T07:03:19.340" v="249" actId="11529"/>
          <ac:cxnSpMkLst>
            <pc:docMk/>
            <pc:sldMk cId="4191325528" sldId="283"/>
            <ac:cxnSpMk id="12" creationId="{935C463F-F7AA-661A-175C-02CFCF19AC4E}"/>
          </ac:cxnSpMkLst>
        </pc:cxnChg>
        <pc:cxnChg chg="add mod">
          <ac:chgData name="Guangwei Zhang" userId="00c53528-d8f4-413e-b4b0-985264559294" providerId="ADAL" clId="{8E0A2BD3-BD05-E24E-A2CC-7477982975F1}" dt="2024-07-17T07:03:23.341" v="252" actId="14100"/>
          <ac:cxnSpMkLst>
            <pc:docMk/>
            <pc:sldMk cId="4191325528" sldId="283"/>
            <ac:cxnSpMk id="13" creationId="{EE78A03C-14A2-8071-0E3F-329372C853F3}"/>
          </ac:cxnSpMkLst>
        </pc:cxnChg>
        <pc:cxnChg chg="add mod">
          <ac:chgData name="Guangwei Zhang" userId="00c53528-d8f4-413e-b4b0-985264559294" providerId="ADAL" clId="{8E0A2BD3-BD05-E24E-A2CC-7477982975F1}" dt="2024-07-17T07:03:26.539" v="255" actId="14100"/>
          <ac:cxnSpMkLst>
            <pc:docMk/>
            <pc:sldMk cId="4191325528" sldId="283"/>
            <ac:cxnSpMk id="16" creationId="{4F4EF6AE-1EB0-3881-A7C0-E40051774D41}"/>
          </ac:cxnSpMkLst>
        </pc:cxnChg>
        <pc:cxnChg chg="add mod">
          <ac:chgData name="Guangwei Zhang" userId="00c53528-d8f4-413e-b4b0-985264559294" providerId="ADAL" clId="{8E0A2BD3-BD05-E24E-A2CC-7477982975F1}" dt="2024-07-17T07:03:31.490" v="258" actId="14100"/>
          <ac:cxnSpMkLst>
            <pc:docMk/>
            <pc:sldMk cId="4191325528" sldId="283"/>
            <ac:cxnSpMk id="19" creationId="{E62A38A5-F430-838A-DDA6-27C80D14EAB8}"/>
          </ac:cxnSpMkLst>
        </pc:cxnChg>
        <pc:cxnChg chg="add mod">
          <ac:chgData name="Guangwei Zhang" userId="00c53528-d8f4-413e-b4b0-985264559294" providerId="ADAL" clId="{8E0A2BD3-BD05-E24E-A2CC-7477982975F1}" dt="2024-07-17T07:03:34.601" v="261" actId="14100"/>
          <ac:cxnSpMkLst>
            <pc:docMk/>
            <pc:sldMk cId="4191325528" sldId="283"/>
            <ac:cxnSpMk id="22" creationId="{29A60E40-3512-E5D6-B31A-4210E17FD655}"/>
          </ac:cxnSpMkLst>
        </pc:cxnChg>
        <pc:cxnChg chg="add mod">
          <ac:chgData name="Guangwei Zhang" userId="00c53528-d8f4-413e-b4b0-985264559294" providerId="ADAL" clId="{8E0A2BD3-BD05-E24E-A2CC-7477982975F1}" dt="2024-07-17T07:13:45.219" v="799" actId="692"/>
          <ac:cxnSpMkLst>
            <pc:docMk/>
            <pc:sldMk cId="4191325528" sldId="283"/>
            <ac:cxnSpMk id="27" creationId="{009A24D9-471E-14B4-4CA0-216ED9039E09}"/>
          </ac:cxnSpMkLst>
        </pc:cxnChg>
      </pc:sldChg>
      <pc:sldChg chg="addSp modSp new mod">
        <pc:chgData name="Guangwei Zhang" userId="00c53528-d8f4-413e-b4b0-985264559294" providerId="ADAL" clId="{8E0A2BD3-BD05-E24E-A2CC-7477982975F1}" dt="2024-07-17T08:11:16.181" v="2373" actId="20577"/>
        <pc:sldMkLst>
          <pc:docMk/>
          <pc:sldMk cId="4199774082" sldId="284"/>
        </pc:sldMkLst>
        <pc:spChg chg="mod">
          <ac:chgData name="Guangwei Zhang" userId="00c53528-d8f4-413e-b4b0-985264559294" providerId="ADAL" clId="{8E0A2BD3-BD05-E24E-A2CC-7477982975F1}" dt="2024-07-17T08:11:16.181" v="2373" actId="20577"/>
          <ac:spMkLst>
            <pc:docMk/>
            <pc:sldMk cId="4199774082" sldId="284"/>
            <ac:spMk id="3" creationId="{F5E24E3B-7D86-1977-B3EB-C8E3BB7A0DF7}"/>
          </ac:spMkLst>
        </pc:spChg>
        <pc:spChg chg="add mod">
          <ac:chgData name="Guangwei Zhang" userId="00c53528-d8f4-413e-b4b0-985264559294" providerId="ADAL" clId="{8E0A2BD3-BD05-E24E-A2CC-7477982975F1}" dt="2024-07-17T07:51:19.510" v="1333" actId="20577"/>
          <ac:spMkLst>
            <pc:docMk/>
            <pc:sldMk cId="4199774082" sldId="284"/>
            <ac:spMk id="4" creationId="{AABF2451-BCD0-2353-CA1C-2A9D7BD91613}"/>
          </ac:spMkLst>
        </pc:spChg>
        <pc:spChg chg="add mod">
          <ac:chgData name="Guangwei Zhang" userId="00c53528-d8f4-413e-b4b0-985264559294" providerId="ADAL" clId="{8E0A2BD3-BD05-E24E-A2CC-7477982975F1}" dt="2024-07-17T07:54:48.609" v="1649" actId="20577"/>
          <ac:spMkLst>
            <pc:docMk/>
            <pc:sldMk cId="4199774082" sldId="284"/>
            <ac:spMk id="5" creationId="{98E30470-1BEB-110D-705B-9147B8222B6B}"/>
          </ac:spMkLst>
        </pc:spChg>
        <pc:spChg chg="add mod">
          <ac:chgData name="Guangwei Zhang" userId="00c53528-d8f4-413e-b4b0-985264559294" providerId="ADAL" clId="{8E0A2BD3-BD05-E24E-A2CC-7477982975F1}" dt="2024-07-17T07:52:39.168" v="1512" actId="14100"/>
          <ac:spMkLst>
            <pc:docMk/>
            <pc:sldMk cId="4199774082" sldId="284"/>
            <ac:spMk id="6" creationId="{596C19B6-4C0D-F1E7-E13A-FAE1DD2B209B}"/>
          </ac:spMkLst>
        </pc:spChg>
        <pc:spChg chg="add mod">
          <ac:chgData name="Guangwei Zhang" userId="00c53528-d8f4-413e-b4b0-985264559294" providerId="ADAL" clId="{8E0A2BD3-BD05-E24E-A2CC-7477982975F1}" dt="2024-07-17T07:52:41.554" v="1514" actId="20577"/>
          <ac:spMkLst>
            <pc:docMk/>
            <pc:sldMk cId="4199774082" sldId="284"/>
            <ac:spMk id="7" creationId="{467D3508-7FDF-9D82-2F1F-AEEB92AC2A74}"/>
          </ac:spMkLst>
        </pc:spChg>
        <pc:spChg chg="add mod">
          <ac:chgData name="Guangwei Zhang" userId="00c53528-d8f4-413e-b4b0-985264559294" providerId="ADAL" clId="{8E0A2BD3-BD05-E24E-A2CC-7477982975F1}" dt="2024-07-17T07:52:44.949" v="1516" actId="20577"/>
          <ac:spMkLst>
            <pc:docMk/>
            <pc:sldMk cId="4199774082" sldId="284"/>
            <ac:spMk id="8" creationId="{916BB114-C851-4557-91D3-52F9A1DEEC38}"/>
          </ac:spMkLst>
        </pc:spChg>
        <pc:spChg chg="add mod">
          <ac:chgData name="Guangwei Zhang" userId="00c53528-d8f4-413e-b4b0-985264559294" providerId="ADAL" clId="{8E0A2BD3-BD05-E24E-A2CC-7477982975F1}" dt="2024-07-17T07:52:48.412" v="1518" actId="20577"/>
          <ac:spMkLst>
            <pc:docMk/>
            <pc:sldMk cId="4199774082" sldId="284"/>
            <ac:spMk id="9" creationId="{01DCC98F-CA44-9D6C-9A57-650814D4C5EE}"/>
          </ac:spMkLst>
        </pc:spChg>
        <pc:spChg chg="add mod">
          <ac:chgData name="Guangwei Zhang" userId="00c53528-d8f4-413e-b4b0-985264559294" providerId="ADAL" clId="{8E0A2BD3-BD05-E24E-A2CC-7477982975F1}" dt="2024-07-17T07:52:52.089" v="1522" actId="20577"/>
          <ac:spMkLst>
            <pc:docMk/>
            <pc:sldMk cId="4199774082" sldId="284"/>
            <ac:spMk id="10" creationId="{B85B2993-F6F0-0335-C764-CDE284A00AF7}"/>
          </ac:spMkLst>
        </pc:spChg>
        <pc:spChg chg="add mod">
          <ac:chgData name="Guangwei Zhang" userId="00c53528-d8f4-413e-b4b0-985264559294" providerId="ADAL" clId="{8E0A2BD3-BD05-E24E-A2CC-7477982975F1}" dt="2024-07-17T07:53:34.903" v="1576" actId="1076"/>
          <ac:spMkLst>
            <pc:docMk/>
            <pc:sldMk cId="4199774082" sldId="284"/>
            <ac:spMk id="26" creationId="{9C71260A-919C-107D-8D70-517EC70382A1}"/>
          </ac:spMkLst>
        </pc:spChg>
        <pc:spChg chg="add mod">
          <ac:chgData name="Guangwei Zhang" userId="00c53528-d8f4-413e-b4b0-985264559294" providerId="ADAL" clId="{8E0A2BD3-BD05-E24E-A2CC-7477982975F1}" dt="2024-07-17T08:05:18.906" v="2360" actId="1076"/>
          <ac:spMkLst>
            <pc:docMk/>
            <pc:sldMk cId="4199774082" sldId="284"/>
            <ac:spMk id="27" creationId="{33064039-CF66-8CF3-78B2-8F409630560A}"/>
          </ac:spMkLst>
        </pc:spChg>
        <pc:cxnChg chg="add">
          <ac:chgData name="Guangwei Zhang" userId="00c53528-d8f4-413e-b4b0-985264559294" providerId="ADAL" clId="{8E0A2BD3-BD05-E24E-A2CC-7477982975F1}" dt="2024-07-17T07:52:56.256" v="1523" actId="11529"/>
          <ac:cxnSpMkLst>
            <pc:docMk/>
            <pc:sldMk cId="4199774082" sldId="284"/>
            <ac:cxnSpMk id="12" creationId="{13105024-7EDF-96DA-38ED-B0EABA339246}"/>
          </ac:cxnSpMkLst>
        </pc:cxnChg>
        <pc:cxnChg chg="add mod">
          <ac:chgData name="Guangwei Zhang" userId="00c53528-d8f4-413e-b4b0-985264559294" providerId="ADAL" clId="{8E0A2BD3-BD05-E24E-A2CC-7477982975F1}" dt="2024-07-17T07:52:59.674" v="1526" actId="14100"/>
          <ac:cxnSpMkLst>
            <pc:docMk/>
            <pc:sldMk cId="4199774082" sldId="284"/>
            <ac:cxnSpMk id="13" creationId="{153B848D-97D1-601F-14DC-ECE1C50C7D30}"/>
          </ac:cxnSpMkLst>
        </pc:cxnChg>
        <pc:cxnChg chg="add mod">
          <ac:chgData name="Guangwei Zhang" userId="00c53528-d8f4-413e-b4b0-985264559294" providerId="ADAL" clId="{8E0A2BD3-BD05-E24E-A2CC-7477982975F1}" dt="2024-07-17T07:53:03.409" v="1529" actId="14100"/>
          <ac:cxnSpMkLst>
            <pc:docMk/>
            <pc:sldMk cId="4199774082" sldId="284"/>
            <ac:cxnSpMk id="16" creationId="{B2E0CAB5-D70D-143B-515E-AC8D8B7BAF22}"/>
          </ac:cxnSpMkLst>
        </pc:cxnChg>
        <pc:cxnChg chg="add mod">
          <ac:chgData name="Guangwei Zhang" userId="00c53528-d8f4-413e-b4b0-985264559294" providerId="ADAL" clId="{8E0A2BD3-BD05-E24E-A2CC-7477982975F1}" dt="2024-07-17T07:53:10.165" v="1535" actId="14100"/>
          <ac:cxnSpMkLst>
            <pc:docMk/>
            <pc:sldMk cId="4199774082" sldId="284"/>
            <ac:cxnSpMk id="19" creationId="{0A558357-191B-11F1-F421-94499DF91C3E}"/>
          </ac:cxnSpMkLst>
        </pc:cxnChg>
        <pc:cxnChg chg="add mod">
          <ac:chgData name="Guangwei Zhang" userId="00c53528-d8f4-413e-b4b0-985264559294" providerId="ADAL" clId="{8E0A2BD3-BD05-E24E-A2CC-7477982975F1}" dt="2024-07-17T07:53:15.122" v="1538" actId="14100"/>
          <ac:cxnSpMkLst>
            <pc:docMk/>
            <pc:sldMk cId="4199774082" sldId="284"/>
            <ac:cxnSpMk id="23" creationId="{F934FE2A-FAB2-D529-2D0A-5CD1C07510B3}"/>
          </ac:cxnSpMkLst>
        </pc:cxnChg>
      </pc:sldChg>
      <pc:sldChg chg="addSp delSp modSp new mod">
        <pc:chgData name="Guangwei Zhang" userId="00c53528-d8f4-413e-b4b0-985264559294" providerId="ADAL" clId="{8E0A2BD3-BD05-E24E-A2CC-7477982975F1}" dt="2024-07-17T08:11:20.074" v="2378" actId="20577"/>
        <pc:sldMkLst>
          <pc:docMk/>
          <pc:sldMk cId="1108248538" sldId="285"/>
        </pc:sldMkLst>
        <pc:spChg chg="mod">
          <ac:chgData name="Guangwei Zhang" userId="00c53528-d8f4-413e-b4b0-985264559294" providerId="ADAL" clId="{8E0A2BD3-BD05-E24E-A2CC-7477982975F1}" dt="2024-07-17T08:11:20.074" v="2378" actId="20577"/>
          <ac:spMkLst>
            <pc:docMk/>
            <pc:sldMk cId="1108248538" sldId="285"/>
            <ac:spMk id="3" creationId="{FAC871F4-A511-7526-75D0-CDFC22093032}"/>
          </ac:spMkLst>
        </pc:spChg>
        <pc:spChg chg="add mod">
          <ac:chgData name="Guangwei Zhang" userId="00c53528-d8f4-413e-b4b0-985264559294" providerId="ADAL" clId="{8E0A2BD3-BD05-E24E-A2CC-7477982975F1}" dt="2024-07-17T07:58:13.473" v="1891" actId="14100"/>
          <ac:spMkLst>
            <pc:docMk/>
            <pc:sldMk cId="1108248538" sldId="285"/>
            <ac:spMk id="4" creationId="{F785EA3B-73A1-2219-F257-4EE80C270726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5" creationId="{3C489104-A667-0FD4-CB41-C4223C49E3C0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6" creationId="{E0CEDCDC-4A94-C74A-444D-FF56F0EE4AE9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7" creationId="{D501A065-CB21-65BC-A4E7-B4DBD884E037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8" creationId="{64F7C5C2-450C-C2D8-DCAB-D0C2781C68BF}"/>
          </ac:spMkLst>
        </pc:spChg>
        <pc:spChg chg="add mod">
          <ac:chgData name="Guangwei Zhang" userId="00c53528-d8f4-413e-b4b0-985264559294" providerId="ADAL" clId="{8E0A2BD3-BD05-E24E-A2CC-7477982975F1}" dt="2024-07-17T07:55:34.620" v="1739" actId="1076"/>
          <ac:spMkLst>
            <pc:docMk/>
            <pc:sldMk cId="1108248538" sldId="285"/>
            <ac:spMk id="9" creationId="{5B8EC62F-2EB1-274B-055A-716D550564C4}"/>
          </ac:spMkLst>
        </pc:spChg>
        <pc:spChg chg="add del mod">
          <ac:chgData name="Guangwei Zhang" userId="00c53528-d8f4-413e-b4b0-985264559294" providerId="ADAL" clId="{8E0A2BD3-BD05-E24E-A2CC-7477982975F1}" dt="2024-07-17T08:01:42.389" v="2084" actId="478"/>
          <ac:spMkLst>
            <pc:docMk/>
            <pc:sldMk cId="1108248538" sldId="285"/>
            <ac:spMk id="15" creationId="{D2C50B6A-9E0F-8F26-737A-043A3775184C}"/>
          </ac:spMkLst>
        </pc:spChg>
        <pc:spChg chg="add mod">
          <ac:chgData name="Guangwei Zhang" userId="00c53528-d8f4-413e-b4b0-985264559294" providerId="ADAL" clId="{8E0A2BD3-BD05-E24E-A2CC-7477982975F1}" dt="2024-07-17T07:57:47.255" v="1868" actId="20577"/>
          <ac:spMkLst>
            <pc:docMk/>
            <pc:sldMk cId="1108248538" sldId="285"/>
            <ac:spMk id="16" creationId="{7D9C4E9C-EC93-041A-8375-F9806A362AAE}"/>
          </ac:spMkLst>
        </pc:spChg>
        <pc:spChg chg="add del mod">
          <ac:chgData name="Guangwei Zhang" userId="00c53528-d8f4-413e-b4b0-985264559294" providerId="ADAL" clId="{8E0A2BD3-BD05-E24E-A2CC-7477982975F1}" dt="2024-07-17T07:58:51.478" v="1893" actId="478"/>
          <ac:spMkLst>
            <pc:docMk/>
            <pc:sldMk cId="1108248538" sldId="285"/>
            <ac:spMk id="17" creationId="{5FDC1E6F-9B25-8416-30A7-8CE8BA55F030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18" creationId="{8D9E0E7D-BDBB-C212-B9A7-AF4795B27B6F}"/>
          </ac:spMkLst>
        </pc:spChg>
        <pc:spChg chg="add mod">
          <ac:chgData name="Guangwei Zhang" userId="00c53528-d8f4-413e-b4b0-985264559294" providerId="ADAL" clId="{8E0A2BD3-BD05-E24E-A2CC-7477982975F1}" dt="2024-07-17T08:04:49.338" v="2283" actId="1076"/>
          <ac:spMkLst>
            <pc:docMk/>
            <pc:sldMk cId="1108248538" sldId="285"/>
            <ac:spMk id="19" creationId="{DA260155-D660-6885-A246-9285727F5B6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0" creationId="{DBA2F982-72F4-C040-1AF3-965F41DF21E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1" creationId="{36CA16AD-F63E-CBD0-E84F-3411ED052091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2" creationId="{61A7AE0D-6EAC-3370-E81B-DF38BFD5AAAC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3" creationId="{7B1F8E4C-2042-0C4E-10D0-F21DDDC34E82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4" creationId="{48C601FA-3684-25B3-4343-A11AFFD4745D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5" creationId="{E324BA92-D326-1E8C-5417-294D9C8A5AAA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6" creationId="{95454F38-4C99-3DE6-7561-C80CB439C4B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7" creationId="{06D5544D-FB98-C91B-BC76-54C2C0CD24A5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28" creationId="{2BC7A8FE-C04E-1DED-6D39-00AD9D6DB668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1" creationId="{C9494FF0-E845-871A-1483-83AAA7148478}"/>
          </ac:spMkLst>
        </pc:spChg>
        <pc:spChg chg="add del mod">
          <ac:chgData name="Guangwei Zhang" userId="00c53528-d8f4-413e-b4b0-985264559294" providerId="ADAL" clId="{8E0A2BD3-BD05-E24E-A2CC-7477982975F1}" dt="2024-07-17T08:00:42.053" v="1974" actId="478"/>
          <ac:spMkLst>
            <pc:docMk/>
            <pc:sldMk cId="1108248538" sldId="285"/>
            <ac:spMk id="32" creationId="{27EA4123-1A16-63FE-2404-F7BB823A2BA4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3" creationId="{A44871E1-1259-7F30-3376-FEBD616B3C23}"/>
          </ac:spMkLst>
        </pc:spChg>
        <pc:spChg chg="add mod">
          <ac:chgData name="Guangwei Zhang" userId="00c53528-d8f4-413e-b4b0-985264559294" providerId="ADAL" clId="{8E0A2BD3-BD05-E24E-A2CC-7477982975F1}" dt="2024-07-17T08:05:28.924" v="2363" actId="1076"/>
          <ac:spMkLst>
            <pc:docMk/>
            <pc:sldMk cId="1108248538" sldId="285"/>
            <ac:spMk id="34" creationId="{1C72940A-7A6E-711F-7EC4-1740299D76B6}"/>
          </ac:spMkLst>
        </pc:spChg>
        <pc:spChg chg="add mod">
          <ac:chgData name="Guangwei Zhang" userId="00c53528-d8f4-413e-b4b0-985264559294" providerId="ADAL" clId="{8E0A2BD3-BD05-E24E-A2CC-7477982975F1}" dt="2024-07-17T08:05:30.374" v="2364" actId="1076"/>
          <ac:spMkLst>
            <pc:docMk/>
            <pc:sldMk cId="1108248538" sldId="285"/>
            <ac:spMk id="35" creationId="{214944C3-9770-FF4C-4BCF-1451EC9C3D92}"/>
          </ac:spMkLst>
        </pc:sp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0" creationId="{A186FEC1-19E7-7769-7EB2-0CDDE444DAC5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1" creationId="{3496F33C-3627-16FF-FAFB-F0F6BABA7F04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2" creationId="{EE2EB622-55ED-B148-768A-15423E5834CA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3" creationId="{17925073-9508-3067-454A-3CF5D7CF34CD}"/>
          </ac:cxnSpMkLst>
        </pc:cxnChg>
        <pc:cxnChg chg="add mod">
          <ac:chgData name="Guangwei Zhang" userId="00c53528-d8f4-413e-b4b0-985264559294" providerId="ADAL" clId="{8E0A2BD3-BD05-E24E-A2CC-7477982975F1}" dt="2024-07-17T07:55:34.620" v="1739" actId="1076"/>
          <ac:cxnSpMkLst>
            <pc:docMk/>
            <pc:sldMk cId="1108248538" sldId="285"/>
            <ac:cxnSpMk id="14" creationId="{89645E3A-4622-D72A-7E3B-926654CB0FCD}"/>
          </ac:cxnSpMkLst>
        </pc:cxnChg>
        <pc:cxnChg chg="add mod">
          <ac:chgData name="Guangwei Zhang" userId="00c53528-d8f4-413e-b4b0-985264559294" providerId="ADAL" clId="{8E0A2BD3-BD05-E24E-A2CC-7477982975F1}" dt="2024-07-17T08:05:28.924" v="2363" actId="1076"/>
          <ac:cxnSpMkLst>
            <pc:docMk/>
            <pc:sldMk cId="1108248538" sldId="285"/>
            <ac:cxnSpMk id="30" creationId="{C93FD8C1-BB90-1AC7-9458-47A9104909D6}"/>
          </ac:cxnSpMkLst>
        </pc:cxnChg>
      </pc:sldChg>
      <pc:sldChg chg="addSp delSp modSp add mod">
        <pc:chgData name="Guangwei Zhang" userId="00c53528-d8f4-413e-b4b0-985264559294" providerId="ADAL" clId="{8E0A2BD3-BD05-E24E-A2CC-7477982975F1}" dt="2024-07-17T08:11:24.732" v="2383" actId="20577"/>
        <pc:sldMkLst>
          <pc:docMk/>
          <pc:sldMk cId="1140177463" sldId="286"/>
        </pc:sldMkLst>
        <pc:spChg chg="mod">
          <ac:chgData name="Guangwei Zhang" userId="00c53528-d8f4-413e-b4b0-985264559294" providerId="ADAL" clId="{8E0A2BD3-BD05-E24E-A2CC-7477982975F1}" dt="2024-07-17T08:11:24.732" v="2383" actId="20577"/>
          <ac:spMkLst>
            <pc:docMk/>
            <pc:sldMk cId="1140177463" sldId="286"/>
            <ac:spMk id="3" creationId="{FAC871F4-A511-7526-75D0-CDFC22093032}"/>
          </ac:spMkLst>
        </pc:spChg>
        <pc:spChg chg="mod">
          <ac:chgData name="Guangwei Zhang" userId="00c53528-d8f4-413e-b4b0-985264559294" providerId="ADAL" clId="{8E0A2BD3-BD05-E24E-A2CC-7477982975F1}" dt="2024-07-17T08:02:39.677" v="2240" actId="20577"/>
          <ac:spMkLst>
            <pc:docMk/>
            <pc:sldMk cId="1140177463" sldId="286"/>
            <ac:spMk id="4" creationId="{F785EA3B-73A1-2219-F257-4EE80C270726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5" creationId="{D2C50B6A-9E0F-8F26-737A-043A3775184C}"/>
          </ac:spMkLst>
        </pc:spChg>
        <pc:spChg chg="del">
          <ac:chgData name="Guangwei Zhang" userId="00c53528-d8f4-413e-b4b0-985264559294" providerId="ADAL" clId="{8E0A2BD3-BD05-E24E-A2CC-7477982975F1}" dt="2024-07-17T08:01:51.104" v="2086" actId="478"/>
          <ac:spMkLst>
            <pc:docMk/>
            <pc:sldMk cId="1140177463" sldId="286"/>
            <ac:spMk id="16" creationId="{7D9C4E9C-EC93-041A-8375-F9806A362AAE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8" creationId="{8D9E0E7D-BDBB-C212-B9A7-AF4795B27B6F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19" creationId="{DA260155-D660-6885-A246-9285727F5B6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0" creationId="{DBA2F982-72F4-C040-1AF3-965F41DF21E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1" creationId="{36CA16AD-F63E-CBD0-E84F-3411ED052091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2" creationId="{61A7AE0D-6EAC-3370-E81B-DF38BFD5AAAC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3" creationId="{7B1F8E4C-2042-0C4E-10D0-F21DDDC34E82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4" creationId="{48C601FA-3684-25B3-4343-A11AFFD4745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5" creationId="{E324BA92-D326-1E8C-5417-294D9C8A5AAA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6" creationId="{95454F38-4C99-3DE6-7561-C80CB439C4B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7" creationId="{06D5544D-FB98-C91B-BC76-54C2C0CD24A5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28" creationId="{2BC7A8FE-C04E-1DED-6D39-00AD9D6DB668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1" creationId="{C9494FF0-E845-871A-1483-83AAA7148478}"/>
          </ac:spMkLst>
        </pc:spChg>
        <pc:spChg chg="add mod">
          <ac:chgData name="Guangwei Zhang" userId="00c53528-d8f4-413e-b4b0-985264559294" providerId="ADAL" clId="{8E0A2BD3-BD05-E24E-A2CC-7477982975F1}" dt="2024-07-17T08:05:35.398" v="2368" actId="1076"/>
          <ac:spMkLst>
            <pc:docMk/>
            <pc:sldMk cId="1140177463" sldId="286"/>
            <ac:spMk id="32" creationId="{ED3D2EB4-B752-CE3D-0E78-DCA62AB8B64D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3" creationId="{A44871E1-1259-7F30-3376-FEBD616B3C23}"/>
          </ac:spMkLst>
        </pc:spChg>
        <pc:spChg chg="del">
          <ac:chgData name="Guangwei Zhang" userId="00c53528-d8f4-413e-b4b0-985264559294" providerId="ADAL" clId="{8E0A2BD3-BD05-E24E-A2CC-7477982975F1}" dt="2024-07-17T08:01:49.750" v="2085" actId="478"/>
          <ac:spMkLst>
            <pc:docMk/>
            <pc:sldMk cId="1140177463" sldId="286"/>
            <ac:spMk id="34" creationId="{1C72940A-7A6E-711F-7EC4-1740299D76B6}"/>
          </ac:spMkLst>
        </pc:spChg>
        <pc:cxnChg chg="del mod">
          <ac:chgData name="Guangwei Zhang" userId="00c53528-d8f4-413e-b4b0-985264559294" providerId="ADAL" clId="{8E0A2BD3-BD05-E24E-A2CC-7477982975F1}" dt="2024-07-17T08:01:49.750" v="2085" actId="478"/>
          <ac:cxnSpMkLst>
            <pc:docMk/>
            <pc:sldMk cId="1140177463" sldId="286"/>
            <ac:cxnSpMk id="30" creationId="{C93FD8C1-BB90-1AC7-9458-47A9104909D6}"/>
          </ac:cxnSpMkLst>
        </pc:cxnChg>
      </pc:sldChg>
      <pc:sldChg chg="addSp modSp new mod">
        <pc:chgData name="Guangwei Zhang" userId="00c53528-d8f4-413e-b4b0-985264559294" providerId="ADAL" clId="{8E0A2BD3-BD05-E24E-A2CC-7477982975F1}" dt="2024-07-17T08:17:37.872" v="2715" actId="20577"/>
        <pc:sldMkLst>
          <pc:docMk/>
          <pc:sldMk cId="53366892" sldId="287"/>
        </pc:sldMkLst>
        <pc:spChg chg="mod">
          <ac:chgData name="Guangwei Zhang" userId="00c53528-d8f4-413e-b4b0-985264559294" providerId="ADAL" clId="{8E0A2BD3-BD05-E24E-A2CC-7477982975F1}" dt="2024-07-17T08:14:45.183" v="2476" actId="1076"/>
          <ac:spMkLst>
            <pc:docMk/>
            <pc:sldMk cId="53366892" sldId="287"/>
            <ac:spMk id="3" creationId="{E6625A95-5929-A7BB-AE54-F4FA4AC4DBC8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4" creationId="{F96D319A-C2EC-CC7D-6978-1A850585B219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5" creationId="{DE16AA2C-4661-5949-D6E1-0BB728F2F102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6" creationId="{AF84E171-55A2-C10F-E620-1B81B00DB7C7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7" creationId="{AFB3958D-D15D-3027-C88C-B4D453F9BF94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8" creationId="{1AA6B039-A0C2-DEE1-F1C5-7822F341350F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9" creationId="{7A5964B2-85EF-1698-D7C6-F9F437A30AFE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0" creationId="{C363890E-ADF4-0E97-4522-2A726EB8A4BD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1" creationId="{16719EDF-9948-7DF6-2BA4-48BDB0097F7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2" creationId="{04650D2C-E05F-26A4-06E8-DBB65145AC9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3" creationId="{8D5094E6-AEFF-C3B8-F451-6FD69BD74173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5" creationId="{ED39043E-321D-1230-610A-BFCA7E7174AC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6" creationId="{623F8BB3-1D72-658B-931D-5BAB15456A2A}"/>
          </ac:spMkLst>
        </pc:spChg>
        <pc:spChg chg="add mod">
          <ac:chgData name="Guangwei Zhang" userId="00c53528-d8f4-413e-b4b0-985264559294" providerId="ADAL" clId="{8E0A2BD3-BD05-E24E-A2CC-7477982975F1}" dt="2024-07-17T08:14:53.838" v="2478" actId="1076"/>
          <ac:spMkLst>
            <pc:docMk/>
            <pc:sldMk cId="53366892" sldId="287"/>
            <ac:spMk id="17" creationId="{4CE0734B-1A52-5FD4-3D6C-9E1F09EFD7F5}"/>
          </ac:spMkLst>
        </pc:spChg>
        <pc:spChg chg="add mod">
          <ac:chgData name="Guangwei Zhang" userId="00c53528-d8f4-413e-b4b0-985264559294" providerId="ADAL" clId="{8E0A2BD3-BD05-E24E-A2CC-7477982975F1}" dt="2024-07-17T08:15:58.732" v="2550" actId="1076"/>
          <ac:spMkLst>
            <pc:docMk/>
            <pc:sldMk cId="53366892" sldId="287"/>
            <ac:spMk id="18" creationId="{3C427C20-872C-BD3C-D3A6-0E09E59DD07E}"/>
          </ac:spMkLst>
        </pc:spChg>
        <pc:spChg chg="add mod">
          <ac:chgData name="Guangwei Zhang" userId="00c53528-d8f4-413e-b4b0-985264559294" providerId="ADAL" clId="{8E0A2BD3-BD05-E24E-A2CC-7477982975F1}" dt="2024-07-17T08:17:37.872" v="2715" actId="20577"/>
          <ac:spMkLst>
            <pc:docMk/>
            <pc:sldMk cId="53366892" sldId="287"/>
            <ac:spMk id="19" creationId="{24E89CB0-8E96-F4AE-6B70-48A070F1DE8A}"/>
          </ac:spMkLst>
        </pc:spChg>
        <pc:cxnChg chg="add mod">
          <ac:chgData name="Guangwei Zhang" userId="00c53528-d8f4-413e-b4b0-985264559294" providerId="ADAL" clId="{8E0A2BD3-BD05-E24E-A2CC-7477982975F1}" dt="2024-07-17T08:14:53.838" v="2478" actId="1076"/>
          <ac:cxnSpMkLst>
            <pc:docMk/>
            <pc:sldMk cId="53366892" sldId="287"/>
            <ac:cxnSpMk id="14" creationId="{EC0EC32F-B65F-8390-21DC-16BD1EAB4F00}"/>
          </ac:cxnSpMkLst>
        </pc:cxnChg>
      </pc:sldChg>
      <pc:sldChg chg="modSp new del mod">
        <pc:chgData name="Guangwei Zhang" userId="00c53528-d8f4-413e-b4b0-985264559294" providerId="ADAL" clId="{8E0A2BD3-BD05-E24E-A2CC-7477982975F1}" dt="2024-07-17T08:04:52.081" v="2284" actId="2696"/>
        <pc:sldMkLst>
          <pc:docMk/>
          <pc:sldMk cId="442355959" sldId="287"/>
        </pc:sldMkLst>
        <pc:spChg chg="mod">
          <ac:chgData name="Guangwei Zhang" userId="00c53528-d8f4-413e-b4b0-985264559294" providerId="ADAL" clId="{8E0A2BD3-BD05-E24E-A2CC-7477982975F1}" dt="2024-07-17T08:04:30.423" v="2282" actId="20577"/>
          <ac:spMkLst>
            <pc:docMk/>
            <pc:sldMk cId="442355959" sldId="287"/>
            <ac:spMk id="3" creationId="{E10DB71C-17CE-8594-F110-C81A188F00B8}"/>
          </ac:spMkLst>
        </pc:spChg>
      </pc:sldChg>
      <pc:sldChg chg="addSp delSp modSp new mod">
        <pc:chgData name="Guangwei Zhang" userId="00c53528-d8f4-413e-b4b0-985264559294" providerId="ADAL" clId="{8E0A2BD3-BD05-E24E-A2CC-7477982975F1}" dt="2024-07-17T08:31:40.434" v="3058" actId="12385"/>
        <pc:sldMkLst>
          <pc:docMk/>
          <pc:sldMk cId="617821538" sldId="288"/>
        </pc:sldMkLst>
        <pc:spChg chg="mod">
          <ac:chgData name="Guangwei Zhang" userId="00c53528-d8f4-413e-b4b0-985264559294" providerId="ADAL" clId="{8E0A2BD3-BD05-E24E-A2CC-7477982975F1}" dt="2024-07-17T08:26:35.644" v="2828" actId="20577"/>
          <ac:spMkLst>
            <pc:docMk/>
            <pc:sldMk cId="617821538" sldId="288"/>
            <ac:spMk id="3" creationId="{CFA53945-A468-3621-32DB-5DF78A2F7FB1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4" creationId="{7DD0EA22-C67E-5783-5AC8-FA83CA4138C2}"/>
          </ac:spMkLst>
        </pc:spChg>
        <pc:spChg chg="add del">
          <ac:chgData name="Guangwei Zhang" userId="00c53528-d8f4-413e-b4b0-985264559294" providerId="ADAL" clId="{8E0A2BD3-BD05-E24E-A2CC-7477982975F1}" dt="2024-07-17T08:25:42.811" v="2768"/>
          <ac:spMkLst>
            <pc:docMk/>
            <pc:sldMk cId="617821538" sldId="288"/>
            <ac:spMk id="5" creationId="{CA5497CF-F897-FBCF-0071-84D491058509}"/>
          </ac:spMkLst>
        </pc:spChg>
        <pc:graphicFrameChg chg="add mod modGraphic">
          <ac:chgData name="Guangwei Zhang" userId="00c53528-d8f4-413e-b4b0-985264559294" providerId="ADAL" clId="{8E0A2BD3-BD05-E24E-A2CC-7477982975F1}" dt="2024-07-17T08:31:40.434" v="3058" actId="12385"/>
          <ac:graphicFrameMkLst>
            <pc:docMk/>
            <pc:sldMk cId="617821538" sldId="288"/>
            <ac:graphicFrameMk id="6" creationId="{6EB84FE6-83D5-0B13-9434-D4480E62B92A}"/>
          </ac:graphicFrameMkLst>
        </pc:graphicFrameChg>
      </pc:sldChg>
      <pc:sldChg chg="addSp modSp new mod">
        <pc:chgData name="Guangwei Zhang" userId="00c53528-d8f4-413e-b4b0-985264559294" providerId="ADAL" clId="{8E0A2BD3-BD05-E24E-A2CC-7477982975F1}" dt="2024-07-17T09:14:44.717" v="3671" actId="20577"/>
        <pc:sldMkLst>
          <pc:docMk/>
          <pc:sldMk cId="3344612625" sldId="289"/>
        </pc:sldMkLst>
        <pc:spChg chg="mod">
          <ac:chgData name="Guangwei Zhang" userId="00c53528-d8f4-413e-b4b0-985264559294" providerId="ADAL" clId="{8E0A2BD3-BD05-E24E-A2CC-7477982975F1}" dt="2024-07-17T08:28:59.070" v="3057" actId="20577"/>
          <ac:spMkLst>
            <pc:docMk/>
            <pc:sldMk cId="3344612625" sldId="289"/>
            <ac:spMk id="3" creationId="{08294A56-9F83-0B54-A239-B0C8A0E6B939}"/>
          </ac:spMkLst>
        </pc:spChg>
        <pc:spChg chg="add mod">
          <ac:chgData name="Guangwei Zhang" userId="00c53528-d8f4-413e-b4b0-985264559294" providerId="ADAL" clId="{8E0A2BD3-BD05-E24E-A2CC-7477982975F1}" dt="2024-07-17T08:35:31.567" v="3277" actId="20577"/>
          <ac:spMkLst>
            <pc:docMk/>
            <pc:sldMk cId="3344612625" sldId="289"/>
            <ac:spMk id="5" creationId="{99FCAA6C-FF7A-03CD-89D8-DE697FEAA49C}"/>
          </ac:spMkLst>
        </pc:spChg>
        <pc:spChg chg="add mod">
          <ac:chgData name="Guangwei Zhang" userId="00c53528-d8f4-413e-b4b0-985264559294" providerId="ADAL" clId="{8E0A2BD3-BD05-E24E-A2CC-7477982975F1}" dt="2024-07-17T09:14:44.717" v="3671" actId="20577"/>
          <ac:spMkLst>
            <pc:docMk/>
            <pc:sldMk cId="3344612625" sldId="289"/>
            <ac:spMk id="6" creationId="{63561A84-DB2E-824A-CEBB-FDE55A92F7AA}"/>
          </ac:spMkLst>
        </pc:spChg>
        <pc:picChg chg="add mod">
          <ac:chgData name="Guangwei Zhang" userId="00c53528-d8f4-413e-b4b0-985264559294" providerId="ADAL" clId="{8E0A2BD3-BD05-E24E-A2CC-7477982975F1}" dt="2024-07-17T08:33:25.874" v="3060" actId="1076"/>
          <ac:picMkLst>
            <pc:docMk/>
            <pc:sldMk cId="3344612625" sldId="289"/>
            <ac:picMk id="4" creationId="{565E0689-5C29-2040-B6EE-648DEE2DD95B}"/>
          </ac:picMkLst>
        </pc:picChg>
      </pc:sldChg>
      <pc:sldChg chg="modSp add del">
        <pc:chgData name="Guangwei Zhang" userId="00c53528-d8f4-413e-b4b0-985264559294" providerId="ADAL" clId="{8E0A2BD3-BD05-E24E-A2CC-7477982975F1}" dt="2024-07-17T08:46:30.109" v="3307"/>
        <pc:sldMkLst>
          <pc:docMk/>
          <pc:sldMk cId="15543642" sldId="290"/>
        </pc:sldMkLst>
        <pc:spChg chg="mod">
          <ac:chgData name="Guangwei Zhang" userId="00c53528-d8f4-413e-b4b0-985264559294" providerId="ADAL" clId="{8E0A2BD3-BD05-E24E-A2CC-7477982975F1}" dt="2024-07-17T08:46:14.192" v="3301" actId="20578"/>
          <ac:spMkLst>
            <pc:docMk/>
            <pc:sldMk cId="15543642" sldId="290"/>
            <ac:spMk id="13" creationId="{45640173-645A-A71C-083F-DBF0CCD0A742}"/>
          </ac:spMkLst>
        </pc:spChg>
      </pc:sldChg>
      <pc:sldChg chg="new del">
        <pc:chgData name="Guangwei Zhang" userId="00c53528-d8f4-413e-b4b0-985264559294" providerId="ADAL" clId="{8E0A2BD3-BD05-E24E-A2CC-7477982975F1}" dt="2024-07-17T08:46:04.438" v="3299" actId="2696"/>
        <pc:sldMkLst>
          <pc:docMk/>
          <pc:sldMk cId="2064342179" sldId="290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2557972828" sldId="291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1094282952" sldId="292"/>
        </pc:sldMkLst>
      </pc:sldChg>
      <pc:sldChg chg="add del">
        <pc:chgData name="Guangwei Zhang" userId="00c53528-d8f4-413e-b4b0-985264559294" providerId="ADAL" clId="{8E0A2BD3-BD05-E24E-A2CC-7477982975F1}" dt="2024-07-17T08:46:30.109" v="3307"/>
        <pc:sldMkLst>
          <pc:docMk/>
          <pc:sldMk cId="2685885818" sldId="293"/>
        </pc:sldMkLst>
      </pc:sldChg>
      <pc:sldChg chg="modSp add mod">
        <pc:chgData name="Guangwei Zhang" userId="00c53528-d8f4-413e-b4b0-985264559294" providerId="ADAL" clId="{8E0A2BD3-BD05-E24E-A2CC-7477982975F1}" dt="2024-07-17T08:49:07.439" v="3369" actId="20577"/>
        <pc:sldMkLst>
          <pc:docMk/>
          <pc:sldMk cId="1346825302" sldId="294"/>
        </pc:sldMkLst>
        <pc:spChg chg="mod">
          <ac:chgData name="Guangwei Zhang" userId="00c53528-d8f4-413e-b4b0-985264559294" providerId="ADAL" clId="{8E0A2BD3-BD05-E24E-A2CC-7477982975F1}" dt="2024-07-17T08:49:07.439" v="3369" actId="20577"/>
          <ac:spMkLst>
            <pc:docMk/>
            <pc:sldMk cId="1346825302" sldId="294"/>
            <ac:spMk id="3" creationId="{14AB63D9-B917-6B69-21B7-620660024C45}"/>
          </ac:spMkLst>
        </pc:spChg>
      </pc:sldChg>
      <pc:sldChg chg="modSp new del mod">
        <pc:chgData name="Guangwei Zhang" userId="00c53528-d8f4-413e-b4b0-985264559294" providerId="ADAL" clId="{8E0A2BD3-BD05-E24E-A2CC-7477982975F1}" dt="2024-07-17T08:50:07.850" v="3398" actId="2696"/>
        <pc:sldMkLst>
          <pc:docMk/>
          <pc:sldMk cId="729338604" sldId="295"/>
        </pc:sldMkLst>
        <pc:spChg chg="mod">
          <ac:chgData name="Guangwei Zhang" userId="00c53528-d8f4-413e-b4b0-985264559294" providerId="ADAL" clId="{8E0A2BD3-BD05-E24E-A2CC-7477982975F1}" dt="2024-07-17T08:49:56.781" v="3396" actId="20577"/>
          <ac:spMkLst>
            <pc:docMk/>
            <pc:sldMk cId="729338604" sldId="295"/>
            <ac:spMk id="3" creationId="{D855DCA1-9E7A-E9D3-AD14-C609BC098166}"/>
          </ac:spMkLst>
        </pc:spChg>
      </pc:sldChg>
      <pc:sldChg chg="modSp add mod">
        <pc:chgData name="Guangwei Zhang" userId="00c53528-d8f4-413e-b4b0-985264559294" providerId="ADAL" clId="{8E0A2BD3-BD05-E24E-A2CC-7477982975F1}" dt="2024-07-17T08:58:34.872" v="3523" actId="113"/>
        <pc:sldMkLst>
          <pc:docMk/>
          <pc:sldMk cId="871956438" sldId="295"/>
        </pc:sldMkLst>
        <pc:spChg chg="mod">
          <ac:chgData name="Guangwei Zhang" userId="00c53528-d8f4-413e-b4b0-985264559294" providerId="ADAL" clId="{8E0A2BD3-BD05-E24E-A2CC-7477982975F1}" dt="2024-07-17T08:58:34.872" v="3523" actId="113"/>
          <ac:spMkLst>
            <pc:docMk/>
            <pc:sldMk cId="871956438" sldId="295"/>
            <ac:spMk id="3" creationId="{AFDC5C3C-3481-EC6B-F2FF-4BC064DCE44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08751218" sldId="29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032531987" sldId="296"/>
        </pc:sldMkLst>
      </pc:sldChg>
      <pc:sldChg chg="modSp add mod">
        <pc:chgData name="Guangwei Zhang" userId="00c53528-d8f4-413e-b4b0-985264559294" providerId="ADAL" clId="{8E0A2BD3-BD05-E24E-A2CC-7477982975F1}" dt="2024-07-17T08:58:29.193" v="3522" actId="113"/>
        <pc:sldMkLst>
          <pc:docMk/>
          <pc:sldMk cId="2395483212" sldId="296"/>
        </pc:sldMkLst>
        <pc:spChg chg="mod">
          <ac:chgData name="Guangwei Zhang" userId="00c53528-d8f4-413e-b4b0-985264559294" providerId="ADAL" clId="{8E0A2BD3-BD05-E24E-A2CC-7477982975F1}" dt="2024-07-17T08:58:29.193" v="3522" actId="113"/>
          <ac:spMkLst>
            <pc:docMk/>
            <pc:sldMk cId="2395483212" sldId="296"/>
            <ac:spMk id="3" creationId="{22684068-C99A-1516-D873-D1048D84F5DB}"/>
          </ac:spMkLst>
        </pc:spChg>
      </pc:sldChg>
      <pc:sldChg chg="modSp add mod">
        <pc:chgData name="Guangwei Zhang" userId="00c53528-d8f4-413e-b4b0-985264559294" providerId="ADAL" clId="{8E0A2BD3-BD05-E24E-A2CC-7477982975F1}" dt="2024-07-17T08:50:33.631" v="3450" actId="20577"/>
        <pc:sldMkLst>
          <pc:docMk/>
          <pc:sldMk cId="1158613465" sldId="297"/>
        </pc:sldMkLst>
        <pc:spChg chg="mod">
          <ac:chgData name="Guangwei Zhang" userId="00c53528-d8f4-413e-b4b0-985264559294" providerId="ADAL" clId="{8E0A2BD3-BD05-E24E-A2CC-7477982975F1}" dt="2024-07-17T08:50:33.631" v="3450" actId="20577"/>
          <ac:spMkLst>
            <pc:docMk/>
            <pc:sldMk cId="1158613465" sldId="297"/>
            <ac:spMk id="3" creationId="{9B891322-4925-64DF-D427-B84171C760B0}"/>
          </ac:spMkLst>
        </pc:spChg>
        <pc:picChg chg="mod">
          <ac:chgData name="Guangwei Zhang" userId="00c53528-d8f4-413e-b4b0-985264559294" providerId="ADAL" clId="{8E0A2BD3-BD05-E24E-A2CC-7477982975F1}" dt="2024-07-17T08:50:32.694" v="3449" actId="1076"/>
          <ac:picMkLst>
            <pc:docMk/>
            <pc:sldMk cId="1158613465" sldId="297"/>
            <ac:picMk id="74" creationId="{6A07BBAA-2C65-725C-44D5-B41312BF4508}"/>
          </ac:picMkLst>
        </pc:picChg>
      </pc:sldChg>
      <pc:sldChg chg="modSp new del mod">
        <pc:chgData name="Guangwei Zhang" userId="00c53528-d8f4-413e-b4b0-985264559294" providerId="ADAL" clId="{8E0A2BD3-BD05-E24E-A2CC-7477982975F1}" dt="2024-07-17T08:51:14.827" v="3468" actId="2696"/>
        <pc:sldMkLst>
          <pc:docMk/>
          <pc:sldMk cId="3295194246" sldId="298"/>
        </pc:sldMkLst>
        <pc:spChg chg="mod">
          <ac:chgData name="Guangwei Zhang" userId="00c53528-d8f4-413e-b4b0-985264559294" providerId="ADAL" clId="{8E0A2BD3-BD05-E24E-A2CC-7477982975F1}" dt="2024-07-17T08:51:13.919" v="3467" actId="21"/>
          <ac:spMkLst>
            <pc:docMk/>
            <pc:sldMk cId="3295194246" sldId="298"/>
            <ac:spMk id="3" creationId="{CF07038A-2E3B-AD0B-AC5A-56CE0DB0261C}"/>
          </ac:spMkLst>
        </pc:spChg>
      </pc:sldChg>
      <pc:sldChg chg="modSp add mod">
        <pc:chgData name="Guangwei Zhang" userId="00c53528-d8f4-413e-b4b0-985264559294" providerId="ADAL" clId="{8E0A2BD3-BD05-E24E-A2CC-7477982975F1}" dt="2024-07-17T08:51:25.656" v="3490" actId="20577"/>
        <pc:sldMkLst>
          <pc:docMk/>
          <pc:sldMk cId="569526878" sldId="299"/>
        </pc:sldMkLst>
        <pc:spChg chg="mod">
          <ac:chgData name="Guangwei Zhang" userId="00c53528-d8f4-413e-b4b0-985264559294" providerId="ADAL" clId="{8E0A2BD3-BD05-E24E-A2CC-7477982975F1}" dt="2024-07-17T08:51:25.656" v="3490" actId="20577"/>
          <ac:spMkLst>
            <pc:docMk/>
            <pc:sldMk cId="569526878" sldId="299"/>
            <ac:spMk id="3" creationId="{0D9834B9-D46B-2543-6BE1-11A661326218}"/>
          </ac:spMkLst>
        </pc:spChg>
      </pc:sldChg>
      <pc:sldChg chg="modSp add mod">
        <pc:chgData name="Guangwei Zhang" userId="00c53528-d8f4-413e-b4b0-985264559294" providerId="ADAL" clId="{8E0A2BD3-BD05-E24E-A2CC-7477982975F1}" dt="2024-07-17T08:51:30.141" v="3496" actId="20577"/>
        <pc:sldMkLst>
          <pc:docMk/>
          <pc:sldMk cId="3407629798" sldId="300"/>
        </pc:sldMkLst>
        <pc:spChg chg="mod">
          <ac:chgData name="Guangwei Zhang" userId="00c53528-d8f4-413e-b4b0-985264559294" providerId="ADAL" clId="{8E0A2BD3-BD05-E24E-A2CC-7477982975F1}" dt="2024-07-17T08:51:30.141" v="3496" actId="20577"/>
          <ac:spMkLst>
            <pc:docMk/>
            <pc:sldMk cId="3407629798" sldId="300"/>
            <ac:spMk id="3" creationId="{360FE0CE-76FB-8789-052A-BA5A40EA9605}"/>
          </ac:spMkLst>
        </pc:spChg>
      </pc:sldChg>
      <pc:sldChg chg="new">
        <pc:chgData name="Guangwei Zhang" userId="00c53528-d8f4-413e-b4b0-985264559294" providerId="ADAL" clId="{8E0A2BD3-BD05-E24E-A2CC-7477982975F1}" dt="2024-07-17T08:52:27.467" v="3497" actId="680"/>
        <pc:sldMkLst>
          <pc:docMk/>
          <pc:sldMk cId="728817228" sldId="301"/>
        </pc:sldMkLst>
      </pc:sldChg>
      <pc:sldChg chg="modSp add mod">
        <pc:chgData name="Guangwei Zhang" userId="00c53528-d8f4-413e-b4b0-985264559294" providerId="ADAL" clId="{8E0A2BD3-BD05-E24E-A2CC-7477982975F1}" dt="2024-07-17T08:58:42.866" v="3526" actId="113"/>
        <pc:sldMkLst>
          <pc:docMk/>
          <pc:sldMk cId="3141032551" sldId="302"/>
        </pc:sldMkLst>
        <pc:spChg chg="mod">
          <ac:chgData name="Guangwei Zhang" userId="00c53528-d8f4-413e-b4b0-985264559294" providerId="ADAL" clId="{8E0A2BD3-BD05-E24E-A2CC-7477982975F1}" dt="2024-07-17T08:58:42.866" v="3526" actId="113"/>
          <ac:spMkLst>
            <pc:docMk/>
            <pc:sldMk cId="3141032551" sldId="302"/>
            <ac:spMk id="3" creationId="{459FE805-442D-8881-2C4A-2F244E0FEE6A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172669400" sldId="302"/>
        </pc:sldMkLst>
      </pc:sldChg>
      <pc:sldChg chg="modSp add">
        <pc:chgData name="Guangwei Zhang" userId="00c53528-d8f4-413e-b4b0-985264559294" providerId="ADAL" clId="{8E0A2BD3-BD05-E24E-A2CC-7477982975F1}" dt="2024-07-17T08:52:58.411" v="3507" actId="20577"/>
        <pc:sldMkLst>
          <pc:docMk/>
          <pc:sldMk cId="1978956157" sldId="303"/>
        </pc:sldMkLst>
        <pc:spChg chg="mod">
          <ac:chgData name="Guangwei Zhang" userId="00c53528-d8f4-413e-b4b0-985264559294" providerId="ADAL" clId="{8E0A2BD3-BD05-E24E-A2CC-7477982975F1}" dt="2024-07-17T08:52:58.411" v="3507" actId="20577"/>
          <ac:spMkLst>
            <pc:docMk/>
            <pc:sldMk cId="1978956157" sldId="303"/>
            <ac:spMk id="3" creationId="{C3B2A3A5-AFC0-E7A5-E661-D4C2D6DAA8E9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939894176" sldId="303"/>
        </pc:sldMkLst>
      </pc:sldChg>
      <pc:sldChg chg="modSp add mod">
        <pc:chgData name="Guangwei Zhang" userId="00c53528-d8f4-413e-b4b0-985264559294" providerId="ADAL" clId="{8E0A2BD3-BD05-E24E-A2CC-7477982975F1}" dt="2024-07-17T08:53:02.576" v="3509" actId="20577"/>
        <pc:sldMkLst>
          <pc:docMk/>
          <pc:sldMk cId="1541013008" sldId="304"/>
        </pc:sldMkLst>
        <pc:spChg chg="mod">
          <ac:chgData name="Guangwei Zhang" userId="00c53528-d8f4-413e-b4b0-985264559294" providerId="ADAL" clId="{8E0A2BD3-BD05-E24E-A2CC-7477982975F1}" dt="2024-07-17T08:53:02.576" v="3509" actId="20577"/>
          <ac:spMkLst>
            <pc:docMk/>
            <pc:sldMk cId="1541013008" sldId="304"/>
            <ac:spMk id="3" creationId="{CBFCB0CE-31F9-D0B6-A7BB-87247E3538E0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694123907" sldId="304"/>
        </pc:sldMkLst>
      </pc:sldChg>
      <pc:sldChg chg="modSp add mod">
        <pc:chgData name="Guangwei Zhang" userId="00c53528-d8f4-413e-b4b0-985264559294" providerId="ADAL" clId="{8E0A2BD3-BD05-E24E-A2CC-7477982975F1}" dt="2024-07-17T08:53:05.909" v="3511" actId="20577"/>
        <pc:sldMkLst>
          <pc:docMk/>
          <pc:sldMk cId="966976036" sldId="305"/>
        </pc:sldMkLst>
        <pc:spChg chg="mod">
          <ac:chgData name="Guangwei Zhang" userId="00c53528-d8f4-413e-b4b0-985264559294" providerId="ADAL" clId="{8E0A2BD3-BD05-E24E-A2CC-7477982975F1}" dt="2024-07-17T08:53:05.909" v="3511" actId="20577"/>
          <ac:spMkLst>
            <pc:docMk/>
            <pc:sldMk cId="966976036" sldId="305"/>
            <ac:spMk id="3" creationId="{C0491A2C-FE07-8AA7-195F-FF0EFFB4557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194055666" sldId="30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966549" sldId="306"/>
        </pc:sldMkLst>
      </pc:sldChg>
      <pc:sldChg chg="modSp add mod">
        <pc:chgData name="Guangwei Zhang" userId="00c53528-d8f4-413e-b4b0-985264559294" providerId="ADAL" clId="{8E0A2BD3-BD05-E24E-A2CC-7477982975F1}" dt="2024-07-17T08:53:09.995" v="3513" actId="20577"/>
        <pc:sldMkLst>
          <pc:docMk/>
          <pc:sldMk cId="1259847085" sldId="306"/>
        </pc:sldMkLst>
        <pc:spChg chg="mod">
          <ac:chgData name="Guangwei Zhang" userId="00c53528-d8f4-413e-b4b0-985264559294" providerId="ADAL" clId="{8E0A2BD3-BD05-E24E-A2CC-7477982975F1}" dt="2024-07-17T08:53:09.995" v="3513" actId="20577"/>
          <ac:spMkLst>
            <pc:docMk/>
            <pc:sldMk cId="1259847085" sldId="306"/>
            <ac:spMk id="3" creationId="{FEB5785A-E49B-70A8-E763-3903F9C46741}"/>
          </ac:spMkLst>
        </pc:spChg>
      </pc:sldChg>
      <pc:sldChg chg="modSp add mod">
        <pc:chgData name="Guangwei Zhang" userId="00c53528-d8f4-413e-b4b0-985264559294" providerId="ADAL" clId="{8E0A2BD3-BD05-E24E-A2CC-7477982975F1}" dt="2024-07-17T08:53:17.542" v="3516" actId="20577"/>
        <pc:sldMkLst>
          <pc:docMk/>
          <pc:sldMk cId="2215185847" sldId="307"/>
        </pc:sldMkLst>
        <pc:spChg chg="mod">
          <ac:chgData name="Guangwei Zhang" userId="00c53528-d8f4-413e-b4b0-985264559294" providerId="ADAL" clId="{8E0A2BD3-BD05-E24E-A2CC-7477982975F1}" dt="2024-07-17T08:53:17.542" v="3516" actId="20577"/>
          <ac:spMkLst>
            <pc:docMk/>
            <pc:sldMk cId="2215185847" sldId="307"/>
            <ac:spMk id="3" creationId="{19A72115-4A5A-5814-828C-C70413F47ACD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098448198" sldId="307"/>
        </pc:sldMkLst>
      </pc:sldChg>
      <pc:sldChg chg="modSp add mod">
        <pc:chgData name="Guangwei Zhang" userId="00c53528-d8f4-413e-b4b0-985264559294" providerId="ADAL" clId="{8E0A2BD3-BD05-E24E-A2CC-7477982975F1}" dt="2024-07-17T08:53:21.026" v="3518" actId="20577"/>
        <pc:sldMkLst>
          <pc:docMk/>
          <pc:sldMk cId="2377433302" sldId="308"/>
        </pc:sldMkLst>
        <pc:spChg chg="mod">
          <ac:chgData name="Guangwei Zhang" userId="00c53528-d8f4-413e-b4b0-985264559294" providerId="ADAL" clId="{8E0A2BD3-BD05-E24E-A2CC-7477982975F1}" dt="2024-07-17T08:53:21.026" v="3518" actId="20577"/>
          <ac:spMkLst>
            <pc:docMk/>
            <pc:sldMk cId="2377433302" sldId="308"/>
            <ac:spMk id="3" creationId="{13CC2D23-038D-DFAD-FA5F-6B6DA377E4A1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87370067" sldId="308"/>
        </pc:sldMkLst>
      </pc:sldChg>
      <pc:sldChg chg="modSp add mod">
        <pc:chgData name="Guangwei Zhang" userId="00c53528-d8f4-413e-b4b0-985264559294" providerId="ADAL" clId="{8E0A2BD3-BD05-E24E-A2CC-7477982975F1}" dt="2024-07-17T08:53:25.846" v="3520" actId="20577"/>
        <pc:sldMkLst>
          <pc:docMk/>
          <pc:sldMk cId="211976950" sldId="309"/>
        </pc:sldMkLst>
        <pc:spChg chg="mod">
          <ac:chgData name="Guangwei Zhang" userId="00c53528-d8f4-413e-b4b0-985264559294" providerId="ADAL" clId="{8E0A2BD3-BD05-E24E-A2CC-7477982975F1}" dt="2024-07-17T08:53:25.846" v="3520" actId="20577"/>
          <ac:spMkLst>
            <pc:docMk/>
            <pc:sldMk cId="211976950" sldId="309"/>
            <ac:spMk id="3" creationId="{71BCA670-3FF2-85D1-7FC7-AF8FB5DE0E03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662771473" sldId="309"/>
        </pc:sldMkLst>
      </pc:sldChg>
      <pc:sldChg chg="addSp modSp new mod">
        <pc:chgData name="Guangwei Zhang" userId="00c53528-d8f4-413e-b4b0-985264559294" providerId="ADAL" clId="{8E0A2BD3-BD05-E24E-A2CC-7477982975F1}" dt="2024-07-17T09:07:58.569" v="3668" actId="1076"/>
        <pc:sldMkLst>
          <pc:docMk/>
          <pc:sldMk cId="3300806119" sldId="310"/>
        </pc:sldMkLst>
        <pc:spChg chg="mod">
          <ac:chgData name="Guangwei Zhang" userId="00c53528-d8f4-413e-b4b0-985264559294" providerId="ADAL" clId="{8E0A2BD3-BD05-E24E-A2CC-7477982975F1}" dt="2024-07-17T09:03:19.813" v="3605" actId="20577"/>
          <ac:spMkLst>
            <pc:docMk/>
            <pc:sldMk cId="3300806119" sldId="310"/>
            <ac:spMk id="3" creationId="{3DE218E6-B80A-407B-EF63-F8164BC35766}"/>
          </ac:spMkLst>
        </pc:spChg>
        <pc:spChg chg="add mod">
          <ac:chgData name="Guangwei Zhang" userId="00c53528-d8f4-413e-b4b0-985264559294" providerId="ADAL" clId="{8E0A2BD3-BD05-E24E-A2CC-7477982975F1}" dt="2024-07-17T09:07:58.569" v="3668" actId="1076"/>
          <ac:spMkLst>
            <pc:docMk/>
            <pc:sldMk cId="3300806119" sldId="310"/>
            <ac:spMk id="4" creationId="{5C49112C-F4A3-4E3F-93DB-11E81417B0CC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03306350" sldId="310"/>
        </pc:sldMkLst>
      </pc:sldChg>
      <pc:sldChg chg="modSp add mod">
        <pc:chgData name="Guangwei Zhang" userId="00c53528-d8f4-413e-b4b0-985264559294" providerId="ADAL" clId="{8E0A2BD3-BD05-E24E-A2CC-7477982975F1}" dt="2024-07-17T09:16:53.380" v="3685" actId="113"/>
        <pc:sldMkLst>
          <pc:docMk/>
          <pc:sldMk cId="371980689" sldId="311"/>
        </pc:sldMkLst>
        <pc:spChg chg="mod">
          <ac:chgData name="Guangwei Zhang" userId="00c53528-d8f4-413e-b4b0-985264559294" providerId="ADAL" clId="{8E0A2BD3-BD05-E24E-A2CC-7477982975F1}" dt="2024-07-17T09:16:53.380" v="3685" actId="113"/>
          <ac:spMkLst>
            <pc:docMk/>
            <pc:sldMk cId="371980689" sldId="311"/>
            <ac:spMk id="3" creationId="{277F0839-AE4F-9CA1-4E54-0B6B4500563A}"/>
          </ac:spMkLst>
        </pc:spChg>
      </pc:sldChg>
      <pc:sldChg chg="modSp new del mod">
        <pc:chgData name="Guangwei Zhang" userId="00c53528-d8f4-413e-b4b0-985264559294" providerId="ADAL" clId="{8E0A2BD3-BD05-E24E-A2CC-7477982975F1}" dt="2024-07-17T09:16:48.108" v="3683" actId="2696"/>
        <pc:sldMkLst>
          <pc:docMk/>
          <pc:sldMk cId="608462945" sldId="311"/>
        </pc:sldMkLst>
        <pc:spChg chg="mod">
          <ac:chgData name="Guangwei Zhang" userId="00c53528-d8f4-413e-b4b0-985264559294" providerId="ADAL" clId="{8E0A2BD3-BD05-E24E-A2CC-7477982975F1}" dt="2024-07-17T09:15:03.487" v="3682" actId="20577"/>
          <ac:spMkLst>
            <pc:docMk/>
            <pc:sldMk cId="608462945" sldId="311"/>
            <ac:spMk id="3" creationId="{6E62DF7E-47B7-1B14-398D-A73C6DAB28B5}"/>
          </ac:spMkLst>
        </pc:spChg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646167744" sldId="31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705367955" sldId="312"/>
        </pc:sldMkLst>
      </pc:sldChg>
      <pc:sldChg chg="add">
        <pc:chgData name="Guangwei Zhang" userId="00c53528-d8f4-413e-b4b0-985264559294" providerId="ADAL" clId="{8E0A2BD3-BD05-E24E-A2CC-7477982975F1}" dt="2024-07-17T09:16:49.777" v="3684"/>
        <pc:sldMkLst>
          <pc:docMk/>
          <pc:sldMk cId="3604162410" sldId="31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329692350" sldId="313"/>
        </pc:sldMkLst>
      </pc:sldChg>
      <pc:sldChg chg="add">
        <pc:chgData name="Guangwei Zhang" userId="00c53528-d8f4-413e-b4b0-985264559294" providerId="ADAL" clId="{8E0A2BD3-BD05-E24E-A2CC-7477982975F1}" dt="2024-07-17T09:16:49.777" v="3684"/>
        <pc:sldMkLst>
          <pc:docMk/>
          <pc:sldMk cId="2841250695" sldId="313"/>
        </pc:sldMkLst>
      </pc:sldChg>
      <pc:sldChg chg="new">
        <pc:chgData name="Guangwei Zhang" userId="00c53528-d8f4-413e-b4b0-985264559294" providerId="ADAL" clId="{8E0A2BD3-BD05-E24E-A2CC-7477982975F1}" dt="2024-07-18T10:26:34.430" v="3686" actId="680"/>
        <pc:sldMkLst>
          <pc:docMk/>
          <pc:sldMk cId="2794996335" sldId="31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29811070" sldId="314"/>
        </pc:sldMkLst>
      </pc:sldChg>
      <pc:sldChg chg="new del">
        <pc:chgData name="Guangwei Zhang" userId="00c53528-d8f4-413e-b4b0-985264559294" providerId="ADAL" clId="{8E0A2BD3-BD05-E24E-A2CC-7477982975F1}" dt="2024-07-18T10:26:36.505" v="3688" actId="2696"/>
        <pc:sldMkLst>
          <pc:docMk/>
          <pc:sldMk cId="3079280405" sldId="31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422450041" sldId="315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4085834714" sldId="316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9149338" sldId="317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559573495" sldId="318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1482470891" sldId="319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3611818" sldId="320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746241306" sldId="321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2487688116" sldId="322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69932860" sldId="323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956074079" sldId="324"/>
        </pc:sldMkLst>
      </pc:sldChg>
      <pc:sldChg chg="del">
        <pc:chgData name="Guangwei Zhang" userId="00c53528-d8f4-413e-b4b0-985264559294" providerId="ADAL" clId="{8E0A2BD3-BD05-E24E-A2CC-7477982975F1}" dt="2024-07-16T13:07:49.958" v="0" actId="2696"/>
        <pc:sldMkLst>
          <pc:docMk/>
          <pc:sldMk cId="3262561330" sldId="325"/>
        </pc:sldMkLst>
      </pc:sldChg>
    </pc:docChg>
  </pc:docChgLst>
  <pc:docChgLst>
    <pc:chgData name="Guangwei Zhang" userId="00c53528-d8f4-413e-b4b0-985264559294" providerId="ADAL" clId="{5F7129DE-E915-C84B-B771-F18B4496AD9E}"/>
    <pc:docChg chg="undo custSel addSld delSld modSld sldOrd modMainMaster">
      <pc:chgData name="Guangwei Zhang" userId="00c53528-d8f4-413e-b4b0-985264559294" providerId="ADAL" clId="{5F7129DE-E915-C84B-B771-F18B4496AD9E}" dt="2024-07-10T03:41:11.905" v="16677" actId="1076"/>
      <pc:docMkLst>
        <pc:docMk/>
      </pc:docMkLst>
      <pc:sldChg chg="modSp mod">
        <pc:chgData name="Guangwei Zhang" userId="00c53528-d8f4-413e-b4b0-985264559294" providerId="ADAL" clId="{5F7129DE-E915-C84B-B771-F18B4496AD9E}" dt="2024-07-05T16:49:56.317" v="9901" actId="1076"/>
        <pc:sldMkLst>
          <pc:docMk/>
          <pc:sldMk cId="3577793713" sldId="259"/>
        </pc:sldMkLst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9" creationId="{45FFCC99-BB6A-805D-EE07-A1B0A1575C30}"/>
          </ac:spMkLst>
        </pc:spChg>
        <pc:spChg chg="mod">
          <ac:chgData name="Guangwei Zhang" userId="00c53528-d8f4-413e-b4b0-985264559294" providerId="ADAL" clId="{5F7129DE-E915-C84B-B771-F18B4496AD9E}" dt="2024-07-05T16:49:56.317" v="9901" actId="1076"/>
          <ac:spMkLst>
            <pc:docMk/>
            <pc:sldMk cId="3577793713" sldId="259"/>
            <ac:spMk id="38" creationId="{00AB69BE-951F-A950-1172-8CCE979690D9}"/>
          </ac:spMkLst>
        </pc:spChg>
        <pc:picChg chg="mod">
          <ac:chgData name="Guangwei Zhang" userId="00c53528-d8f4-413e-b4b0-985264559294" providerId="ADAL" clId="{5F7129DE-E915-C84B-B771-F18B4496AD9E}" dt="2024-07-05T16:49:49.758" v="9900" actId="1076"/>
          <ac:picMkLst>
            <pc:docMk/>
            <pc:sldMk cId="3577793713" sldId="259"/>
            <ac:picMk id="27" creationId="{C4546061-CF54-3128-A27A-31B8A166B48F}"/>
          </ac:picMkLst>
        </pc:picChg>
      </pc:sldChg>
      <pc:sldChg chg="addSp modSp mod">
        <pc:chgData name="Guangwei Zhang" userId="00c53528-d8f4-413e-b4b0-985264559294" providerId="ADAL" clId="{5F7129DE-E915-C84B-B771-F18B4496AD9E}" dt="2024-07-03T05:49:09.172" v="1320" actId="1076"/>
        <pc:sldMkLst>
          <pc:docMk/>
          <pc:sldMk cId="3584450572" sldId="260"/>
        </pc:sldMkLst>
        <pc:spChg chg="add mod">
          <ac:chgData name="Guangwei Zhang" userId="00c53528-d8f4-413e-b4b0-985264559294" providerId="ADAL" clId="{5F7129DE-E915-C84B-B771-F18B4496AD9E}" dt="2024-07-03T05:49:02.890" v="1319" actId="20577"/>
          <ac:spMkLst>
            <pc:docMk/>
            <pc:sldMk cId="3584450572" sldId="260"/>
            <ac:spMk id="3" creationId="{3B06ACDC-5C91-8FF9-7125-CAC949C5324B}"/>
          </ac:spMkLst>
        </pc:spChg>
        <pc:spChg chg="add mod">
          <ac:chgData name="Guangwei Zhang" userId="00c53528-d8f4-413e-b4b0-985264559294" providerId="ADAL" clId="{5F7129DE-E915-C84B-B771-F18B4496AD9E}" dt="2024-07-03T05:41:08.238" v="672"/>
          <ac:spMkLst>
            <pc:docMk/>
            <pc:sldMk cId="3584450572" sldId="260"/>
            <ac:spMk id="8" creationId="{90724610-4D4D-879C-5927-C8B3E0777D44}"/>
          </ac:spMkLst>
        </pc:spChg>
        <pc:spChg chg="add mod">
          <ac:chgData name="Guangwei Zhang" userId="00c53528-d8f4-413e-b4b0-985264559294" providerId="ADAL" clId="{5F7129DE-E915-C84B-B771-F18B4496AD9E}" dt="2024-07-03T05:49:09.172" v="1320" actId="1076"/>
          <ac:spMkLst>
            <pc:docMk/>
            <pc:sldMk cId="3584450572" sldId="260"/>
            <ac:spMk id="9" creationId="{716EC541-782F-0C36-7577-E5A82B540643}"/>
          </ac:spMkLst>
        </pc:spChg>
      </pc:sldChg>
      <pc:sldChg chg="addSp modSp mod modAnim">
        <pc:chgData name="Guangwei Zhang" userId="00c53528-d8f4-413e-b4b0-985264559294" providerId="ADAL" clId="{5F7129DE-E915-C84B-B771-F18B4496AD9E}" dt="2024-07-05T17:41:52.880" v="9967" actId="108"/>
        <pc:sldMkLst>
          <pc:docMk/>
          <pc:sldMk cId="2956863877" sldId="261"/>
        </pc:sldMkLst>
        <pc:spChg chg="mod">
          <ac:chgData name="Guangwei Zhang" userId="00c53528-d8f4-413e-b4b0-985264559294" providerId="ADAL" clId="{5F7129DE-E915-C84B-B771-F18B4496AD9E}" dt="2024-07-03T05:53:25.307" v="1523" actId="20577"/>
          <ac:spMkLst>
            <pc:docMk/>
            <pc:sldMk cId="2956863877" sldId="261"/>
            <ac:spMk id="4" creationId="{1C3A505A-C8C0-8F83-0A0D-CF4DB724148D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8" creationId="{6070EC70-CCA8-0524-6F27-DC48BE7EE554}"/>
          </ac:spMkLst>
        </pc:spChg>
        <pc:spChg chg="add mod">
          <ac:chgData name="Guangwei Zhang" userId="00c53528-d8f4-413e-b4b0-985264559294" providerId="ADAL" clId="{5F7129DE-E915-C84B-B771-F18B4496AD9E}" dt="2024-07-03T05:54:49.874" v="1547" actId="571"/>
          <ac:spMkLst>
            <pc:docMk/>
            <pc:sldMk cId="2956863877" sldId="261"/>
            <ac:spMk id="11" creationId="{451A489E-AF34-5DC5-62D2-FE2E1A550FF4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2" creationId="{4F6B47A1-0D3E-A843-C9D6-CF1B50E12816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3" creationId="{D56ED99B-9559-7DA0-8572-5FE096126B6F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4" creationId="{61693023-19F6-8B08-A953-81AABE4B3FB5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5" creationId="{E75F7297-31AB-347D-0C1D-D4F9119AA6A2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6" creationId="{58D4E0A8-B6DF-31A1-ABEC-C2A4BCC07DB6}"/>
          </ac:spMkLst>
        </pc:spChg>
        <pc:spChg chg="add mod">
          <ac:chgData name="Guangwei Zhang" userId="00c53528-d8f4-413e-b4b0-985264559294" providerId="ADAL" clId="{5F7129DE-E915-C84B-B771-F18B4496AD9E}" dt="2024-07-05T17:41:52.880" v="9967" actId="108"/>
          <ac:spMkLst>
            <pc:docMk/>
            <pc:sldMk cId="2956863877" sldId="261"/>
            <ac:spMk id="17" creationId="{7831A424-FE08-EA03-9CAF-03D0861B38B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8" creationId="{985DC864-4682-66BB-4714-4817F24FD28A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19" creationId="{E1981132-5080-5154-8A7B-8E11CCB7F658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0" creationId="{D9D8C4A9-3034-F0D2-5E7D-FB80FA3A2FDB}"/>
          </ac:spMkLst>
        </pc:spChg>
        <pc:spChg chg="add mod">
          <ac:chgData name="Guangwei Zhang" userId="00c53528-d8f4-413e-b4b0-985264559294" providerId="ADAL" clId="{5F7129DE-E915-C84B-B771-F18B4496AD9E}" dt="2024-07-05T07:19:30.586" v="6178" actId="207"/>
          <ac:spMkLst>
            <pc:docMk/>
            <pc:sldMk cId="2956863877" sldId="261"/>
            <ac:spMk id="21" creationId="{4C2949F7-D65A-A958-E41D-36C95BE1FCFC}"/>
          </ac:spMkLst>
        </pc:spChg>
      </pc:sldChg>
      <pc:sldChg chg="modSp mod">
        <pc:chgData name="Guangwei Zhang" userId="00c53528-d8f4-413e-b4b0-985264559294" providerId="ADAL" clId="{5F7129DE-E915-C84B-B771-F18B4496AD9E}" dt="2024-07-03T06:00:49.663" v="1804" actId="313"/>
        <pc:sldMkLst>
          <pc:docMk/>
          <pc:sldMk cId="335510737" sldId="262"/>
        </pc:sldMkLst>
        <pc:spChg chg="mod">
          <ac:chgData name="Guangwei Zhang" userId="00c53528-d8f4-413e-b4b0-985264559294" providerId="ADAL" clId="{5F7129DE-E915-C84B-B771-F18B4496AD9E}" dt="2024-07-03T05:59:12.315" v="1722" actId="115"/>
          <ac:spMkLst>
            <pc:docMk/>
            <pc:sldMk cId="335510737" sldId="262"/>
            <ac:spMk id="4" creationId="{FC863BC8-C108-D5FA-D52B-0D68A8C8AD67}"/>
          </ac:spMkLst>
        </pc:spChg>
        <pc:spChg chg="mod">
          <ac:chgData name="Guangwei Zhang" userId="00c53528-d8f4-413e-b4b0-985264559294" providerId="ADAL" clId="{5F7129DE-E915-C84B-B771-F18B4496AD9E}" dt="2024-07-03T06:00:49.663" v="1804" actId="313"/>
          <ac:spMkLst>
            <pc:docMk/>
            <pc:sldMk cId="335510737" sldId="262"/>
            <ac:spMk id="6" creationId="{F1F6DF52-C0C9-49A8-7862-DD7305C9F751}"/>
          </ac:spMkLst>
        </pc:spChg>
        <pc:spChg chg="mod">
          <ac:chgData name="Guangwei Zhang" userId="00c53528-d8f4-413e-b4b0-985264559294" providerId="ADAL" clId="{5F7129DE-E915-C84B-B771-F18B4496AD9E}" dt="2024-07-03T05:59:41.205" v="1739" actId="115"/>
          <ac:spMkLst>
            <pc:docMk/>
            <pc:sldMk cId="335510737" sldId="262"/>
            <ac:spMk id="8" creationId="{69E180FD-31ED-4444-AFE5-FD2B9A9004B3}"/>
          </ac:spMkLst>
        </pc:spChg>
        <pc:spChg chg="mod">
          <ac:chgData name="Guangwei Zhang" userId="00c53528-d8f4-413e-b4b0-985264559294" providerId="ADAL" clId="{5F7129DE-E915-C84B-B771-F18B4496AD9E}" dt="2024-07-03T05:24:12.861" v="1" actId="20578"/>
          <ac:spMkLst>
            <pc:docMk/>
            <pc:sldMk cId="335510737" sldId="262"/>
            <ac:spMk id="12" creationId="{E4576F30-C1D3-12F9-90D7-C3694B5C2B0B}"/>
          </ac:spMkLst>
        </pc:spChg>
      </pc:sldChg>
      <pc:sldChg chg="addSp delSp modSp mod ord modShow">
        <pc:chgData name="Guangwei Zhang" userId="00c53528-d8f4-413e-b4b0-985264559294" providerId="ADAL" clId="{5F7129DE-E915-C84B-B771-F18B4496AD9E}" dt="2024-07-03T05:37:01.174" v="529" actId="14100"/>
        <pc:sldMkLst>
          <pc:docMk/>
          <pc:sldMk cId="2269711149" sldId="263"/>
        </pc:sldMkLst>
        <pc:spChg chg="mod">
          <ac:chgData name="Guangwei Zhang" userId="00c53528-d8f4-413e-b4b0-985264559294" providerId="ADAL" clId="{5F7129DE-E915-C84B-B771-F18B4496AD9E}" dt="2024-07-03T05:25:11.050" v="52" actId="20577"/>
          <ac:spMkLst>
            <pc:docMk/>
            <pc:sldMk cId="2269711149" sldId="263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30:35.717" v="195" actId="1076"/>
          <ac:spMkLst>
            <pc:docMk/>
            <pc:sldMk cId="2269711149" sldId="263"/>
            <ac:spMk id="4" creationId="{49589D36-4261-943A-C996-B6A2F648D477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5" creationId="{0BAD6970-4A1B-DB3B-8DCC-DABED569B3FC}"/>
          </ac:spMkLst>
        </pc:spChg>
        <pc:spChg chg="add mod">
          <ac:chgData name="Guangwei Zhang" userId="00c53528-d8f4-413e-b4b0-985264559294" providerId="ADAL" clId="{5F7129DE-E915-C84B-B771-F18B4496AD9E}" dt="2024-07-03T05:33:55.419" v="399" actId="1076"/>
          <ac:spMkLst>
            <pc:docMk/>
            <pc:sldMk cId="2269711149" sldId="263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29:20.280" v="158" actId="478"/>
          <ac:spMkLst>
            <pc:docMk/>
            <pc:sldMk cId="2269711149" sldId="263"/>
            <ac:spMk id="7" creationId="{CBA6B725-0308-61A8-D30B-76ADBB6F7C1B}"/>
          </ac:spMkLst>
        </pc:spChg>
        <pc:spChg chg="add mod">
          <ac:chgData name="Guangwei Zhang" userId="00c53528-d8f4-413e-b4b0-985264559294" providerId="ADAL" clId="{5F7129DE-E915-C84B-B771-F18B4496AD9E}" dt="2024-07-03T05:34:50.502" v="519" actId="20577"/>
          <ac:spMkLst>
            <pc:docMk/>
            <pc:sldMk cId="2269711149" sldId="263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34:42.577" v="504" actId="20577"/>
          <ac:spMkLst>
            <pc:docMk/>
            <pc:sldMk cId="2269711149" sldId="263"/>
            <ac:spMk id="11" creationId="{866E25A4-4A80-82CF-3F10-494DD8A42224}"/>
          </ac:spMkLst>
        </pc:spChg>
        <pc:spChg chg="add del mod">
          <ac:chgData name="Guangwei Zhang" userId="00c53528-d8f4-413e-b4b0-985264559294" providerId="ADAL" clId="{5F7129DE-E915-C84B-B771-F18B4496AD9E}" dt="2024-07-03T05:30:13.481" v="189" actId="478"/>
          <ac:spMkLst>
            <pc:docMk/>
            <pc:sldMk cId="2269711149" sldId="263"/>
            <ac:spMk id="12" creationId="{04CF3697-AF5C-0CEE-84FE-55E628E593FB}"/>
          </ac:spMkLst>
        </pc:spChg>
        <pc:spChg chg="add mod">
          <ac:chgData name="Guangwei Zhang" userId="00c53528-d8f4-413e-b4b0-985264559294" providerId="ADAL" clId="{5F7129DE-E915-C84B-B771-F18B4496AD9E}" dt="2024-07-03T05:34:44.957" v="506" actId="20577"/>
          <ac:spMkLst>
            <pc:docMk/>
            <pc:sldMk cId="2269711149" sldId="263"/>
            <ac:spMk id="13" creationId="{5475E713-0351-2B84-698F-24A812409CA4}"/>
          </ac:spMkLst>
        </pc:spChg>
        <pc:spChg chg="add mod">
          <ac:chgData name="Guangwei Zhang" userId="00c53528-d8f4-413e-b4b0-985264559294" providerId="ADAL" clId="{5F7129DE-E915-C84B-B771-F18B4496AD9E}" dt="2024-07-03T05:34:02.972" v="402" actId="14100"/>
          <ac:spMkLst>
            <pc:docMk/>
            <pc:sldMk cId="2269711149" sldId="263"/>
            <ac:spMk id="14" creationId="{7F83B638-A77E-5923-D15C-8FB052B9A4BF}"/>
          </ac:spMkLst>
        </pc:spChg>
        <pc:spChg chg="add mod">
          <ac:chgData name="Guangwei Zhang" userId="00c53528-d8f4-413e-b4b0-985264559294" providerId="ADAL" clId="{5F7129DE-E915-C84B-B771-F18B4496AD9E}" dt="2024-07-03T05:34:10.360" v="403" actId="1076"/>
          <ac:spMkLst>
            <pc:docMk/>
            <pc:sldMk cId="2269711149" sldId="263"/>
            <ac:spMk id="15" creationId="{EED275D1-8AA5-B7CD-4E40-690481C6B07B}"/>
          </ac:spMkLst>
        </pc:spChg>
        <pc:spChg chg="add mod">
          <ac:chgData name="Guangwei Zhang" userId="00c53528-d8f4-413e-b4b0-985264559294" providerId="ADAL" clId="{5F7129DE-E915-C84B-B771-F18B4496AD9E}" dt="2024-07-03T05:34:37.771" v="501" actId="1076"/>
          <ac:spMkLst>
            <pc:docMk/>
            <pc:sldMk cId="2269711149" sldId="263"/>
            <ac:spMk id="16" creationId="{53CE0071-247B-AAB0-CAFC-6CAB8F6C3D46}"/>
          </ac:spMkLst>
        </pc:spChg>
        <pc:spChg chg="add del mod">
          <ac:chgData name="Guangwei Zhang" userId="00c53528-d8f4-413e-b4b0-985264559294" providerId="ADAL" clId="{5F7129DE-E915-C84B-B771-F18B4496AD9E}" dt="2024-07-03T05:36:45.612" v="525" actId="478"/>
          <ac:spMkLst>
            <pc:docMk/>
            <pc:sldMk cId="2269711149" sldId="263"/>
            <ac:spMk id="17" creationId="{0591913C-2AC4-8EC2-F00F-C2064FD22F16}"/>
          </ac:spMkLst>
        </pc:spChg>
        <pc:spChg chg="add mod">
          <ac:chgData name="Guangwei Zhang" userId="00c53528-d8f4-413e-b4b0-985264559294" providerId="ADAL" clId="{5F7129DE-E915-C84B-B771-F18B4496AD9E}" dt="2024-07-03T05:37:01.174" v="529" actId="14100"/>
          <ac:spMkLst>
            <pc:docMk/>
            <pc:sldMk cId="2269711149" sldId="263"/>
            <ac:spMk id="18" creationId="{615A80FB-CB40-BDA4-870F-644FA8C7BF0E}"/>
          </ac:spMkLst>
        </pc:spChg>
        <pc:cxnChg chg="add mod">
          <ac:chgData name="Guangwei Zhang" userId="00c53528-d8f4-413e-b4b0-985264559294" providerId="ADAL" clId="{5F7129DE-E915-C84B-B771-F18B4496AD9E}" dt="2024-07-03T05:33:55.419" v="399" actId="1076"/>
          <ac:cxnSpMkLst>
            <pc:docMk/>
            <pc:sldMk cId="2269711149" sldId="263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2:30.076" v="809" actId="1076"/>
        <pc:sldMkLst>
          <pc:docMk/>
          <pc:sldMk cId="2845383957" sldId="264"/>
        </pc:sldMkLst>
        <pc:spChg chg="mod">
          <ac:chgData name="Guangwei Zhang" userId="00c53528-d8f4-413e-b4b0-985264559294" providerId="ADAL" clId="{5F7129DE-E915-C84B-B771-F18B4496AD9E}" dt="2024-07-03T05:38:56.089" v="560" actId="20577"/>
          <ac:spMkLst>
            <pc:docMk/>
            <pc:sldMk cId="2845383957" sldId="264"/>
            <ac:spMk id="3" creationId="{9A1D91EE-3076-F887-DDA8-325894440970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4" creationId="{49589D36-4261-943A-C996-B6A2F648D477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5" creationId="{0BAD6970-4A1B-DB3B-8DCC-DABED569B3FC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6" creationId="{1CBB857D-AD96-9A39-2841-4076F3D81B20}"/>
          </ac:spMkLst>
        </pc:spChg>
        <pc:spChg chg="add del mod">
          <ac:chgData name="Guangwei Zhang" userId="00c53528-d8f4-413e-b4b0-985264559294" providerId="ADAL" clId="{5F7129DE-E915-C84B-B771-F18B4496AD9E}" dt="2024-07-03T05:39:06.116" v="564" actId="478"/>
          <ac:spMkLst>
            <pc:docMk/>
            <pc:sldMk cId="2845383957" sldId="264"/>
            <ac:spMk id="7" creationId="{BD7FFD6F-5567-456D-79C8-2D1CCA1F5573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8" creationId="{8A10F785-DB6A-DF17-5DF4-39C3C129C5A4}"/>
          </ac:spMkLst>
        </pc:spChg>
        <pc:spChg chg="add mod">
          <ac:chgData name="Guangwei Zhang" userId="00c53528-d8f4-413e-b4b0-985264559294" providerId="ADAL" clId="{5F7129DE-E915-C84B-B771-F18B4496AD9E}" dt="2024-07-03T05:40:31.489" v="636" actId="20577"/>
          <ac:spMkLst>
            <pc:docMk/>
            <pc:sldMk cId="2845383957" sldId="264"/>
            <ac:spMk id="9" creationId="{FC1FCE31-104E-D984-494F-42E39EE19E58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1" creationId="{866E25A4-4A80-82CF-3F10-494DD8A42224}"/>
          </ac:spMkLst>
        </pc:spChg>
        <pc:spChg chg="add mod">
          <ac:chgData name="Guangwei Zhang" userId="00c53528-d8f4-413e-b4b0-985264559294" providerId="ADAL" clId="{5F7129DE-E915-C84B-B771-F18B4496AD9E}" dt="2024-07-03T05:40:20.491" v="632" actId="122"/>
          <ac:spMkLst>
            <pc:docMk/>
            <pc:sldMk cId="2845383957" sldId="264"/>
            <ac:spMk id="12" creationId="{ABEEB982-0F15-7CDC-4CB0-F784BFB21FDF}"/>
          </ac:spMkLst>
        </pc:spChg>
        <pc:spChg chg="del">
          <ac:chgData name="Guangwei Zhang" userId="00c53528-d8f4-413e-b4b0-985264559294" providerId="ADAL" clId="{5F7129DE-E915-C84B-B771-F18B4496AD9E}" dt="2024-07-03T05:39:00.464" v="562" actId="478"/>
          <ac:spMkLst>
            <pc:docMk/>
            <pc:sldMk cId="2845383957" sldId="264"/>
            <ac:spMk id="13" creationId="{5475E713-0351-2B84-698F-24A812409CA4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4" creationId="{7F83B638-A77E-5923-D15C-8FB052B9A4BF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5" creationId="{EED275D1-8AA5-B7CD-4E40-690481C6B07B}"/>
          </ac:spMkLst>
        </pc:spChg>
        <pc:spChg chg="del">
          <ac:chgData name="Guangwei Zhang" userId="00c53528-d8f4-413e-b4b0-985264559294" providerId="ADAL" clId="{5F7129DE-E915-C84B-B771-F18B4496AD9E}" dt="2024-07-03T05:38:59.577" v="561" actId="478"/>
          <ac:spMkLst>
            <pc:docMk/>
            <pc:sldMk cId="2845383957" sldId="264"/>
            <ac:spMk id="16" creationId="{53CE0071-247B-AAB0-CAFC-6CAB8F6C3D46}"/>
          </ac:spMkLst>
        </pc:spChg>
        <pc:spChg chg="add mod">
          <ac:chgData name="Guangwei Zhang" userId="00c53528-d8f4-413e-b4b0-985264559294" providerId="ADAL" clId="{5F7129DE-E915-C84B-B771-F18B4496AD9E}" dt="2024-07-03T05:42:30.076" v="809" actId="1076"/>
          <ac:spMkLst>
            <pc:docMk/>
            <pc:sldMk cId="2845383957" sldId="264"/>
            <ac:spMk id="17" creationId="{8E394778-F6C1-FE6D-FF39-8FFDB3F6AC91}"/>
          </ac:spMkLst>
        </pc:spChg>
        <pc:spChg chg="add mod">
          <ac:chgData name="Guangwei Zhang" userId="00c53528-d8f4-413e-b4b0-985264559294" providerId="ADAL" clId="{5F7129DE-E915-C84B-B771-F18B4496AD9E}" dt="2024-07-03T05:40:24.305" v="633" actId="13822"/>
          <ac:spMkLst>
            <pc:docMk/>
            <pc:sldMk cId="2845383957" sldId="264"/>
            <ac:spMk id="19" creationId="{5F7124E6-B30A-8411-B001-29EEBEDB1071}"/>
          </ac:spMkLst>
        </pc:spChg>
        <pc:spChg chg="add mod">
          <ac:chgData name="Guangwei Zhang" userId="00c53528-d8f4-413e-b4b0-985264559294" providerId="ADAL" clId="{5F7129DE-E915-C84B-B771-F18B4496AD9E}" dt="2024-07-03T05:40:26.490" v="634" actId="13822"/>
          <ac:spMkLst>
            <pc:docMk/>
            <pc:sldMk cId="2845383957" sldId="264"/>
            <ac:spMk id="20" creationId="{D111BFB4-0363-F1FC-371E-C73E13BB864B}"/>
          </ac:spMkLst>
        </pc:spChg>
        <pc:spChg chg="add mod">
          <ac:chgData name="Guangwei Zhang" userId="00c53528-d8f4-413e-b4b0-985264559294" providerId="ADAL" clId="{5F7129DE-E915-C84B-B771-F18B4496AD9E}" dt="2024-07-03T05:40:36.771" v="638" actId="14100"/>
          <ac:spMkLst>
            <pc:docMk/>
            <pc:sldMk cId="2845383957" sldId="264"/>
            <ac:spMk id="21" creationId="{0F790A61-A750-598D-07D4-8D85262FF096}"/>
          </ac:spMkLst>
        </pc:spChg>
        <pc:cxnChg chg="del mod">
          <ac:chgData name="Guangwei Zhang" userId="00c53528-d8f4-413e-b4b0-985264559294" providerId="ADAL" clId="{5F7129DE-E915-C84B-B771-F18B4496AD9E}" dt="2024-07-03T05:38:59.577" v="561" actId="478"/>
          <ac:cxnSpMkLst>
            <pc:docMk/>
            <pc:sldMk cId="2845383957" sldId="264"/>
            <ac:cxnSpMk id="10" creationId="{AA67FDA7-D7BC-7AB2-9512-348F789B785C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3T05:45:24.816" v="1085" actId="14100"/>
        <pc:sldMkLst>
          <pc:docMk/>
          <pc:sldMk cId="3927714368" sldId="265"/>
        </pc:sldMkLst>
        <pc:spChg chg="mod">
          <ac:chgData name="Guangwei Zhang" userId="00c53528-d8f4-413e-b4b0-985264559294" providerId="ADAL" clId="{5F7129DE-E915-C84B-B771-F18B4496AD9E}" dt="2024-07-03T05:42:09.758" v="767" actId="20577"/>
          <ac:spMkLst>
            <pc:docMk/>
            <pc:sldMk cId="3927714368" sldId="265"/>
            <ac:spMk id="3" creationId="{9A1D91EE-3076-F887-DDA8-325894440970}"/>
          </ac:spMkLst>
        </pc:spChg>
        <pc:spChg chg="add mod">
          <ac:chgData name="Guangwei Zhang" userId="00c53528-d8f4-413e-b4b0-985264559294" providerId="ADAL" clId="{5F7129DE-E915-C84B-B771-F18B4496AD9E}" dt="2024-07-03T05:45:24.816" v="1085" actId="14100"/>
          <ac:spMkLst>
            <pc:docMk/>
            <pc:sldMk cId="3927714368" sldId="265"/>
            <ac:spMk id="4" creationId="{477D394A-AC00-76AC-8928-DF7E01F50A2C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9" creationId="{FC1FCE31-104E-D984-494F-42E39EE19E58}"/>
          </ac:spMkLst>
        </pc:spChg>
        <pc:spChg chg="add mod">
          <ac:chgData name="Guangwei Zhang" userId="00c53528-d8f4-413e-b4b0-985264559294" providerId="ADAL" clId="{5F7129DE-E915-C84B-B771-F18B4496AD9E}" dt="2024-07-03T05:45:23.258" v="1084" actId="14100"/>
          <ac:spMkLst>
            <pc:docMk/>
            <pc:sldMk cId="3927714368" sldId="265"/>
            <ac:spMk id="11" creationId="{7A80B10B-9234-B53D-E78A-8E10299833ED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2" creationId="{ABEEB982-0F15-7CDC-4CB0-F784BFB21FDF}"/>
          </ac:spMkLst>
        </pc:spChg>
        <pc:spChg chg="add mod">
          <ac:chgData name="Guangwei Zhang" userId="00c53528-d8f4-413e-b4b0-985264559294" providerId="ADAL" clId="{5F7129DE-E915-C84B-B771-F18B4496AD9E}" dt="2024-07-03T05:45:21.943" v="1083" actId="14100"/>
          <ac:spMkLst>
            <pc:docMk/>
            <pc:sldMk cId="3927714368" sldId="265"/>
            <ac:spMk id="13" creationId="{64F563AD-8FFB-8FF5-CEB0-AF8005252B75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19" creationId="{5F7124E6-B30A-8411-B001-29EEBEDB1071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0" creationId="{D111BFB4-0363-F1FC-371E-C73E13BB864B}"/>
          </ac:spMkLst>
        </pc:spChg>
        <pc:spChg chg="del">
          <ac:chgData name="Guangwei Zhang" userId="00c53528-d8f4-413e-b4b0-985264559294" providerId="ADAL" clId="{5F7129DE-E915-C84B-B771-F18B4496AD9E}" dt="2024-07-03T05:42:11.867" v="768" actId="478"/>
          <ac:spMkLst>
            <pc:docMk/>
            <pc:sldMk cId="3927714368" sldId="265"/>
            <ac:spMk id="21" creationId="{0F790A61-A750-598D-07D4-8D85262FF096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3T06:11:25.172" v="2166" actId="478"/>
        <pc:sldMkLst>
          <pc:docMk/>
          <pc:sldMk cId="1949006320" sldId="266"/>
        </pc:sldMkLst>
        <pc:spChg chg="mod">
          <ac:chgData name="Guangwei Zhang" userId="00c53528-d8f4-413e-b4b0-985264559294" providerId="ADAL" clId="{5F7129DE-E915-C84B-B771-F18B4496AD9E}" dt="2024-07-03T05:47:18.754" v="1167" actId="20577"/>
          <ac:spMkLst>
            <pc:docMk/>
            <pc:sldMk cId="1949006320" sldId="266"/>
            <ac:spMk id="3" creationId="{B383ECF6-473B-F25C-9BA1-7C1676DC6093}"/>
          </ac:spMkLst>
        </pc:spChg>
        <pc:spChg chg="add mod">
          <ac:chgData name="Guangwei Zhang" userId="00c53528-d8f4-413e-b4b0-985264559294" providerId="ADAL" clId="{5F7129DE-E915-C84B-B771-F18B4496AD9E}" dt="2024-07-03T05:50:18.338" v="1522" actId="14100"/>
          <ac:spMkLst>
            <pc:docMk/>
            <pc:sldMk cId="1949006320" sldId="266"/>
            <ac:spMk id="4" creationId="{12478E56-F89B-2F4C-D893-3B1943165010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5" creationId="{8D51B6B9-C4A9-A451-EA53-5A3BA59B5DB6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6" creationId="{3A60ACD8-F485-6939-796B-81E77FD6AD23}"/>
          </ac:spMkLst>
        </pc:spChg>
        <pc:spChg chg="add mod">
          <ac:chgData name="Guangwei Zhang" userId="00c53528-d8f4-413e-b4b0-985264559294" providerId="ADAL" clId="{5F7129DE-E915-C84B-B771-F18B4496AD9E}" dt="2024-07-03T05:47:48.600" v="1207" actId="1076"/>
          <ac:spMkLst>
            <pc:docMk/>
            <pc:sldMk cId="1949006320" sldId="266"/>
            <ac:spMk id="7" creationId="{A569001B-8D5F-18F2-370E-4D309395C842}"/>
          </ac:spMkLst>
        </pc:spChg>
        <pc:spChg chg="add del mod">
          <ac:chgData name="Guangwei Zhang" userId="00c53528-d8f4-413e-b4b0-985264559294" providerId="ADAL" clId="{5F7129DE-E915-C84B-B771-F18B4496AD9E}" dt="2024-07-03T06:10:14.431" v="2130" actId="478"/>
          <ac:spMkLst>
            <pc:docMk/>
            <pc:sldMk cId="1949006320" sldId="266"/>
            <ac:spMk id="9" creationId="{9A192458-D840-0CC7-55C5-253460C6EEB6}"/>
          </ac:spMkLst>
        </pc:spChg>
        <pc:spChg chg="add del mod">
          <ac:chgData name="Guangwei Zhang" userId="00c53528-d8f4-413e-b4b0-985264559294" providerId="ADAL" clId="{5F7129DE-E915-C84B-B771-F18B4496AD9E}" dt="2024-07-03T06:11:25.172" v="2166" actId="478"/>
          <ac:spMkLst>
            <pc:docMk/>
            <pc:sldMk cId="1949006320" sldId="266"/>
            <ac:spMk id="10" creationId="{6AFE1DE4-B719-5DDC-26D5-40928BA406D5}"/>
          </ac:spMkLst>
        </pc:spChg>
        <pc:spChg chg="add del mod">
          <ac:chgData name="Guangwei Zhang" userId="00c53528-d8f4-413e-b4b0-985264559294" providerId="ADAL" clId="{5F7129DE-E915-C84B-B771-F18B4496AD9E}" dt="2024-07-03T06:11:03.994" v="2134" actId="478"/>
          <ac:spMkLst>
            <pc:docMk/>
            <pc:sldMk cId="1949006320" sldId="266"/>
            <ac:spMk id="11" creationId="{58CF661C-F492-8AEA-E031-2291FAFE0109}"/>
          </ac:spMkLst>
        </pc:spChg>
        <pc:picChg chg="add del mod">
          <ac:chgData name="Guangwei Zhang" userId="00c53528-d8f4-413e-b4b0-985264559294" providerId="ADAL" clId="{5F7129DE-E915-C84B-B771-F18B4496AD9E}" dt="2024-07-03T06:11:24.740" v="2165" actId="478"/>
          <ac:picMkLst>
            <pc:docMk/>
            <pc:sldMk cId="1949006320" sldId="266"/>
            <ac:picMk id="12" creationId="{BA36C839-534E-37BF-346D-95B8494A0CD8}"/>
          </ac:picMkLst>
        </pc:picChg>
        <pc:cxnChg chg="add mod">
          <ac:chgData name="Guangwei Zhang" userId="00c53528-d8f4-413e-b4b0-985264559294" providerId="ADAL" clId="{5F7129DE-E915-C84B-B771-F18B4496AD9E}" dt="2024-07-03T05:47:48.600" v="1207" actId="1076"/>
          <ac:cxnSpMkLst>
            <pc:docMk/>
            <pc:sldMk cId="1949006320" sldId="266"/>
            <ac:cxnSpMk id="8" creationId="{E7272C37-12D4-A256-692A-6325379999E5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26:45.743" v="9346" actId="1076"/>
        <pc:sldMkLst>
          <pc:docMk/>
          <pc:sldMk cId="37152978" sldId="267"/>
        </pc:sldMkLst>
        <pc:spChg chg="mod">
          <ac:chgData name="Guangwei Zhang" userId="00c53528-d8f4-413e-b4b0-985264559294" providerId="ADAL" clId="{5F7129DE-E915-C84B-B771-F18B4496AD9E}" dt="2024-07-03T06:02:26.900" v="1834" actId="20577"/>
          <ac:spMkLst>
            <pc:docMk/>
            <pc:sldMk cId="37152978" sldId="267"/>
            <ac:spMk id="3" creationId="{594644C3-55CF-63CB-82F5-3CF95FD99755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4" creationId="{CBAC6144-462F-A671-C1AD-94B7A77C450A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5" creationId="{F831D296-4790-8DA3-0139-7B47B61B7E0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6" creationId="{FAB033CF-5D32-642C-3259-F84B29A93E77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7" creationId="{A4B9B566-2903-0AF6-31C9-FA68E9CDBFE4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8" creationId="{40DFA487-3C1D-F05A-89AC-B798C0371BFD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9" creationId="{999AC259-3FD8-1391-C6D2-2ACC9B8F008C}"/>
          </ac:spMkLst>
        </pc:spChg>
        <pc:spChg chg="add mod">
          <ac:chgData name="Guangwei Zhang" userId="00c53528-d8f4-413e-b4b0-985264559294" providerId="ADAL" clId="{5F7129DE-E915-C84B-B771-F18B4496AD9E}" dt="2024-07-03T06:24:34.462" v="2273" actId="14100"/>
          <ac:spMkLst>
            <pc:docMk/>
            <pc:sldMk cId="37152978" sldId="267"/>
            <ac:spMk id="10" creationId="{1A9AF191-7D2F-B117-4F85-3FB68400243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1" creationId="{1F2396AE-F6BC-2EA0-E514-BA66646BA753}"/>
          </ac:spMkLst>
        </pc:spChg>
        <pc:spChg chg="add mod">
          <ac:chgData name="Guangwei Zhang" userId="00c53528-d8f4-413e-b4b0-985264559294" providerId="ADAL" clId="{5F7129DE-E915-C84B-B771-F18B4496AD9E}" dt="2024-07-03T06:15:57.798" v="2191" actId="1076"/>
          <ac:spMkLst>
            <pc:docMk/>
            <pc:sldMk cId="37152978" sldId="267"/>
            <ac:spMk id="12" creationId="{FEA0DD84-9A09-FD84-D910-7CE01101DE00}"/>
          </ac:spMkLst>
        </pc:spChg>
        <pc:spChg chg="add mod">
          <ac:chgData name="Guangwei Zhang" userId="00c53528-d8f4-413e-b4b0-985264559294" providerId="ADAL" clId="{5F7129DE-E915-C84B-B771-F18B4496AD9E}" dt="2024-07-03T06:22:30.556" v="2223" actId="1076"/>
          <ac:spMkLst>
            <pc:docMk/>
            <pc:sldMk cId="37152978" sldId="267"/>
            <ac:spMk id="13" creationId="{AC052586-3B0E-B5C2-547D-7A1C490F6AB4}"/>
          </ac:spMkLst>
        </pc:spChg>
        <pc:spChg chg="add mod">
          <ac:chgData name="Guangwei Zhang" userId="00c53528-d8f4-413e-b4b0-985264559294" providerId="ADAL" clId="{5F7129DE-E915-C84B-B771-F18B4496AD9E}" dt="2024-07-03T06:24:39.861" v="2274" actId="1076"/>
          <ac:spMkLst>
            <pc:docMk/>
            <pc:sldMk cId="37152978" sldId="267"/>
            <ac:spMk id="14" creationId="{488D5B85-F5E3-9A2D-3CBC-4AB033251CFA}"/>
          </ac:spMkLst>
        </pc:spChg>
        <pc:spChg chg="add mod">
          <ac:chgData name="Guangwei Zhang" userId="00c53528-d8f4-413e-b4b0-985264559294" providerId="ADAL" clId="{5F7129DE-E915-C84B-B771-F18B4496AD9E}" dt="2024-07-03T06:23:08.353" v="2258" actId="1076"/>
          <ac:spMkLst>
            <pc:docMk/>
            <pc:sldMk cId="37152978" sldId="267"/>
            <ac:spMk id="15" creationId="{F488C889-1A10-A510-1A8D-2C3093F61DB2}"/>
          </ac:spMkLst>
        </pc:spChg>
        <pc:spChg chg="add mod">
          <ac:chgData name="Guangwei Zhang" userId="00c53528-d8f4-413e-b4b0-985264559294" providerId="ADAL" clId="{5F7129DE-E915-C84B-B771-F18B4496AD9E}" dt="2024-07-03T06:25:07.667" v="2304" actId="20577"/>
          <ac:spMkLst>
            <pc:docMk/>
            <pc:sldMk cId="37152978" sldId="267"/>
            <ac:spMk id="16" creationId="{2A058060-7B27-C9E3-D098-96AE4B05071B}"/>
          </ac:spMkLst>
        </pc:spChg>
        <pc:spChg chg="add mod">
          <ac:chgData name="Guangwei Zhang" userId="00c53528-d8f4-413e-b4b0-985264559294" providerId="ADAL" clId="{5F7129DE-E915-C84B-B771-F18B4496AD9E}" dt="2024-07-03T06:25:16.227" v="2331" actId="20577"/>
          <ac:spMkLst>
            <pc:docMk/>
            <pc:sldMk cId="37152978" sldId="267"/>
            <ac:spMk id="17" creationId="{5E4673C1-9C7D-81D6-07F1-CC53E6CCF343}"/>
          </ac:spMkLst>
        </pc:spChg>
        <pc:spChg chg="add mod">
          <ac:chgData name="Guangwei Zhang" userId="00c53528-d8f4-413e-b4b0-985264559294" providerId="ADAL" clId="{5F7129DE-E915-C84B-B771-F18B4496AD9E}" dt="2024-07-03T06:25:25.193" v="2364" actId="20577"/>
          <ac:spMkLst>
            <pc:docMk/>
            <pc:sldMk cId="37152978" sldId="267"/>
            <ac:spMk id="18" creationId="{37462FD4-9CE2-66C2-360D-7E63C3529580}"/>
          </ac:spMkLst>
        </pc:spChg>
        <pc:spChg chg="add mod">
          <ac:chgData name="Guangwei Zhang" userId="00c53528-d8f4-413e-b4b0-985264559294" providerId="ADAL" clId="{5F7129DE-E915-C84B-B771-F18B4496AD9E}" dt="2024-07-03T06:25:32.380" v="2383" actId="20577"/>
          <ac:spMkLst>
            <pc:docMk/>
            <pc:sldMk cId="37152978" sldId="267"/>
            <ac:spMk id="19" creationId="{3A85BE3C-1C40-0CEE-335E-74D742495262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4" creationId="{4492C0F1-D1CF-1749-CA2D-8798BD57DFA6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6" creationId="{814124C9-B5AF-89C6-E8AC-1DF4388A8F41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7" creationId="{00EEBFD1-BA1C-2FBA-4C98-46DB29E144CF}"/>
          </ac:spMkLst>
        </pc:spChg>
        <pc:spChg chg="add mod">
          <ac:chgData name="Guangwei Zhang" userId="00c53528-d8f4-413e-b4b0-985264559294" providerId="ADAL" clId="{5F7129DE-E915-C84B-B771-F18B4496AD9E}" dt="2024-07-05T16:26:45.743" v="9346" actId="1076"/>
          <ac:spMkLst>
            <pc:docMk/>
            <pc:sldMk cId="37152978" sldId="267"/>
            <ac:spMk id="28" creationId="{30808501-FF92-42ED-C0BE-CB44BC894F95}"/>
          </ac:spMkLst>
        </pc:spChg>
        <pc:spChg chg="add del mod">
          <ac:chgData name="Guangwei Zhang" userId="00c53528-d8f4-413e-b4b0-985264559294" providerId="ADAL" clId="{5F7129DE-E915-C84B-B771-F18B4496AD9E}" dt="2024-07-03T06:28:39.716" v="2429" actId="478"/>
          <ac:spMkLst>
            <pc:docMk/>
            <pc:sldMk cId="37152978" sldId="267"/>
            <ac:spMk id="28" creationId="{71222684-7BF6-537A-582C-329464F517B2}"/>
          </ac:spMkLst>
        </pc:spChg>
        <pc:spChg chg="add mod">
          <ac:chgData name="Guangwei Zhang" userId="00c53528-d8f4-413e-b4b0-985264559294" providerId="ADAL" clId="{5F7129DE-E915-C84B-B771-F18B4496AD9E}" dt="2024-07-03T06:29:04.783" v="2464" actId="20577"/>
          <ac:spMkLst>
            <pc:docMk/>
            <pc:sldMk cId="37152978" sldId="267"/>
            <ac:spMk id="29" creationId="{813BED57-7B7F-6DF5-D555-47994245EAB0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0" creationId="{3DE27177-4FEF-5697-7015-D0232616AA4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1" creationId="{9292D79F-D8A2-FFD0-AD33-22CB84E9CA23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2" creationId="{492469E4-67CA-59C4-CDCE-4EB2C22A47BA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3" creationId="{7DB4CFF9-9ABB-66A9-CB90-C3827128129E}"/>
          </ac:spMkLst>
        </pc:spChg>
        <pc:spChg chg="add del mod">
          <ac:chgData name="Guangwei Zhang" userId="00c53528-d8f4-413e-b4b0-985264559294" providerId="ADAL" clId="{5F7129DE-E915-C84B-B771-F18B4496AD9E}" dt="2024-07-05T16:26:41.177" v="9343" actId="478"/>
          <ac:spMkLst>
            <pc:docMk/>
            <pc:sldMk cId="37152978" sldId="267"/>
            <ac:spMk id="34" creationId="{12556482-7F28-7FF8-B55B-18835654A873}"/>
          </ac:spMkLst>
        </pc:spChg>
        <pc:cxnChg chg="add">
          <ac:chgData name="Guangwei Zhang" userId="00c53528-d8f4-413e-b4b0-985264559294" providerId="ADAL" clId="{5F7129DE-E915-C84B-B771-F18B4496AD9E}" dt="2024-07-03T06:25:36.866" v="2384" actId="11529"/>
          <ac:cxnSpMkLst>
            <pc:docMk/>
            <pc:sldMk cId="37152978" sldId="267"/>
            <ac:cxnSpMk id="21" creationId="{123A76E9-4357-BFAD-DA14-6B00E31CA202}"/>
          </ac:cxnSpMkLst>
        </pc:cxnChg>
        <pc:cxnChg chg="add mod">
          <ac:chgData name="Guangwei Zhang" userId="00c53528-d8f4-413e-b4b0-985264559294" providerId="ADAL" clId="{5F7129DE-E915-C84B-B771-F18B4496AD9E}" dt="2024-07-03T06:25:39.983" v="2387" actId="14100"/>
          <ac:cxnSpMkLst>
            <pc:docMk/>
            <pc:sldMk cId="37152978" sldId="267"/>
            <ac:cxnSpMk id="22" creationId="{17DC0482-C532-0C25-88FB-60080EFE306F}"/>
          </ac:cxnSpMkLst>
        </pc:cxnChg>
        <pc:cxnChg chg="add mod">
          <ac:chgData name="Guangwei Zhang" userId="00c53528-d8f4-413e-b4b0-985264559294" providerId="ADAL" clId="{5F7129DE-E915-C84B-B771-F18B4496AD9E}" dt="2024-07-03T06:25:42.718" v="2390" actId="14100"/>
          <ac:cxnSpMkLst>
            <pc:docMk/>
            <pc:sldMk cId="37152978" sldId="267"/>
            <ac:cxnSpMk id="25" creationId="{EC770800-0271-718B-7137-CC63C561AEF1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48:21.855" v="9899" actId="20577"/>
        <pc:sldMkLst>
          <pc:docMk/>
          <pc:sldMk cId="2105758318" sldId="268"/>
        </pc:sldMkLst>
        <pc:spChg chg="mod">
          <ac:chgData name="Guangwei Zhang" userId="00c53528-d8f4-413e-b4b0-985264559294" providerId="ADAL" clId="{5F7129DE-E915-C84B-B771-F18B4496AD9E}" dt="2024-07-05T16:48:21.855" v="9899" actId="20577"/>
          <ac:spMkLst>
            <pc:docMk/>
            <pc:sldMk cId="2105758318" sldId="268"/>
            <ac:spMk id="3" creationId="{502ABD92-3FA3-4B46-6AA8-FC9D9502290D}"/>
          </ac:spMkLst>
        </pc:spChg>
        <pc:spChg chg="add mod">
          <ac:chgData name="Guangwei Zhang" userId="00c53528-d8f4-413e-b4b0-985264559294" providerId="ADAL" clId="{5F7129DE-E915-C84B-B771-F18B4496AD9E}" dt="2024-07-03T06:38:08.788" v="2724" actId="20577"/>
          <ac:spMkLst>
            <pc:docMk/>
            <pc:sldMk cId="2105758318" sldId="268"/>
            <ac:spMk id="4" creationId="{74CA2748-E8A8-4426-0877-7AEA0F61D18E}"/>
          </ac:spMkLst>
        </pc:spChg>
        <pc:spChg chg="add mod">
          <ac:chgData name="Guangwei Zhang" userId="00c53528-d8f4-413e-b4b0-985264559294" providerId="ADAL" clId="{5F7129DE-E915-C84B-B771-F18B4496AD9E}" dt="2024-07-05T16:08:41.924" v="8894" actId="1076"/>
          <ac:spMkLst>
            <pc:docMk/>
            <pc:sldMk cId="2105758318" sldId="268"/>
            <ac:spMk id="7" creationId="{670AC78D-5DA9-11CF-C94E-7A83DBCC6622}"/>
          </ac:spMkLst>
        </pc:spChg>
        <pc:picChg chg="add mod">
          <ac:chgData name="Guangwei Zhang" userId="00c53528-d8f4-413e-b4b0-985264559294" providerId="ADAL" clId="{5F7129DE-E915-C84B-B771-F18B4496AD9E}" dt="2024-07-03T06:38:17.422" v="2725" actId="1076"/>
          <ac:picMkLst>
            <pc:docMk/>
            <pc:sldMk cId="2105758318" sldId="268"/>
            <ac:picMk id="5" creationId="{6B4ABA66-24DE-7056-AFC0-095158AEE576}"/>
          </ac:picMkLst>
        </pc:picChg>
        <pc:picChg chg="add del mod">
          <ac:chgData name="Guangwei Zhang" userId="00c53528-d8f4-413e-b4b0-985264559294" providerId="ADAL" clId="{5F7129DE-E915-C84B-B771-F18B4496AD9E}" dt="2024-07-03T06:43:50.880" v="2914" actId="478"/>
          <ac:picMkLst>
            <pc:docMk/>
            <pc:sldMk cId="2105758318" sldId="268"/>
            <ac:picMk id="8" creationId="{2FBDC80F-457D-5278-A870-817015C3984A}"/>
          </ac:picMkLst>
        </pc:picChg>
        <pc:picChg chg="add del mod">
          <ac:chgData name="Guangwei Zhang" userId="00c53528-d8f4-413e-b4b0-985264559294" providerId="ADAL" clId="{5F7129DE-E915-C84B-B771-F18B4496AD9E}" dt="2024-07-03T06:44:00.013" v="2918" actId="478"/>
          <ac:picMkLst>
            <pc:docMk/>
            <pc:sldMk cId="2105758318" sldId="268"/>
            <ac:picMk id="9" creationId="{4CB45119-5D2A-C81C-0696-1B122DE47F89}"/>
          </ac:picMkLst>
        </pc:picChg>
      </pc:sldChg>
      <pc:sldChg chg="addSp delSp modSp new mod modAnim">
        <pc:chgData name="Guangwei Zhang" userId="00c53528-d8f4-413e-b4b0-985264559294" providerId="ADAL" clId="{5F7129DE-E915-C84B-B771-F18B4496AD9E}" dt="2024-07-03T12:35:39.140" v="4016" actId="20577"/>
        <pc:sldMkLst>
          <pc:docMk/>
          <pc:sldMk cId="3406048779" sldId="269"/>
        </pc:sldMkLst>
        <pc:spChg chg="mod">
          <ac:chgData name="Guangwei Zhang" userId="00c53528-d8f4-413e-b4b0-985264559294" providerId="ADAL" clId="{5F7129DE-E915-C84B-B771-F18B4496AD9E}" dt="2024-07-03T12:35:39.140" v="4016" actId="20577"/>
          <ac:spMkLst>
            <pc:docMk/>
            <pc:sldMk cId="3406048779" sldId="269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08:11:15.557" v="3423" actId="20577"/>
          <ac:spMkLst>
            <pc:docMk/>
            <pc:sldMk cId="3406048779" sldId="269"/>
            <ac:spMk id="4" creationId="{D2C5E811-B3AA-9424-A6AB-2DB9A7193245}"/>
          </ac:spMkLst>
        </pc:spChg>
        <pc:spChg chg="add mod">
          <ac:chgData name="Guangwei Zhang" userId="00c53528-d8f4-413e-b4b0-985264559294" providerId="ADAL" clId="{5F7129DE-E915-C84B-B771-F18B4496AD9E}" dt="2024-07-03T06:48:03.244" v="3160" actId="1076"/>
          <ac:spMkLst>
            <pc:docMk/>
            <pc:sldMk cId="3406048779" sldId="269"/>
            <ac:spMk id="5" creationId="{0D8365E6-212A-4E70-5377-F6B04651D249}"/>
          </ac:spMkLst>
        </pc:spChg>
        <pc:spChg chg="add mod">
          <ac:chgData name="Guangwei Zhang" userId="00c53528-d8f4-413e-b4b0-985264559294" providerId="ADAL" clId="{5F7129DE-E915-C84B-B771-F18B4496AD9E}" dt="2024-07-03T06:57:02.292" v="3379" actId="1076"/>
          <ac:spMkLst>
            <pc:docMk/>
            <pc:sldMk cId="3406048779" sldId="269"/>
            <ac:spMk id="6" creationId="{7C85167A-8B7D-406D-F675-EAE8CD58F9AE}"/>
          </ac:spMkLst>
        </pc:spChg>
        <pc:spChg chg="add mod">
          <ac:chgData name="Guangwei Zhang" userId="00c53528-d8f4-413e-b4b0-985264559294" providerId="ADAL" clId="{5F7129DE-E915-C84B-B771-F18B4496AD9E}" dt="2024-07-03T08:10:57.019" v="3415" actId="20577"/>
          <ac:spMkLst>
            <pc:docMk/>
            <pc:sldMk cId="3406048779" sldId="269"/>
            <ac:spMk id="7" creationId="{5287159E-E01F-CDE4-265D-55A2D692A94C}"/>
          </ac:spMkLst>
        </pc:spChg>
        <pc:spChg chg="add mod">
          <ac:chgData name="Guangwei Zhang" userId="00c53528-d8f4-413e-b4b0-985264559294" providerId="ADAL" clId="{5F7129DE-E915-C84B-B771-F18B4496AD9E}" dt="2024-07-03T08:10:59.806" v="3417" actId="20577"/>
          <ac:spMkLst>
            <pc:docMk/>
            <pc:sldMk cId="3406048779" sldId="269"/>
            <ac:spMk id="8" creationId="{783CD820-E27D-BDAD-8FE8-26E902B442FB}"/>
          </ac:spMkLst>
        </pc:spChg>
        <pc:spChg chg="add mod">
          <ac:chgData name="Guangwei Zhang" userId="00c53528-d8f4-413e-b4b0-985264559294" providerId="ADAL" clId="{5F7129DE-E915-C84B-B771-F18B4496AD9E}" dt="2024-07-03T06:52:02.944" v="3322" actId="20577"/>
          <ac:spMkLst>
            <pc:docMk/>
            <pc:sldMk cId="3406048779" sldId="269"/>
            <ac:spMk id="9" creationId="{49B4A270-B9FE-772A-F0F1-11151C3DDC98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0" creationId="{C89D5CB1-6F65-BD11-0D31-B3DDA2B63294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1" creationId="{65A76E9C-D61F-C39C-2F81-9C10A566824F}"/>
          </ac:spMkLst>
        </pc:spChg>
        <pc:spChg chg="add mod">
          <ac:chgData name="Guangwei Zhang" userId="00c53528-d8f4-413e-b4b0-985264559294" providerId="ADAL" clId="{5F7129DE-E915-C84B-B771-F18B4496AD9E}" dt="2024-07-03T08:12:36.668" v="3432" actId="164"/>
          <ac:spMkLst>
            <pc:docMk/>
            <pc:sldMk cId="3406048779" sldId="269"/>
            <ac:spMk id="12" creationId="{54691605-ABDC-6C7F-FB96-893087F56602}"/>
          </ac:spMkLst>
        </pc:spChg>
        <pc:spChg chg="add mod">
          <ac:chgData name="Guangwei Zhang" userId="00c53528-d8f4-413e-b4b0-985264559294" providerId="ADAL" clId="{5F7129DE-E915-C84B-B771-F18B4496AD9E}" dt="2024-07-03T06:52:45.729" v="3367" actId="1076"/>
          <ac:spMkLst>
            <pc:docMk/>
            <pc:sldMk cId="3406048779" sldId="269"/>
            <ac:spMk id="13" creationId="{B57B93A3-5215-D1B5-6050-3EEAB5904D1B}"/>
          </ac:spMkLst>
        </pc:spChg>
        <pc:spChg chg="add mod">
          <ac:chgData name="Guangwei Zhang" userId="00c53528-d8f4-413e-b4b0-985264559294" providerId="ADAL" clId="{5F7129DE-E915-C84B-B771-F18B4496AD9E}" dt="2024-07-03T08:12:12.783" v="3429" actId="164"/>
          <ac:spMkLst>
            <pc:docMk/>
            <pc:sldMk cId="3406048779" sldId="269"/>
            <ac:spMk id="20" creationId="{9485092F-3088-79EB-614E-A6029D8DFBD2}"/>
          </ac:spMkLst>
        </pc:spChg>
        <pc:spChg chg="add mod">
          <ac:chgData name="Guangwei Zhang" userId="00c53528-d8f4-413e-b4b0-985264559294" providerId="ADAL" clId="{5F7129DE-E915-C84B-B771-F18B4496AD9E}" dt="2024-07-03T08:11:56.452" v="3427" actId="1076"/>
          <ac:spMkLst>
            <pc:docMk/>
            <pc:sldMk cId="3406048779" sldId="269"/>
            <ac:spMk id="22" creationId="{298E5B29-8846-2F9C-A35B-7263BC8EE452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3" creationId="{D3A8DC36-40A1-BE81-A2A2-17854841BBC1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4" creationId="{FBC56998-44AA-0150-5ACA-481F9A5A74E4}"/>
          </ac:spMkLst>
        </pc:spChg>
        <pc:spChg chg="add del mod">
          <ac:chgData name="Guangwei Zhang" userId="00c53528-d8f4-413e-b4b0-985264559294" providerId="ADAL" clId="{5F7129DE-E915-C84B-B771-F18B4496AD9E}" dt="2024-07-03T06:58:44.614" v="3402" actId="478"/>
          <ac:spMkLst>
            <pc:docMk/>
            <pc:sldMk cId="3406048779" sldId="269"/>
            <ac:spMk id="25" creationId="{F9F58590-CE90-4B29-4AEF-BB66B0545B3E}"/>
          </ac:spMkLst>
        </pc:spChg>
        <pc:spChg chg="add mod">
          <ac:chgData name="Guangwei Zhang" userId="00c53528-d8f4-413e-b4b0-985264559294" providerId="ADAL" clId="{5F7129DE-E915-C84B-B771-F18B4496AD9E}" dt="2024-07-03T08:12:40.130" v="3433" actId="164"/>
          <ac:spMkLst>
            <pc:docMk/>
            <pc:sldMk cId="3406048779" sldId="269"/>
            <ac:spMk id="26" creationId="{FF0AB144-45DE-D563-5050-9A87DE5D41DC}"/>
          </ac:spMkLst>
        </pc:spChg>
        <pc:spChg chg="mod">
          <ac:chgData name="Guangwei Zhang" userId="00c53528-d8f4-413e-b4b0-985264559294" providerId="ADAL" clId="{5F7129DE-E915-C84B-B771-F18B4496AD9E}" dt="2024-07-03T08:12:57.411" v="3439" actId="1076"/>
          <ac:spMkLst>
            <pc:docMk/>
            <pc:sldMk cId="3406048779" sldId="269"/>
            <ac:spMk id="32" creationId="{97569205-C559-CC23-7C99-36E0F440B87C}"/>
          </ac:spMkLst>
        </pc:spChg>
        <pc:spChg chg="mod">
          <ac:chgData name="Guangwei Zhang" userId="00c53528-d8f4-413e-b4b0-985264559294" providerId="ADAL" clId="{5F7129DE-E915-C84B-B771-F18B4496AD9E}" dt="2024-07-03T08:13:41.667" v="3456" actId="1076"/>
          <ac:spMkLst>
            <pc:docMk/>
            <pc:sldMk cId="3406048779" sldId="269"/>
            <ac:spMk id="36" creationId="{690DCE79-211F-487B-077F-4605F0D10FA3}"/>
          </ac:spMkLst>
        </pc:spChg>
        <pc:spChg chg="mod">
          <ac:chgData name="Guangwei Zhang" userId="00c53528-d8f4-413e-b4b0-985264559294" providerId="ADAL" clId="{5F7129DE-E915-C84B-B771-F18B4496AD9E}" dt="2024-07-03T08:13:51.088" v="3459" actId="1076"/>
          <ac:spMkLst>
            <pc:docMk/>
            <pc:sldMk cId="3406048779" sldId="269"/>
            <ac:spMk id="38" creationId="{70B39D9A-369A-51FC-E5A2-1E71E052EC8D}"/>
          </ac:spMkLst>
        </pc:spChg>
        <pc:spChg chg="mod">
          <ac:chgData name="Guangwei Zhang" userId="00c53528-d8f4-413e-b4b0-985264559294" providerId="ADAL" clId="{5F7129DE-E915-C84B-B771-F18B4496AD9E}" dt="2024-07-03T08:14:06.963" v="3468" actId="1076"/>
          <ac:spMkLst>
            <pc:docMk/>
            <pc:sldMk cId="3406048779" sldId="269"/>
            <ac:spMk id="39" creationId="{C50166D5-336D-F2E3-FCA0-FDC37B6478D9}"/>
          </ac:spMkLst>
        </pc:spChg>
        <pc:spChg chg="mod">
          <ac:chgData name="Guangwei Zhang" userId="00c53528-d8f4-413e-b4b0-985264559294" providerId="ADAL" clId="{5F7129DE-E915-C84B-B771-F18B4496AD9E}" dt="2024-07-03T08:14:10.008" v="3484" actId="20577"/>
          <ac:spMkLst>
            <pc:docMk/>
            <pc:sldMk cId="3406048779" sldId="269"/>
            <ac:spMk id="40" creationId="{7693DE13-059C-DF63-FB2F-6B9030B07C50}"/>
          </ac:spMkLst>
        </pc:spChg>
        <pc:spChg chg="add mod">
          <ac:chgData name="Guangwei Zhang" userId="00c53528-d8f4-413e-b4b0-985264559294" providerId="ADAL" clId="{5F7129DE-E915-C84B-B771-F18B4496AD9E}" dt="2024-07-03T08:14:31.495" v="3495" actId="1076"/>
          <ac:spMkLst>
            <pc:docMk/>
            <pc:sldMk cId="3406048779" sldId="269"/>
            <ac:spMk id="41" creationId="{2487ECB3-4CC0-6BCB-E90E-5E3FC2C6242B}"/>
          </ac:spMkLst>
        </pc:spChg>
        <pc:spChg chg="add mod">
          <ac:chgData name="Guangwei Zhang" userId="00c53528-d8f4-413e-b4b0-985264559294" providerId="ADAL" clId="{5F7129DE-E915-C84B-B771-F18B4496AD9E}" dt="2024-07-03T08:14:37.698" v="3514" actId="1076"/>
          <ac:spMkLst>
            <pc:docMk/>
            <pc:sldMk cId="3406048779" sldId="269"/>
            <ac:spMk id="42" creationId="{4DC606D7-8011-77FF-D1A6-D52626A23381}"/>
          </ac:spMkLst>
        </pc:spChg>
        <pc:spChg chg="add mod">
          <ac:chgData name="Guangwei Zhang" userId="00c53528-d8f4-413e-b4b0-985264559294" providerId="ADAL" clId="{5F7129DE-E915-C84B-B771-F18B4496AD9E}" dt="2024-07-03T08:16:02.869" v="3653" actId="20577"/>
          <ac:spMkLst>
            <pc:docMk/>
            <pc:sldMk cId="3406048779" sldId="269"/>
            <ac:spMk id="43" creationId="{9F2343CC-D2B4-6F82-DCBE-C784108FCED5}"/>
          </ac:spMkLst>
        </pc:spChg>
        <pc:grpChg chg="add mod">
          <ac:chgData name="Guangwei Zhang" userId="00c53528-d8f4-413e-b4b0-985264559294" providerId="ADAL" clId="{5F7129DE-E915-C84B-B771-F18B4496AD9E}" dt="2024-07-03T08:12:12.783" v="3429" actId="164"/>
          <ac:grpSpMkLst>
            <pc:docMk/>
            <pc:sldMk cId="3406048779" sldId="269"/>
            <ac:grpSpMk id="27" creationId="{75E6426C-47C4-95AB-F347-53103FEF49C0}"/>
          </ac:grpSpMkLst>
        </pc:grpChg>
        <pc:grpChg chg="add mod">
          <ac:chgData name="Guangwei Zhang" userId="00c53528-d8f4-413e-b4b0-985264559294" providerId="ADAL" clId="{5F7129DE-E915-C84B-B771-F18B4496AD9E}" dt="2024-07-03T08:12:36.668" v="3432" actId="164"/>
          <ac:grpSpMkLst>
            <pc:docMk/>
            <pc:sldMk cId="3406048779" sldId="269"/>
            <ac:grpSpMk id="28" creationId="{ADB1923D-76F3-9DD6-6E74-E6E5D7B40FEC}"/>
          </ac:grpSpMkLst>
        </pc:grpChg>
        <pc:grpChg chg="add mod">
          <ac:chgData name="Guangwei Zhang" userId="00c53528-d8f4-413e-b4b0-985264559294" providerId="ADAL" clId="{5F7129DE-E915-C84B-B771-F18B4496AD9E}" dt="2024-07-03T08:12:40.130" v="3433" actId="164"/>
          <ac:grpSpMkLst>
            <pc:docMk/>
            <pc:sldMk cId="3406048779" sldId="269"/>
            <ac:grpSpMk id="29" creationId="{390B4484-5B11-FD78-F8AF-93F3FF7A6699}"/>
          </ac:grpSpMkLst>
        </pc:grpChg>
        <pc:grpChg chg="add mod">
          <ac:chgData name="Guangwei Zhang" userId="00c53528-d8f4-413e-b4b0-985264559294" providerId="ADAL" clId="{5F7129DE-E915-C84B-B771-F18B4496AD9E}" dt="2024-07-03T08:13:19.289" v="3445" actId="1076"/>
          <ac:grpSpMkLst>
            <pc:docMk/>
            <pc:sldMk cId="3406048779" sldId="269"/>
            <ac:grpSpMk id="30" creationId="{24968AE3-F90F-F1C4-9ECC-2EBB21C2505E}"/>
          </ac:grpSpMkLst>
        </pc:grpChg>
        <pc:grpChg chg="add mod">
          <ac:chgData name="Guangwei Zhang" userId="00c53528-d8f4-413e-b4b0-985264559294" providerId="ADAL" clId="{5F7129DE-E915-C84B-B771-F18B4496AD9E}" dt="2024-07-03T08:13:33.975" v="3448" actId="571"/>
          <ac:grpSpMkLst>
            <pc:docMk/>
            <pc:sldMk cId="3406048779" sldId="269"/>
            <ac:grpSpMk id="34" creationId="{C4D0F5A6-6E64-A9CA-CB7F-34ABDDBA2943}"/>
          </ac:grpSpMkLst>
        </pc:grpChg>
        <pc:grpChg chg="add mod">
          <ac:chgData name="Guangwei Zhang" userId="00c53528-d8f4-413e-b4b0-985264559294" providerId="ADAL" clId="{5F7129DE-E915-C84B-B771-F18B4496AD9E}" dt="2024-07-03T08:14:15.676" v="3485" actId="1076"/>
          <ac:grpSpMkLst>
            <pc:docMk/>
            <pc:sldMk cId="3406048779" sldId="269"/>
            <ac:grpSpMk id="37" creationId="{2D6DB610-B5DE-B68A-8E3B-4C6F5B2E28CF}"/>
          </ac:grpSpMkLst>
        </pc:grpChg>
        <pc:cxnChg chg="add del">
          <ac:chgData name="Guangwei Zhang" userId="00c53528-d8f4-413e-b4b0-985264559294" providerId="ADAL" clId="{5F7129DE-E915-C84B-B771-F18B4496AD9E}" dt="2024-07-03T06:56:40.396" v="3369" actId="478"/>
          <ac:cxnSpMkLst>
            <pc:docMk/>
            <pc:sldMk cId="3406048779" sldId="269"/>
            <ac:cxnSpMk id="15" creationId="{3A203F70-DEFC-7F66-7A25-9267089184D7}"/>
          </ac:cxnSpMkLst>
        </pc:cxnChg>
        <pc:cxnChg chg="add">
          <ac:chgData name="Guangwei Zhang" userId="00c53528-d8f4-413e-b4b0-985264559294" providerId="ADAL" clId="{5F7129DE-E915-C84B-B771-F18B4496AD9E}" dt="2024-07-03T06:56:45.573" v="3370" actId="11529"/>
          <ac:cxnSpMkLst>
            <pc:docMk/>
            <pc:sldMk cId="3406048779" sldId="269"/>
            <ac:cxnSpMk id="17" creationId="{13930959-D7DF-2B82-B8EA-168F35775607}"/>
          </ac:cxnSpMkLst>
        </pc:cxnChg>
        <pc:cxnChg chg="add mod">
          <ac:chgData name="Guangwei Zhang" userId="00c53528-d8f4-413e-b4b0-985264559294" providerId="ADAL" clId="{5F7129DE-E915-C84B-B771-F18B4496AD9E}" dt="2024-07-03T08:12:12.783" v="3429" actId="164"/>
          <ac:cxnSpMkLst>
            <pc:docMk/>
            <pc:sldMk cId="3406048779" sldId="269"/>
            <ac:cxnSpMk id="19" creationId="{8873F735-5482-5627-B57F-0777D4655FF5}"/>
          </ac:cxnSpMkLst>
        </pc:cxnChg>
        <pc:cxnChg chg="add mod">
          <ac:chgData name="Guangwei Zhang" userId="00c53528-d8f4-413e-b4b0-985264559294" providerId="ADAL" clId="{5F7129DE-E915-C84B-B771-F18B4496AD9E}" dt="2024-07-03T08:11:56.452" v="3427" actId="1076"/>
          <ac:cxnSpMkLst>
            <pc:docMk/>
            <pc:sldMk cId="3406048779" sldId="269"/>
            <ac:cxnSpMk id="21" creationId="{D2497F75-F737-98D0-F310-7D9B1A4F9983}"/>
          </ac:cxnSpMkLst>
        </pc:cxnChg>
        <pc:cxnChg chg="mod">
          <ac:chgData name="Guangwei Zhang" userId="00c53528-d8f4-413e-b4b0-985264559294" providerId="ADAL" clId="{5F7129DE-E915-C84B-B771-F18B4496AD9E}" dt="2024-07-03T08:12:52.966" v="3436" actId="571"/>
          <ac:cxnSpMkLst>
            <pc:docMk/>
            <pc:sldMk cId="3406048779" sldId="269"/>
            <ac:cxnSpMk id="31" creationId="{4538EBDD-0E21-1804-2AD1-4E5141FB43B9}"/>
          </ac:cxnSpMkLst>
        </pc:cxnChg>
        <pc:cxnChg chg="add mod">
          <ac:chgData name="Guangwei Zhang" userId="00c53528-d8f4-413e-b4b0-985264559294" providerId="ADAL" clId="{5F7129DE-E915-C84B-B771-F18B4496AD9E}" dt="2024-07-03T08:13:30.224" v="3447" actId="571"/>
          <ac:cxnSpMkLst>
            <pc:docMk/>
            <pc:sldMk cId="3406048779" sldId="269"/>
            <ac:cxnSpMk id="33" creationId="{4A7095CE-F814-3187-2A82-13169932D60D}"/>
          </ac:cxnSpMkLst>
        </pc:cxnChg>
        <pc:cxnChg chg="mod">
          <ac:chgData name="Guangwei Zhang" userId="00c53528-d8f4-413e-b4b0-985264559294" providerId="ADAL" clId="{5F7129DE-E915-C84B-B771-F18B4496AD9E}" dt="2024-07-03T08:13:33.975" v="3448" actId="571"/>
          <ac:cxnSpMkLst>
            <pc:docMk/>
            <pc:sldMk cId="3406048779" sldId="269"/>
            <ac:cxnSpMk id="35" creationId="{49652F93-74FF-41C5-4FB1-FEC2869C42E8}"/>
          </ac:cxnSpMkLst>
        </pc:cxnChg>
      </pc:sldChg>
      <pc:sldChg chg="modSp new del mod">
        <pc:chgData name="Guangwei Zhang" userId="00c53528-d8f4-413e-b4b0-985264559294" providerId="ADAL" clId="{5F7129DE-E915-C84B-B771-F18B4496AD9E}" dt="2024-07-03T11:46:51.513" v="3701" actId="2696"/>
        <pc:sldMkLst>
          <pc:docMk/>
          <pc:sldMk cId="1720940113" sldId="270"/>
        </pc:sldMkLst>
        <pc:spChg chg="mod">
          <ac:chgData name="Guangwei Zhang" userId="00c53528-d8f4-413e-b4b0-985264559294" providerId="ADAL" clId="{5F7129DE-E915-C84B-B771-F18B4496AD9E}" dt="2024-07-03T08:16:23.032" v="3681" actId="20577"/>
          <ac:spMkLst>
            <pc:docMk/>
            <pc:sldMk cId="1720940113" sldId="270"/>
            <ac:spMk id="3" creationId="{2B192B6C-DD03-7319-6D9F-90DC04BC8D6C}"/>
          </ac:spMkLst>
        </pc:spChg>
      </pc:sldChg>
      <pc:sldChg chg="addSp modSp add mod modAnim">
        <pc:chgData name="Guangwei Zhang" userId="00c53528-d8f4-413e-b4b0-985264559294" providerId="ADAL" clId="{5F7129DE-E915-C84B-B771-F18B4496AD9E}" dt="2024-07-03T12:35:21.849" v="4006" actId="20577"/>
        <pc:sldMkLst>
          <pc:docMk/>
          <pc:sldMk cId="808444369" sldId="271"/>
        </pc:sldMkLst>
        <pc:spChg chg="mod">
          <ac:chgData name="Guangwei Zhang" userId="00c53528-d8f4-413e-b4b0-985264559294" providerId="ADAL" clId="{5F7129DE-E915-C84B-B771-F18B4496AD9E}" dt="2024-07-03T12:35:21.849" v="4006" actId="20577"/>
          <ac:spMkLst>
            <pc:docMk/>
            <pc:sldMk cId="808444369" sldId="271"/>
            <ac:spMk id="3" creationId="{91E8AED2-B487-7166-379E-5B338105E9B8}"/>
          </ac:spMkLst>
        </pc:spChg>
        <pc:spChg chg="add mod">
          <ac:chgData name="Guangwei Zhang" userId="00c53528-d8f4-413e-b4b0-985264559294" providerId="ADAL" clId="{5F7129DE-E915-C84B-B771-F18B4496AD9E}" dt="2024-07-03T11:47:12.883" v="3827" actId="207"/>
          <ac:spMkLst>
            <pc:docMk/>
            <pc:sldMk cId="808444369" sldId="271"/>
            <ac:spMk id="14" creationId="{32FD9D13-9030-6E7D-F6EF-DC4EE4E0DE2D}"/>
          </ac:spMkLst>
        </pc:spChg>
        <pc:spChg chg="add mod">
          <ac:chgData name="Guangwei Zhang" userId="00c53528-d8f4-413e-b4b0-985264559294" providerId="ADAL" clId="{5F7129DE-E915-C84B-B771-F18B4496AD9E}" dt="2024-07-03T11:48:54.747" v="3981" actId="20577"/>
          <ac:spMkLst>
            <pc:docMk/>
            <pc:sldMk cId="808444369" sldId="271"/>
            <ac:spMk id="15" creationId="{321A3E6C-B73C-B52D-C909-6B2E5487465B}"/>
          </ac:spMkLst>
        </pc:spChg>
        <pc:spChg chg="add mod">
          <ac:chgData name="Guangwei Zhang" userId="00c53528-d8f4-413e-b4b0-985264559294" providerId="ADAL" clId="{5F7129DE-E915-C84B-B771-F18B4496AD9E}" dt="2024-07-03T11:49:09.683" v="3984" actId="1076"/>
          <ac:spMkLst>
            <pc:docMk/>
            <pc:sldMk cId="808444369" sldId="271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1:47:22.853" v="3831" actId="1076"/>
          <ac:spMkLst>
            <pc:docMk/>
            <pc:sldMk cId="808444369" sldId="271"/>
            <ac:spMk id="44" creationId="{8D59CA5F-C05E-DB5B-FC5A-73A601FB72B9}"/>
          </ac:spMkLst>
        </pc:spChg>
      </pc:sldChg>
      <pc:sldChg chg="addSp delSp modSp add mod">
        <pc:chgData name="Guangwei Zhang" userId="00c53528-d8f4-413e-b4b0-985264559294" providerId="ADAL" clId="{5F7129DE-E915-C84B-B771-F18B4496AD9E}" dt="2024-07-03T12:38:38.769" v="4207" actId="208"/>
        <pc:sldMkLst>
          <pc:docMk/>
          <pc:sldMk cId="1183384344" sldId="272"/>
        </pc:sldMkLst>
        <pc:spChg chg="mod">
          <ac:chgData name="Guangwei Zhang" userId="00c53528-d8f4-413e-b4b0-985264559294" providerId="ADAL" clId="{5F7129DE-E915-C84B-B771-F18B4496AD9E}" dt="2024-07-03T12:35:57.873" v="4055" actId="20577"/>
          <ac:spMkLst>
            <pc:docMk/>
            <pc:sldMk cId="1183384344" sldId="272"/>
            <ac:spMk id="3" creationId="{91E8AED2-B487-7166-379E-5B338105E9B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" creationId="{D2C5E811-B3AA-9424-A6AB-2DB9A7193245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5" creationId="{0D8365E6-212A-4E70-5377-F6B04651D249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6" creationId="{7C85167A-8B7D-406D-F675-EAE8CD58F9AE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7" creationId="{5287159E-E01F-CDE4-265D-55A2D692A94C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8" creationId="{783CD820-E27D-BDAD-8FE8-26E902B442F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9" creationId="{49B4A270-B9FE-772A-F0F1-11151C3DDC98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3" creationId="{B57B93A3-5215-D1B5-6050-3EEAB5904D1B}"/>
          </ac:spMkLst>
        </pc:spChg>
        <pc:spChg chg="del mod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4" creationId="{32FD9D13-9030-6E7D-F6EF-DC4EE4E0DE2D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5" creationId="{321A3E6C-B73C-B52D-C909-6B2E5487465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16" creationId="{51614DE2-8957-DA24-2861-5DB4DFCA2AC6}"/>
          </ac:spMkLst>
        </pc:spChg>
        <pc:spChg chg="add mod">
          <ac:chgData name="Guangwei Zhang" userId="00c53528-d8f4-413e-b4b0-985264559294" providerId="ADAL" clId="{5F7129DE-E915-C84B-B771-F18B4496AD9E}" dt="2024-07-03T12:38:38.769" v="4207" actId="208"/>
          <ac:spMkLst>
            <pc:docMk/>
            <pc:sldMk cId="1183384344" sldId="272"/>
            <ac:spMk id="18" creationId="{ACBDD3B9-7713-7F64-71B4-BE7B1AC3C9B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22" creationId="{298E5B29-8846-2F9C-A35B-7263BC8EE452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1" creationId="{2487ECB3-4CC0-6BCB-E90E-5E3FC2C6242B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2" creationId="{4DC606D7-8011-77FF-D1A6-D52626A23381}"/>
          </ac:spMkLst>
        </pc:spChg>
        <pc:spChg chg="del">
          <ac:chgData name="Guangwei Zhang" userId="00c53528-d8f4-413e-b4b0-985264559294" providerId="ADAL" clId="{5F7129DE-E915-C84B-B771-F18B4496AD9E}" dt="2024-07-03T12:35:52.771" v="4034" actId="478"/>
          <ac:spMkLst>
            <pc:docMk/>
            <pc:sldMk cId="1183384344" sldId="272"/>
            <ac:spMk id="43" creationId="{9F2343CC-D2B4-6F82-DCBE-C784108FCED5}"/>
          </ac:spMkLst>
        </pc:spChg>
        <pc:spChg chg="del">
          <ac:chgData name="Guangwei Zhang" userId="00c53528-d8f4-413e-b4b0-985264559294" providerId="ADAL" clId="{5F7129DE-E915-C84B-B771-F18B4496AD9E}" dt="2024-07-03T12:38:21.477" v="4187" actId="478"/>
          <ac:spMkLst>
            <pc:docMk/>
            <pc:sldMk cId="1183384344" sldId="272"/>
            <ac:spMk id="44" creationId="{8D59CA5F-C05E-DB5B-FC5A-73A601FB72B9}"/>
          </ac:spMkLst>
        </pc:s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7" creationId="{75E6426C-47C4-95AB-F347-53103FEF49C0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8" creationId="{ADB1923D-76F3-9DD6-6E74-E6E5D7B40FEC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29" creationId="{390B4484-5B11-FD78-F8AF-93F3FF7A6699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0" creationId="{24968AE3-F90F-F1C4-9ECC-2EBB21C2505E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4" creationId="{C4D0F5A6-6E64-A9CA-CB7F-34ABDDBA2943}"/>
          </ac:grpSpMkLst>
        </pc:grpChg>
        <pc:grpChg chg="del">
          <ac:chgData name="Guangwei Zhang" userId="00c53528-d8f4-413e-b4b0-985264559294" providerId="ADAL" clId="{5F7129DE-E915-C84B-B771-F18B4496AD9E}" dt="2024-07-03T12:35:52.771" v="4034" actId="478"/>
          <ac:grpSpMkLst>
            <pc:docMk/>
            <pc:sldMk cId="1183384344" sldId="272"/>
            <ac:grpSpMk id="37" creationId="{2D6DB610-B5DE-B68A-8E3B-4C6F5B2E28CF}"/>
          </ac:grpSpMkLst>
        </pc:grp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17" creationId="{13930959-D7DF-2B82-B8EA-168F35775607}"/>
          </ac:cxnSpMkLst>
        </pc:cxnChg>
        <pc:cxnChg chg="del">
          <ac:chgData name="Guangwei Zhang" userId="00c53528-d8f4-413e-b4b0-985264559294" providerId="ADAL" clId="{5F7129DE-E915-C84B-B771-F18B4496AD9E}" dt="2024-07-03T12:35:52.771" v="4034" actId="478"/>
          <ac:cxnSpMkLst>
            <pc:docMk/>
            <pc:sldMk cId="1183384344" sldId="272"/>
            <ac:cxnSpMk id="21" creationId="{D2497F75-F737-98D0-F310-7D9B1A4F9983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03:50:20.562" v="5876" actId="20577"/>
        <pc:sldMkLst>
          <pc:docMk/>
          <pc:sldMk cId="1947477556" sldId="273"/>
        </pc:sldMkLst>
        <pc:spChg chg="mod">
          <ac:chgData name="Guangwei Zhang" userId="00c53528-d8f4-413e-b4b0-985264559294" providerId="ADAL" clId="{5F7129DE-E915-C84B-B771-F18B4496AD9E}" dt="2024-07-03T12:39:58.809" v="4231" actId="20577"/>
          <ac:spMkLst>
            <pc:docMk/>
            <pc:sldMk cId="1947477556" sldId="273"/>
            <ac:spMk id="3" creationId="{1A452E1C-6624-2811-16E2-4931FBCF8264}"/>
          </ac:spMkLst>
        </pc:spChg>
        <pc:spChg chg="add mod">
          <ac:chgData name="Guangwei Zhang" userId="00c53528-d8f4-413e-b4b0-985264559294" providerId="ADAL" clId="{5F7129DE-E915-C84B-B771-F18B4496AD9E}" dt="2024-07-05T03:50:20.562" v="5876" actId="20577"/>
          <ac:spMkLst>
            <pc:docMk/>
            <pc:sldMk cId="1947477556" sldId="273"/>
            <ac:spMk id="4" creationId="{79A99737-68E6-DF18-A8F5-3F3B59CA311F}"/>
          </ac:spMkLst>
        </pc:spChg>
        <pc:spChg chg="add del mod">
          <ac:chgData name="Guangwei Zhang" userId="00c53528-d8f4-413e-b4b0-985264559294" providerId="ADAL" clId="{5F7129DE-E915-C84B-B771-F18B4496AD9E}" dt="2024-07-03T12:44:49.919" v="4337" actId="478"/>
          <ac:spMkLst>
            <pc:docMk/>
            <pc:sldMk cId="1947477556" sldId="273"/>
            <ac:spMk id="5" creationId="{8EFDA7CE-4EFA-755A-A83F-2E67BCAEF0DF}"/>
          </ac:spMkLst>
        </pc:spChg>
      </pc:sldChg>
      <pc:sldChg chg="addSp delSp modSp new mod modAnim">
        <pc:chgData name="Guangwei Zhang" userId="00c53528-d8f4-413e-b4b0-985264559294" providerId="ADAL" clId="{5F7129DE-E915-C84B-B771-F18B4496AD9E}" dt="2024-07-05T03:45:39.729" v="5685" actId="20577"/>
        <pc:sldMkLst>
          <pc:docMk/>
          <pc:sldMk cId="3168020328" sldId="274"/>
        </pc:sldMkLst>
        <pc:spChg chg="mod">
          <ac:chgData name="Guangwei Zhang" userId="00c53528-d8f4-413e-b4b0-985264559294" providerId="ADAL" clId="{5F7129DE-E915-C84B-B771-F18B4496AD9E}" dt="2024-07-05T03:45:39.729" v="5685" actId="20577"/>
          <ac:spMkLst>
            <pc:docMk/>
            <pc:sldMk cId="3168020328" sldId="274"/>
            <ac:spMk id="3" creationId="{ECB9954D-4844-5A22-1822-FFFE34511614}"/>
          </ac:spMkLst>
        </pc:spChg>
        <pc:spChg chg="add del mod">
          <ac:chgData name="Guangwei Zhang" userId="00c53528-d8f4-413e-b4b0-985264559294" providerId="ADAL" clId="{5F7129DE-E915-C84B-B771-F18B4496AD9E}" dt="2024-07-05T03:21:03.610" v="4782" actId="478"/>
          <ac:spMkLst>
            <pc:docMk/>
            <pc:sldMk cId="3168020328" sldId="274"/>
            <ac:spMk id="5" creationId="{F54ADFD8-64DA-DA33-6FAC-3913448473D6}"/>
          </ac:spMkLst>
        </pc:spChg>
        <pc:spChg chg="add mod">
          <ac:chgData name="Guangwei Zhang" userId="00c53528-d8f4-413e-b4b0-985264559294" providerId="ADAL" clId="{5F7129DE-E915-C84B-B771-F18B4496AD9E}" dt="2024-07-05T03:21:20.136" v="4794" actId="1076"/>
          <ac:spMkLst>
            <pc:docMk/>
            <pc:sldMk cId="3168020328" sldId="274"/>
            <ac:spMk id="6" creationId="{D8D9D420-4880-21BD-C0F3-6CE0B8A48393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7" creationId="{E082BA1A-0D7A-DC54-A310-FF2F0D205BF8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8" creationId="{9F2045BD-1F10-57A1-8CAC-BF6260E24D85}"/>
          </ac:spMkLst>
        </pc:spChg>
        <pc:spChg chg="add mod">
          <ac:chgData name="Guangwei Zhang" userId="00c53528-d8f4-413e-b4b0-985264559294" providerId="ADAL" clId="{5F7129DE-E915-C84B-B771-F18B4496AD9E}" dt="2024-07-05T03:21:42.002" v="4806" actId="1076"/>
          <ac:spMkLst>
            <pc:docMk/>
            <pc:sldMk cId="3168020328" sldId="274"/>
            <ac:spMk id="9" creationId="{4EA7904B-E859-4559-C7CE-F156872F7265}"/>
          </ac:spMkLst>
        </pc:spChg>
        <pc:spChg chg="add mod">
          <ac:chgData name="Guangwei Zhang" userId="00c53528-d8f4-413e-b4b0-985264559294" providerId="ADAL" clId="{5F7129DE-E915-C84B-B771-F18B4496AD9E}" dt="2024-07-05T03:22:40.471" v="4908" actId="1076"/>
          <ac:spMkLst>
            <pc:docMk/>
            <pc:sldMk cId="3168020328" sldId="274"/>
            <ac:spMk id="10" creationId="{6FE974BF-10C6-39A9-18EC-F3F4C24B17F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1" creationId="{D389D94B-8454-570C-A32E-80A00A5933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2" creationId="{B5514DD6-03A5-A692-1229-52E23F0FEAEE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3" creationId="{AAE5341B-6CC2-5C87-E267-9050BF0AEB65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4" creationId="{7B45CFAF-BFB9-7231-3489-F7F44A8707E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5" creationId="{A0EB9C7F-5938-5316-F0D1-F0A843F6577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6" creationId="{4A3F13E6-3F78-0B84-F50B-3180AFBA9E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7" creationId="{CC1BE1D1-20EE-0862-6333-C7828003FBE7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8" creationId="{9B0E13B1-B8BA-D38F-70E0-663803B6C26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19" creationId="{09130EBB-DE1F-4364-0E05-DD0429C7FFB6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20" creationId="{CC9BF619-994F-A4C9-F901-2C339DB8E4C9}"/>
          </ac:spMkLst>
        </pc:spChg>
        <pc:spChg chg="add del mod">
          <ac:chgData name="Guangwei Zhang" userId="00c53528-d8f4-413e-b4b0-985264559294" providerId="ADAL" clId="{5F7129DE-E915-C84B-B771-F18B4496AD9E}" dt="2024-07-05T03:24:28.793" v="4943" actId="478"/>
          <ac:spMkLst>
            <pc:docMk/>
            <pc:sldMk cId="3168020328" sldId="274"/>
            <ac:spMk id="21" creationId="{8587E2A7-4663-0B71-A11B-2B0CF85BD54A}"/>
          </ac:spMkLst>
        </pc:spChg>
        <pc:spChg chg="add del mod">
          <ac:chgData name="Guangwei Zhang" userId="00c53528-d8f4-413e-b4b0-985264559294" providerId="ADAL" clId="{5F7129DE-E915-C84B-B771-F18B4496AD9E}" dt="2024-07-05T03:24:29.098" v="4945"/>
          <ac:spMkLst>
            <pc:docMk/>
            <pc:sldMk cId="3168020328" sldId="274"/>
            <ac:spMk id="22" creationId="{7CEA4D0F-42EF-F11F-C6AC-2B93A52E3C39}"/>
          </ac:spMkLst>
        </pc:spChg>
        <pc:spChg chg="add del mod">
          <ac:chgData name="Guangwei Zhang" userId="00c53528-d8f4-413e-b4b0-985264559294" providerId="ADAL" clId="{5F7129DE-E915-C84B-B771-F18B4496AD9E}" dt="2024-07-05T03:25:32.471" v="4968" actId="478"/>
          <ac:spMkLst>
            <pc:docMk/>
            <pc:sldMk cId="3168020328" sldId="274"/>
            <ac:spMk id="31" creationId="{FF323FDE-BB46-00A4-4358-11F0A174E0C2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2" creationId="{DA14E324-0DBC-9ABC-E0AD-F0C5FF1A1D73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3" creationId="{7BE6903A-C2FC-54EA-54A0-ED2002D6885B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4" creationId="{96267704-01AE-E552-BF47-BF8E0DCF2F08}"/>
          </ac:spMkLst>
        </pc:spChg>
        <pc:spChg chg="add mod">
          <ac:chgData name="Guangwei Zhang" userId="00c53528-d8f4-413e-b4b0-985264559294" providerId="ADAL" clId="{5F7129DE-E915-C84B-B771-F18B4496AD9E}" dt="2024-07-05T03:25:35.891" v="4969" actId="1076"/>
          <ac:spMkLst>
            <pc:docMk/>
            <pc:sldMk cId="3168020328" sldId="274"/>
            <ac:spMk id="35" creationId="{0E6CB6A7-3513-9FDA-3F1D-08D36C4ABCA3}"/>
          </ac:spMkLst>
        </pc:spChg>
        <pc:spChg chg="add mod">
          <ac:chgData name="Guangwei Zhang" userId="00c53528-d8f4-413e-b4b0-985264559294" providerId="ADAL" clId="{5F7129DE-E915-C84B-B771-F18B4496AD9E}" dt="2024-07-05T03:33:44.046" v="5374" actId="20577"/>
          <ac:spMkLst>
            <pc:docMk/>
            <pc:sldMk cId="3168020328" sldId="274"/>
            <ac:spMk id="36" creationId="{0D5E3220-89E3-827C-4F8C-EE53D2D9A227}"/>
          </ac:spMkLst>
        </pc:spChg>
        <pc:spChg chg="add mod">
          <ac:chgData name="Guangwei Zhang" userId="00c53528-d8f4-413e-b4b0-985264559294" providerId="ADAL" clId="{5F7129DE-E915-C84B-B771-F18B4496AD9E}" dt="2024-07-05T03:26:06.149" v="5009" actId="1076"/>
          <ac:spMkLst>
            <pc:docMk/>
            <pc:sldMk cId="3168020328" sldId="274"/>
            <ac:spMk id="37" creationId="{AD5D18D6-1F76-13DC-6321-A2BBB0DB2DE6}"/>
          </ac:spMkLst>
        </pc:spChg>
        <pc:spChg chg="add mod">
          <ac:chgData name="Guangwei Zhang" userId="00c53528-d8f4-413e-b4b0-985264559294" providerId="ADAL" clId="{5F7129DE-E915-C84B-B771-F18B4496AD9E}" dt="2024-07-05T03:40:24.948" v="5641" actId="2711"/>
          <ac:spMkLst>
            <pc:docMk/>
            <pc:sldMk cId="3168020328" sldId="274"/>
            <ac:spMk id="38" creationId="{57EF81D2-E5FC-15A7-7760-13B799F9DDD5}"/>
          </ac:spMkLst>
        </pc:spChg>
        <pc:spChg chg="add mod">
          <ac:chgData name="Guangwei Zhang" userId="00c53528-d8f4-413e-b4b0-985264559294" providerId="ADAL" clId="{5F7129DE-E915-C84B-B771-F18B4496AD9E}" dt="2024-07-05T03:28:05.365" v="5185" actId="1076"/>
          <ac:spMkLst>
            <pc:docMk/>
            <pc:sldMk cId="3168020328" sldId="274"/>
            <ac:spMk id="39" creationId="{ED77FACA-5323-0EE2-B900-BFE62055C06B}"/>
          </ac:spMkLst>
        </pc:spChg>
        <pc:spChg chg="add mod">
          <ac:chgData name="Guangwei Zhang" userId="00c53528-d8f4-413e-b4b0-985264559294" providerId="ADAL" clId="{5F7129DE-E915-C84B-B771-F18B4496AD9E}" dt="2024-07-05T03:30:10.011" v="5187"/>
          <ac:spMkLst>
            <pc:docMk/>
            <pc:sldMk cId="3168020328" sldId="274"/>
            <ac:spMk id="40" creationId="{D01B9A39-527A-D29F-44DE-AB5B75F33D67}"/>
          </ac:spMkLst>
        </pc:spChg>
        <pc:spChg chg="add mod">
          <ac:chgData name="Guangwei Zhang" userId="00c53528-d8f4-413e-b4b0-985264559294" providerId="ADAL" clId="{5F7129DE-E915-C84B-B771-F18B4496AD9E}" dt="2024-07-05T03:30:32.108" v="5232" actId="1076"/>
          <ac:spMkLst>
            <pc:docMk/>
            <pc:sldMk cId="3168020328" sldId="274"/>
            <ac:spMk id="41" creationId="{B15DBC46-DBE6-F2A3-1B11-DFC6A9597129}"/>
          </ac:spMkLst>
        </pc:spChg>
        <pc:spChg chg="add mod">
          <ac:chgData name="Guangwei Zhang" userId="00c53528-d8f4-413e-b4b0-985264559294" providerId="ADAL" clId="{5F7129DE-E915-C84B-B771-F18B4496AD9E}" dt="2024-07-05T03:31:23.407" v="5333" actId="1076"/>
          <ac:spMkLst>
            <pc:docMk/>
            <pc:sldMk cId="3168020328" sldId="274"/>
            <ac:spMk id="42" creationId="{382C27BA-20B0-7392-4666-2D613270A89C}"/>
          </ac:spMkLst>
        </pc:spChg>
        <pc:spChg chg="add mod">
          <ac:chgData name="Guangwei Zhang" userId="00c53528-d8f4-413e-b4b0-985264559294" providerId="ADAL" clId="{5F7129DE-E915-C84B-B771-F18B4496AD9E}" dt="2024-07-05T03:34:46.300" v="5393" actId="1076"/>
          <ac:spMkLst>
            <pc:docMk/>
            <pc:sldMk cId="3168020328" sldId="274"/>
            <ac:spMk id="43" creationId="{C28B1AED-0D0E-5F88-A663-6061885DCF75}"/>
          </ac:spMkLst>
        </pc:spChg>
        <pc:spChg chg="add mod">
          <ac:chgData name="Guangwei Zhang" userId="00c53528-d8f4-413e-b4b0-985264559294" providerId="ADAL" clId="{5F7129DE-E915-C84B-B771-F18B4496AD9E}" dt="2024-07-05T03:35:21.523" v="5424" actId="1076"/>
          <ac:spMkLst>
            <pc:docMk/>
            <pc:sldMk cId="3168020328" sldId="274"/>
            <ac:spMk id="46" creationId="{0DE02770-38A6-CD9D-D81C-F8DD2E4D3DBF}"/>
          </ac:spMkLst>
        </pc:spChg>
        <pc:spChg chg="add mod">
          <ac:chgData name="Guangwei Zhang" userId="00c53528-d8f4-413e-b4b0-985264559294" providerId="ADAL" clId="{5F7129DE-E915-C84B-B771-F18B4496AD9E}" dt="2024-07-05T03:39:21.909" v="5638" actId="207"/>
          <ac:spMkLst>
            <pc:docMk/>
            <pc:sldMk cId="3168020328" sldId="274"/>
            <ac:spMk id="47" creationId="{FE9C5DA8-9C72-296B-0B89-A9AC456F0223}"/>
          </ac:spMkLst>
        </pc:spChg>
        <pc:picChg chg="add mod">
          <ac:chgData name="Guangwei Zhang" userId="00c53528-d8f4-413e-b4b0-985264559294" providerId="ADAL" clId="{5F7129DE-E915-C84B-B771-F18B4496AD9E}" dt="2024-07-05T03:21:14.190" v="4786" actId="1076"/>
          <ac:picMkLst>
            <pc:docMk/>
            <pc:sldMk cId="3168020328" sldId="274"/>
            <ac:picMk id="4" creationId="{D9FC220D-4651-FD5B-8267-A143DABC54D6}"/>
          </ac:picMkLst>
        </pc:pic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4" creationId="{663ED788-ADD2-7D09-BE1C-B80D93DFA0D6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5" creationId="{46E8BAB8-230F-8791-3045-907512DA0F6E}"/>
          </ac:cxnSpMkLst>
        </pc:cxnChg>
        <pc:cxnChg chg="add mod">
          <ac:chgData name="Guangwei Zhang" userId="00c53528-d8f4-413e-b4b0-985264559294" providerId="ADAL" clId="{5F7129DE-E915-C84B-B771-F18B4496AD9E}" dt="2024-07-05T03:25:35.891" v="4969" actId="1076"/>
          <ac:cxnSpMkLst>
            <pc:docMk/>
            <pc:sldMk cId="3168020328" sldId="274"/>
            <ac:cxnSpMk id="28" creationId="{44D72712-27E8-F989-8A67-3F3E881798A3}"/>
          </ac:cxnSpMkLst>
        </pc:cxnChg>
        <pc:cxnChg chg="add">
          <ac:chgData name="Guangwei Zhang" userId="00c53528-d8f4-413e-b4b0-985264559294" providerId="ADAL" clId="{5F7129DE-E915-C84B-B771-F18B4496AD9E}" dt="2024-07-05T03:35:09.363" v="5396" actId="11529"/>
          <ac:cxnSpMkLst>
            <pc:docMk/>
            <pc:sldMk cId="3168020328" sldId="274"/>
            <ac:cxnSpMk id="45" creationId="{B2DC8CB2-CF55-80B1-FD34-3BCDEC7805CF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1:59.815" v="9902" actId="20577"/>
        <pc:sldMkLst>
          <pc:docMk/>
          <pc:sldMk cId="74485139" sldId="275"/>
        </pc:sldMkLst>
        <pc:spChg chg="mod">
          <ac:chgData name="Guangwei Zhang" userId="00c53528-d8f4-413e-b4b0-985264559294" providerId="ADAL" clId="{5F7129DE-E915-C84B-B771-F18B4496AD9E}" dt="2024-07-05T16:51:59.815" v="9902" actId="20577"/>
          <ac:spMkLst>
            <pc:docMk/>
            <pc:sldMk cId="74485139" sldId="275"/>
            <ac:spMk id="3" creationId="{E511FDBE-3D5A-7F8B-8583-1AA3AC40249A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4" creationId="{3D694D89-C8EF-FE49-69BE-20C609900428}"/>
          </ac:spMkLst>
        </pc:spChg>
        <pc:spChg chg="add del mod">
          <ac:chgData name="Guangwei Zhang" userId="00c53528-d8f4-413e-b4b0-985264559294" providerId="ADAL" clId="{5F7129DE-E915-C84B-B771-F18B4496AD9E}" dt="2024-07-05T03:42:18.856" v="5673"/>
          <ac:spMkLst>
            <pc:docMk/>
            <pc:sldMk cId="74485139" sldId="275"/>
            <ac:spMk id="4" creationId="{866A772A-5A8F-9A0F-84A9-0D42C06A7DA9}"/>
          </ac:spMkLst>
        </pc:spChg>
        <pc:spChg chg="add mod">
          <ac:chgData name="Guangwei Zhang" userId="00c53528-d8f4-413e-b4b0-985264559294" providerId="ADAL" clId="{5F7129DE-E915-C84B-B771-F18B4496AD9E}" dt="2024-07-05T09:06:30.672" v="7504" actId="20577"/>
          <ac:spMkLst>
            <pc:docMk/>
            <pc:sldMk cId="74485139" sldId="275"/>
            <ac:spMk id="5" creationId="{C459241C-E409-B4D3-EC5B-C7C821CF1927}"/>
          </ac:spMkLst>
        </pc:spChg>
        <pc:spChg chg="add mod">
          <ac:chgData name="Guangwei Zhang" userId="00c53528-d8f4-413e-b4b0-985264559294" providerId="ADAL" clId="{5F7129DE-E915-C84B-B771-F18B4496AD9E}" dt="2024-07-05T08:56:08.823" v="6801" actId="20577"/>
          <ac:spMkLst>
            <pc:docMk/>
            <pc:sldMk cId="74485139" sldId="275"/>
            <ac:spMk id="6" creationId="{292632ED-5505-6AAB-1216-29B538F179EC}"/>
          </ac:spMkLst>
        </pc:spChg>
        <pc:spChg chg="add mod">
          <ac:chgData name="Guangwei Zhang" userId="00c53528-d8f4-413e-b4b0-985264559294" providerId="ADAL" clId="{5F7129DE-E915-C84B-B771-F18B4496AD9E}" dt="2024-07-05T08:58:45.024" v="6911" actId="207"/>
          <ac:spMkLst>
            <pc:docMk/>
            <pc:sldMk cId="74485139" sldId="275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8:59:25.713" v="6970" actId="20577"/>
          <ac:spMkLst>
            <pc:docMk/>
            <pc:sldMk cId="74485139" sldId="275"/>
            <ac:spMk id="11" creationId="{080B3C42-B8DA-6DB1-59E4-F772666E766F}"/>
          </ac:spMkLst>
        </pc:spChg>
        <pc:spChg chg="add del mod">
          <ac:chgData name="Guangwei Zhang" userId="00c53528-d8f4-413e-b4b0-985264559294" providerId="ADAL" clId="{5F7129DE-E915-C84B-B771-F18B4496AD9E}" dt="2024-07-05T08:48:47.612" v="6618" actId="478"/>
          <ac:spMkLst>
            <pc:docMk/>
            <pc:sldMk cId="74485139" sldId="275"/>
            <ac:spMk id="12" creationId="{0A859FCA-09A0-9AAE-369E-8DC0144A1246}"/>
          </ac:spMkLst>
        </pc:spChg>
        <pc:spChg chg="add mod">
          <ac:chgData name="Guangwei Zhang" userId="00c53528-d8f4-413e-b4b0-985264559294" providerId="ADAL" clId="{5F7129DE-E915-C84B-B771-F18B4496AD9E}" dt="2024-07-05T08:56:06.687" v="6796" actId="1076"/>
          <ac:spMkLst>
            <pc:docMk/>
            <pc:sldMk cId="74485139" sldId="275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4" creationId="{3D199CBC-CE84-6BF7-55A7-EFA07A73ADEA}"/>
          </ac:spMkLst>
        </pc:spChg>
        <pc:spChg chg="add mod">
          <ac:chgData name="Guangwei Zhang" userId="00c53528-d8f4-413e-b4b0-985264559294" providerId="ADAL" clId="{5F7129DE-E915-C84B-B771-F18B4496AD9E}" dt="2024-07-05T13:07:50.690" v="8183" actId="1036"/>
          <ac:spMkLst>
            <pc:docMk/>
            <pc:sldMk cId="74485139" sldId="275"/>
            <ac:spMk id="15" creationId="{00E152BC-D423-E01E-1674-223A28D202DB}"/>
          </ac:spMkLst>
        </pc:spChg>
        <pc:picChg chg="add mod modCrop">
          <ac:chgData name="Guangwei Zhang" userId="00c53528-d8f4-413e-b4b0-985264559294" providerId="ADAL" clId="{5F7129DE-E915-C84B-B771-F18B4496AD9E}" dt="2024-07-05T13:07:47.484" v="8179" actId="1076"/>
          <ac:picMkLst>
            <pc:docMk/>
            <pc:sldMk cId="74485139" sldId="275"/>
            <ac:picMk id="8" creationId="{7B116FAB-7965-81D0-9BC1-8E22A94A5E0E}"/>
          </ac:picMkLst>
        </pc:picChg>
        <pc:cxnChg chg="add mod">
          <ac:chgData name="Guangwei Zhang" userId="00c53528-d8f4-413e-b4b0-985264559294" providerId="ADAL" clId="{5F7129DE-E915-C84B-B771-F18B4496AD9E}" dt="2024-07-05T08:56:06.687" v="6796" actId="1076"/>
          <ac:cxnSpMkLst>
            <pc:docMk/>
            <pc:sldMk cId="74485139" sldId="275"/>
            <ac:cxnSpMk id="10" creationId="{33A685D7-E255-9148-8535-230BF8049766}"/>
          </ac:cxnSpMkLst>
        </pc:cxnChg>
      </pc:sldChg>
      <pc:sldChg chg="addSp modSp new mod ord">
        <pc:chgData name="Guangwei Zhang" userId="00c53528-d8f4-413e-b4b0-985264559294" providerId="ADAL" clId="{5F7129DE-E915-C84B-B771-F18B4496AD9E}" dt="2024-07-05T16:52:01.825" v="9903" actId="20577"/>
        <pc:sldMkLst>
          <pc:docMk/>
          <pc:sldMk cId="3314383451" sldId="276"/>
        </pc:sldMkLst>
        <pc:spChg chg="mod">
          <ac:chgData name="Guangwei Zhang" userId="00c53528-d8f4-413e-b4b0-985264559294" providerId="ADAL" clId="{5F7129DE-E915-C84B-B771-F18B4496AD9E}" dt="2024-07-05T16:52:01.825" v="9903" actId="20577"/>
          <ac:spMkLst>
            <pc:docMk/>
            <pc:sldMk cId="3314383451" sldId="276"/>
            <ac:spMk id="3" creationId="{4DE29967-3C26-5C5B-1089-96DDD8A32848}"/>
          </ac:spMkLst>
        </pc:spChg>
        <pc:spChg chg="add mod">
          <ac:chgData name="Guangwei Zhang" userId="00c53528-d8f4-413e-b4b0-985264559294" providerId="ADAL" clId="{5F7129DE-E915-C84B-B771-F18B4496AD9E}" dt="2024-07-05T08:59:01.577" v="6954" actId="14100"/>
          <ac:spMkLst>
            <pc:docMk/>
            <pc:sldMk cId="3314383451" sldId="276"/>
            <ac:spMk id="5" creationId="{3A13D96F-30BB-0E6B-3B3A-B470126E280D}"/>
          </ac:spMkLst>
        </pc:spChg>
        <pc:picChg chg="add mod">
          <ac:chgData name="Guangwei Zhang" userId="00c53528-d8f4-413e-b4b0-985264559294" providerId="ADAL" clId="{5F7129DE-E915-C84B-B771-F18B4496AD9E}" dt="2024-07-05T08:57:41.085" v="6808" actId="1076"/>
          <ac:picMkLst>
            <pc:docMk/>
            <pc:sldMk cId="3314383451" sldId="276"/>
            <ac:picMk id="4" creationId="{1B6B70DA-7EB4-C67A-8D51-C4EB3216FA51}"/>
          </ac:picMkLst>
        </pc:picChg>
      </pc:sldChg>
      <pc:sldChg chg="addSp delSp modSp add mod">
        <pc:chgData name="Guangwei Zhang" userId="00c53528-d8f4-413e-b4b0-985264559294" providerId="ADAL" clId="{5F7129DE-E915-C84B-B771-F18B4496AD9E}" dt="2024-07-05T16:52:06.904" v="9914" actId="20577"/>
        <pc:sldMkLst>
          <pc:docMk/>
          <pc:sldMk cId="2413624003" sldId="277"/>
        </pc:sldMkLst>
        <pc:spChg chg="mod">
          <ac:chgData name="Guangwei Zhang" userId="00c53528-d8f4-413e-b4b0-985264559294" providerId="ADAL" clId="{5F7129DE-E915-C84B-B771-F18B4496AD9E}" dt="2024-07-05T16:52:06.904" v="9914" actId="20577"/>
          <ac:spMkLst>
            <pc:docMk/>
            <pc:sldMk cId="2413624003" sldId="277"/>
            <ac:spMk id="3" creationId="{E511FDBE-3D5A-7F8B-8583-1AA3AC40249A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4" creationId="{3D694D89-C8EF-FE49-69BE-20C609900428}"/>
          </ac:spMkLst>
        </pc:spChg>
        <pc:spChg chg="mod">
          <ac:chgData name="Guangwei Zhang" userId="00c53528-d8f4-413e-b4b0-985264559294" providerId="ADAL" clId="{5F7129DE-E915-C84B-B771-F18B4496AD9E}" dt="2024-07-05T09:01:21.467" v="6985" actId="20577"/>
          <ac:spMkLst>
            <pc:docMk/>
            <pc:sldMk cId="2413624003" sldId="277"/>
            <ac:spMk id="6" creationId="{292632ED-5505-6AAB-1216-29B538F179EC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7" creationId="{036A5F96-B421-70FA-403F-6F4AB159929C}"/>
          </ac:spMkLst>
        </pc:spChg>
        <pc:spChg chg="add mod">
          <ac:chgData name="Guangwei Zhang" userId="00c53528-d8f4-413e-b4b0-985264559294" providerId="ADAL" clId="{5F7129DE-E915-C84B-B771-F18B4496AD9E}" dt="2024-07-05T09:02:52.612" v="7181" actId="1076"/>
          <ac:spMkLst>
            <pc:docMk/>
            <pc:sldMk cId="2413624003" sldId="277"/>
            <ac:spMk id="9" creationId="{6B181166-B584-EA4B-328D-37AE16F545B5}"/>
          </ac:spMkLst>
        </pc:spChg>
        <pc:spChg chg="del">
          <ac:chgData name="Guangwei Zhang" userId="00c53528-d8f4-413e-b4b0-985264559294" providerId="ADAL" clId="{5F7129DE-E915-C84B-B771-F18B4496AD9E}" dt="2024-07-05T09:01:31.848" v="6987" actId="478"/>
          <ac:spMkLst>
            <pc:docMk/>
            <pc:sldMk cId="2413624003" sldId="277"/>
            <ac:spMk id="11" creationId="{080B3C42-B8DA-6DB1-59E4-F772666E766F}"/>
          </ac:spMkLst>
        </pc:spChg>
        <pc:spChg chg="add mod">
          <ac:chgData name="Guangwei Zhang" userId="00c53528-d8f4-413e-b4b0-985264559294" providerId="ADAL" clId="{5F7129DE-E915-C84B-B771-F18B4496AD9E}" dt="2024-07-05T09:01:51.184" v="6991" actId="14100"/>
          <ac:spMkLst>
            <pc:docMk/>
            <pc:sldMk cId="2413624003" sldId="277"/>
            <ac:spMk id="12" creationId="{FBC85032-860C-89C6-BADB-49786BBE81A7}"/>
          </ac:spMkLst>
        </pc:spChg>
        <pc:spChg chg="del mod">
          <ac:chgData name="Guangwei Zhang" userId="00c53528-d8f4-413e-b4b0-985264559294" providerId="ADAL" clId="{5F7129DE-E915-C84B-B771-F18B4496AD9E}" dt="2024-07-05T09:01:46.286" v="6988" actId="478"/>
          <ac:spMkLst>
            <pc:docMk/>
            <pc:sldMk cId="2413624003" sldId="277"/>
            <ac:spMk id="13" creationId="{D37A79D0-7066-5480-FA2B-4C45545D3964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4" creationId="{D3AAFA8F-5A50-50FC-C69E-2F958B73AC5F}"/>
          </ac:spMkLst>
        </pc:spChg>
        <pc:spChg chg="add mod">
          <ac:chgData name="Guangwei Zhang" userId="00c53528-d8f4-413e-b4b0-985264559294" providerId="ADAL" clId="{5F7129DE-E915-C84B-B771-F18B4496AD9E}" dt="2024-07-05T09:01:49.259" v="6990" actId="1076"/>
          <ac:spMkLst>
            <pc:docMk/>
            <pc:sldMk cId="2413624003" sldId="277"/>
            <ac:spMk id="16" creationId="{3806817C-E617-2D91-B3A6-7F3948C6E043}"/>
          </ac:spMkLst>
        </pc:spChg>
        <pc:picChg chg="del mod">
          <ac:chgData name="Guangwei Zhang" userId="00c53528-d8f4-413e-b4b0-985264559294" providerId="ADAL" clId="{5F7129DE-E915-C84B-B771-F18B4496AD9E}" dt="2024-07-05T09:01:46.286" v="6988" actId="478"/>
          <ac:picMkLst>
            <pc:docMk/>
            <pc:sldMk cId="2413624003" sldId="277"/>
            <ac:picMk id="8" creationId="{7B116FAB-7965-81D0-9BC1-8E22A94A5E0E}"/>
          </ac:picMkLst>
        </pc:picChg>
        <pc:picChg chg="add mod">
          <ac:chgData name="Guangwei Zhang" userId="00c53528-d8f4-413e-b4b0-985264559294" providerId="ADAL" clId="{5F7129DE-E915-C84B-B771-F18B4496AD9E}" dt="2024-07-05T09:03:01.356" v="7182" actId="1076"/>
          <ac:picMkLst>
            <pc:docMk/>
            <pc:sldMk cId="2413624003" sldId="277"/>
            <ac:picMk id="15" creationId="{DACD89D4-E64D-6E1F-28AB-A6F360CFA71B}"/>
          </ac:picMkLst>
        </pc:picChg>
        <pc:cxnChg chg="del mod">
          <ac:chgData name="Guangwei Zhang" userId="00c53528-d8f4-413e-b4b0-985264559294" providerId="ADAL" clId="{5F7129DE-E915-C84B-B771-F18B4496AD9E}" dt="2024-07-05T09:01:46.286" v="6988" actId="478"/>
          <ac:cxnSpMkLst>
            <pc:docMk/>
            <pc:sldMk cId="2413624003" sldId="277"/>
            <ac:cxnSpMk id="10" creationId="{33A685D7-E255-9148-8535-230BF8049766}"/>
          </ac:cxnSpMkLst>
        </pc:cxnChg>
        <pc:cxnChg chg="add mod">
          <ac:chgData name="Guangwei Zhang" userId="00c53528-d8f4-413e-b4b0-985264559294" providerId="ADAL" clId="{5F7129DE-E915-C84B-B771-F18B4496AD9E}" dt="2024-07-05T09:01:49.259" v="6990" actId="1076"/>
          <ac:cxnSpMkLst>
            <pc:docMk/>
            <pc:sldMk cId="2413624003" sldId="277"/>
            <ac:cxnSpMk id="17" creationId="{662F976C-4057-C712-1DC8-6E78568E8AB6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5T09:06:17.515" v="7491" actId="20577"/>
        <pc:sldMkLst>
          <pc:docMk/>
          <pc:sldMk cId="545515821" sldId="278"/>
        </pc:sldMkLst>
        <pc:spChg chg="mod">
          <ac:chgData name="Guangwei Zhang" userId="00c53528-d8f4-413e-b4b0-985264559294" providerId="ADAL" clId="{5F7129DE-E915-C84B-B771-F18B4496AD9E}" dt="2024-07-05T09:03:48.905" v="7233" actId="207"/>
          <ac:spMkLst>
            <pc:docMk/>
            <pc:sldMk cId="545515821" sldId="278"/>
            <ac:spMk id="3" creationId="{E50FBE62-D44C-2232-0DBF-08C911274E22}"/>
          </ac:spMkLst>
        </pc:spChg>
        <pc:spChg chg="add mod">
          <ac:chgData name="Guangwei Zhang" userId="00c53528-d8f4-413e-b4b0-985264559294" providerId="ADAL" clId="{5F7129DE-E915-C84B-B771-F18B4496AD9E}" dt="2024-07-05T09:06:17.515" v="7491" actId="20577"/>
          <ac:spMkLst>
            <pc:docMk/>
            <pc:sldMk cId="545515821" sldId="278"/>
            <ac:spMk id="4" creationId="{DFDDCB19-A8FF-B3BA-0751-8FCC8DED2633}"/>
          </ac:spMkLst>
        </pc:spChg>
      </pc:sldChg>
      <pc:sldChg chg="addSp modSp new mod">
        <pc:chgData name="Guangwei Zhang" userId="00c53528-d8f4-413e-b4b0-985264559294" providerId="ADAL" clId="{5F7129DE-E915-C84B-B771-F18B4496AD9E}" dt="2024-07-05T16:52:15.087" v="9925" actId="20577"/>
        <pc:sldMkLst>
          <pc:docMk/>
          <pc:sldMk cId="4122816926" sldId="279"/>
        </pc:sldMkLst>
        <pc:spChg chg="mod">
          <ac:chgData name="Guangwei Zhang" userId="00c53528-d8f4-413e-b4b0-985264559294" providerId="ADAL" clId="{5F7129DE-E915-C84B-B771-F18B4496AD9E}" dt="2024-07-05T16:52:15.087" v="9925" actId="20577"/>
          <ac:spMkLst>
            <pc:docMk/>
            <pc:sldMk cId="4122816926" sldId="279"/>
            <ac:spMk id="3" creationId="{ED8331C3-338D-5F2A-2CA4-F174591D60D4}"/>
          </ac:spMkLst>
        </pc:spChg>
        <pc:spChg chg="add mod">
          <ac:chgData name="Guangwei Zhang" userId="00c53528-d8f4-413e-b4b0-985264559294" providerId="ADAL" clId="{5F7129DE-E915-C84B-B771-F18B4496AD9E}" dt="2024-07-05T09:08:35.677" v="7669" actId="1076"/>
          <ac:spMkLst>
            <pc:docMk/>
            <pc:sldMk cId="4122816926" sldId="279"/>
            <ac:spMk id="4" creationId="{FE0DF939-3BD1-77C7-DAD0-8FCC734C80BA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5T16:52:18.237" v="9926" actId="20577"/>
        <pc:sldMkLst>
          <pc:docMk/>
          <pc:sldMk cId="897477781" sldId="280"/>
        </pc:sldMkLst>
        <pc:spChg chg="mod">
          <ac:chgData name="Guangwei Zhang" userId="00c53528-d8f4-413e-b4b0-985264559294" providerId="ADAL" clId="{5F7129DE-E915-C84B-B771-F18B4496AD9E}" dt="2024-07-05T16:52:18.237" v="9926" actId="20577"/>
          <ac:spMkLst>
            <pc:docMk/>
            <pc:sldMk cId="897477781" sldId="280"/>
            <ac:spMk id="3" creationId="{406561AF-3249-05ED-D593-94CD97EB3AB7}"/>
          </ac:spMkLst>
        </pc:spChg>
        <pc:spChg chg="add mod">
          <ac:chgData name="Guangwei Zhang" userId="00c53528-d8f4-413e-b4b0-985264559294" providerId="ADAL" clId="{5F7129DE-E915-C84B-B771-F18B4496AD9E}" dt="2024-07-05T11:06:15.309" v="7784" actId="1076"/>
          <ac:spMkLst>
            <pc:docMk/>
            <pc:sldMk cId="897477781" sldId="280"/>
            <ac:spMk id="6" creationId="{85116863-960B-1BC3-1E1F-AF58AC09C86F}"/>
          </ac:spMkLst>
        </pc:spChg>
        <pc:spChg chg="add mod">
          <ac:chgData name="Guangwei Zhang" userId="00c53528-d8f4-413e-b4b0-985264559294" providerId="ADAL" clId="{5F7129DE-E915-C84B-B771-F18B4496AD9E}" dt="2024-07-05T11:32:34.848" v="7828" actId="1076"/>
          <ac:spMkLst>
            <pc:docMk/>
            <pc:sldMk cId="897477781" sldId="280"/>
            <ac:spMk id="7" creationId="{2A2D1C03-3145-B983-C5D6-6C81070F79A0}"/>
          </ac:spMkLst>
        </pc:spChg>
        <pc:picChg chg="add del mod">
          <ac:chgData name="Guangwei Zhang" userId="00c53528-d8f4-413e-b4b0-985264559294" providerId="ADAL" clId="{5F7129DE-E915-C84B-B771-F18B4496AD9E}" dt="2024-07-05T10:49:04.554" v="7675" actId="478"/>
          <ac:picMkLst>
            <pc:docMk/>
            <pc:sldMk cId="897477781" sldId="280"/>
            <ac:picMk id="4" creationId="{E4F16DF1-EA53-41CD-2217-D7EFF66FFA3B}"/>
          </ac:picMkLst>
        </pc:picChg>
        <pc:picChg chg="add mod">
          <ac:chgData name="Guangwei Zhang" userId="00c53528-d8f4-413e-b4b0-985264559294" providerId="ADAL" clId="{5F7129DE-E915-C84B-B771-F18B4496AD9E}" dt="2024-07-05T11:06:27.863" v="7787" actId="1076"/>
          <ac:picMkLst>
            <pc:docMk/>
            <pc:sldMk cId="897477781" sldId="280"/>
            <ac:picMk id="5" creationId="{D5935B57-7A2B-69B0-241C-9085B6D378CF}"/>
          </ac:picMkLst>
        </pc:picChg>
        <pc:picChg chg="add mod">
          <ac:chgData name="Guangwei Zhang" userId="00c53528-d8f4-413e-b4b0-985264559294" providerId="ADAL" clId="{5F7129DE-E915-C84B-B771-F18B4496AD9E}" dt="2024-07-05T16:22:05.989" v="9301" actId="1076"/>
          <ac:picMkLst>
            <pc:docMk/>
            <pc:sldMk cId="897477781" sldId="280"/>
            <ac:picMk id="8" creationId="{6BAE0D70-CDBA-99EC-C62E-E6924A528598}"/>
          </ac:picMkLst>
        </pc:picChg>
        <pc:picChg chg="add del">
          <ac:chgData name="Guangwei Zhang" userId="00c53528-d8f4-413e-b4b0-985264559294" providerId="ADAL" clId="{5F7129DE-E915-C84B-B771-F18B4496AD9E}" dt="2024-07-05T11:36:24.669" v="7859" actId="21"/>
          <ac:picMkLst>
            <pc:docMk/>
            <pc:sldMk cId="897477781" sldId="280"/>
            <ac:picMk id="8" creationId="{95091A04-06F5-3F86-5601-368CE783AFFE}"/>
          </ac:picMkLst>
        </pc:picChg>
      </pc:sldChg>
      <pc:sldChg chg="addSp modSp new mod">
        <pc:chgData name="Guangwei Zhang" userId="00c53528-d8f4-413e-b4b0-985264559294" providerId="ADAL" clId="{5F7129DE-E915-C84B-B771-F18B4496AD9E}" dt="2024-07-05T16:52:23.184" v="9929" actId="20577"/>
        <pc:sldMkLst>
          <pc:docMk/>
          <pc:sldMk cId="3950473308" sldId="281"/>
        </pc:sldMkLst>
        <pc:spChg chg="mod">
          <ac:chgData name="Guangwei Zhang" userId="00c53528-d8f4-413e-b4b0-985264559294" providerId="ADAL" clId="{5F7129DE-E915-C84B-B771-F18B4496AD9E}" dt="2024-07-05T16:52:23.184" v="9929" actId="20577"/>
          <ac:spMkLst>
            <pc:docMk/>
            <pc:sldMk cId="3950473308" sldId="281"/>
            <ac:spMk id="3" creationId="{B2BB11ED-C755-95E8-7545-3BB9972FB5A3}"/>
          </ac:spMkLst>
        </pc:spChg>
        <pc:spChg chg="add mod">
          <ac:chgData name="Guangwei Zhang" userId="00c53528-d8f4-413e-b4b0-985264559294" providerId="ADAL" clId="{5F7129DE-E915-C84B-B771-F18B4496AD9E}" dt="2024-07-05T11:40:08.133" v="8073" actId="20577"/>
          <ac:spMkLst>
            <pc:docMk/>
            <pc:sldMk cId="3950473308" sldId="281"/>
            <ac:spMk id="6" creationId="{EB2C46A9-38F3-BAA1-DACE-DE0D0574CECD}"/>
          </ac:spMkLst>
        </pc:spChg>
        <pc:spChg chg="add mod">
          <ac:chgData name="Guangwei Zhang" userId="00c53528-d8f4-413e-b4b0-985264559294" providerId="ADAL" clId="{5F7129DE-E915-C84B-B771-F18B4496AD9E}" dt="2024-07-05T11:40:12.445" v="8074" actId="14100"/>
          <ac:spMkLst>
            <pc:docMk/>
            <pc:sldMk cId="3950473308" sldId="281"/>
            <ac:spMk id="9" creationId="{FBFA4E0E-38E5-D78D-AE79-E062C6B2564E}"/>
          </ac:spMkLst>
        </pc:sp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4" creationId="{319FAF08-964F-2ECC-09B5-AD7F5F20EB74}"/>
          </ac:picMkLst>
        </pc:picChg>
        <pc:picChg chg="add mod">
          <ac:chgData name="Guangwei Zhang" userId="00c53528-d8f4-413e-b4b0-985264559294" providerId="ADAL" clId="{5F7129DE-E915-C84B-B771-F18B4496AD9E}" dt="2024-07-05T11:37:52.347" v="7962" actId="1076"/>
          <ac:picMkLst>
            <pc:docMk/>
            <pc:sldMk cId="3950473308" sldId="281"/>
            <ac:picMk id="5" creationId="{EC9F8EBA-E11B-C9A9-D3CF-14352CB0E324}"/>
          </ac:picMkLst>
        </pc:picChg>
        <pc:picChg chg="add mod">
          <ac:chgData name="Guangwei Zhang" userId="00c53528-d8f4-413e-b4b0-985264559294" providerId="ADAL" clId="{5F7129DE-E915-C84B-B771-F18B4496AD9E}" dt="2024-07-05T16:22:09.742" v="9302"/>
          <ac:picMkLst>
            <pc:docMk/>
            <pc:sldMk cId="3950473308" sldId="281"/>
            <ac:picMk id="10" creationId="{08B02179-495E-6E12-54C6-DE8119DFF3C6}"/>
          </ac:picMkLst>
        </pc:picChg>
        <pc:cxnChg chg="add mod">
          <ac:chgData name="Guangwei Zhang" userId="00c53528-d8f4-413e-b4b0-985264559294" providerId="ADAL" clId="{5F7129DE-E915-C84B-B771-F18B4496AD9E}" dt="2024-07-05T11:40:14.044" v="8075" actId="1076"/>
          <ac:cxnSpMkLst>
            <pc:docMk/>
            <pc:sldMk cId="3950473308" sldId="281"/>
            <ac:cxnSpMk id="8" creationId="{3C8E2B9B-73E4-658C-AC25-6B5701216D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24.986" v="9930" actId="20577"/>
        <pc:sldMkLst>
          <pc:docMk/>
          <pc:sldMk cId="998657489" sldId="282"/>
        </pc:sldMkLst>
        <pc:spChg chg="mod">
          <ac:chgData name="Guangwei Zhang" userId="00c53528-d8f4-413e-b4b0-985264559294" providerId="ADAL" clId="{5F7129DE-E915-C84B-B771-F18B4496AD9E}" dt="2024-07-05T16:52:24.986" v="9930" actId="20577"/>
          <ac:spMkLst>
            <pc:docMk/>
            <pc:sldMk cId="998657489" sldId="282"/>
            <ac:spMk id="3" creationId="{CD3CC6F7-C1D9-14FF-10A0-E5151EF2BECD}"/>
          </ac:spMkLst>
        </pc:spChg>
        <pc:spChg chg="add mod">
          <ac:chgData name="Guangwei Zhang" userId="00c53528-d8f4-413e-b4b0-985264559294" providerId="ADAL" clId="{5F7129DE-E915-C84B-B771-F18B4496AD9E}" dt="2024-07-05T13:06:45.726" v="8126" actId="20577"/>
          <ac:spMkLst>
            <pc:docMk/>
            <pc:sldMk cId="998657489" sldId="282"/>
            <ac:spMk id="4" creationId="{0ED4096D-57AE-0575-6DB9-3224E455CF79}"/>
          </ac:spMkLst>
        </pc:spChg>
        <pc:spChg chg="add mod">
          <ac:chgData name="Guangwei Zhang" userId="00c53528-d8f4-413e-b4b0-985264559294" providerId="ADAL" clId="{5F7129DE-E915-C84B-B771-F18B4496AD9E}" dt="2024-07-05T16:19:43.716" v="9297" actId="1076"/>
          <ac:spMkLst>
            <pc:docMk/>
            <pc:sldMk cId="998657489" sldId="282"/>
            <ac:spMk id="5" creationId="{6099A8B5-1A4C-6115-52A7-8DAF6A61943C}"/>
          </ac:spMkLst>
        </pc:spChg>
        <pc:spChg chg="add mod">
          <ac:chgData name="Guangwei Zhang" userId="00c53528-d8f4-413e-b4b0-985264559294" providerId="ADAL" clId="{5F7129DE-E915-C84B-B771-F18B4496AD9E}" dt="2024-07-05T13:10:31.089" v="8258" actId="1076"/>
          <ac:spMkLst>
            <pc:docMk/>
            <pc:sldMk cId="998657489" sldId="282"/>
            <ac:spMk id="7" creationId="{876CAC21-F4FF-1BA4-97B0-137333643623}"/>
          </ac:spMkLst>
        </pc:spChg>
        <pc:picChg chg="add del mod">
          <ac:chgData name="Guangwei Zhang" userId="00c53528-d8f4-413e-b4b0-985264559294" providerId="ADAL" clId="{5F7129DE-E915-C84B-B771-F18B4496AD9E}" dt="2024-07-05T16:19:06.205" v="9262" actId="1076"/>
          <ac:picMkLst>
            <pc:docMk/>
            <pc:sldMk cId="998657489" sldId="282"/>
            <ac:picMk id="6" creationId="{65256451-211A-A516-02CA-E92B3111ABFA}"/>
          </ac:picMkLst>
        </pc:picChg>
        <pc:picChg chg="add mod">
          <ac:chgData name="Guangwei Zhang" userId="00c53528-d8f4-413e-b4b0-985264559294" providerId="ADAL" clId="{5F7129DE-E915-C84B-B771-F18B4496AD9E}" dt="2024-07-05T16:19:08.985" v="9265" actId="1076"/>
          <ac:picMkLst>
            <pc:docMk/>
            <pc:sldMk cId="998657489" sldId="282"/>
            <ac:picMk id="8" creationId="{6B5FC5D5-B1E8-29A3-10F8-FA8F998D7583}"/>
          </ac:picMkLst>
        </pc:picChg>
        <pc:picChg chg="add mod">
          <ac:chgData name="Guangwei Zhang" userId="00c53528-d8f4-413e-b4b0-985264559294" providerId="ADAL" clId="{5F7129DE-E915-C84B-B771-F18B4496AD9E}" dt="2024-07-05T16:22:13.324" v="9303"/>
          <ac:picMkLst>
            <pc:docMk/>
            <pc:sldMk cId="998657489" sldId="282"/>
            <ac:picMk id="9" creationId="{0FABFD1F-AB9C-F0D0-A3DD-DA56F82AF78D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6:23:02.003" v="14668" actId="478"/>
        <pc:sldMkLst>
          <pc:docMk/>
          <pc:sldMk cId="695307642" sldId="283"/>
        </pc:sldMkLst>
        <pc:spChg chg="mod">
          <ac:chgData name="Guangwei Zhang" userId="00c53528-d8f4-413e-b4b0-985264559294" providerId="ADAL" clId="{5F7129DE-E915-C84B-B771-F18B4496AD9E}" dt="2024-07-05T16:52:21.559" v="9928" actId="20577"/>
          <ac:spMkLst>
            <pc:docMk/>
            <pc:sldMk cId="695307642" sldId="283"/>
            <ac:spMk id="3" creationId="{4C5074DA-8651-45B1-463E-4419626BCF13}"/>
          </ac:spMkLst>
        </pc:spChg>
        <pc:spChg chg="add mod">
          <ac:chgData name="Guangwei Zhang" userId="00c53528-d8f4-413e-b4b0-985264559294" providerId="ADAL" clId="{5F7129DE-E915-C84B-B771-F18B4496AD9E}" dt="2024-07-05T15:36:49.975" v="8745" actId="20577"/>
          <ac:spMkLst>
            <pc:docMk/>
            <pc:sldMk cId="695307642" sldId="283"/>
            <ac:spMk id="4" creationId="{5722C7DF-5BCA-E163-E926-64DCF656900D}"/>
          </ac:spMkLst>
        </pc:spChg>
        <pc:spChg chg="add del mod">
          <ac:chgData name="Guangwei Zhang" userId="00c53528-d8f4-413e-b4b0-985264559294" providerId="ADAL" clId="{5F7129DE-E915-C84B-B771-F18B4496AD9E}" dt="2024-07-09T06:23:02.003" v="14668" actId="478"/>
          <ac:spMkLst>
            <pc:docMk/>
            <pc:sldMk cId="695307642" sldId="283"/>
            <ac:spMk id="5" creationId="{447D0F63-6DF9-34A4-8415-9D0D942209CA}"/>
          </ac:spMkLst>
        </pc:spChg>
        <pc:spChg chg="add del mod">
          <ac:chgData name="Guangwei Zhang" userId="00c53528-d8f4-413e-b4b0-985264559294" providerId="ADAL" clId="{5F7129DE-E915-C84B-B771-F18B4496AD9E}" dt="2024-07-06T15:23:12.903" v="10077" actId="478"/>
          <ac:spMkLst>
            <pc:docMk/>
            <pc:sldMk cId="695307642" sldId="283"/>
            <ac:spMk id="5" creationId="{7C2A7E08-2E1D-DAF6-8A72-A2A2611CCFB5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7" creationId="{27D149C3-B663-AF33-9632-B4B4001AAEBF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9" creationId="{A6D4EB20-2AA5-E787-E5F7-5F01E407DCE8}"/>
          </ac:spMkLst>
        </pc:spChg>
        <pc:spChg chg="add mod">
          <ac:chgData name="Guangwei Zhang" userId="00c53528-d8f4-413e-b4b0-985264559294" providerId="ADAL" clId="{5F7129DE-E915-C84B-B771-F18B4496AD9E}" dt="2024-07-05T15:25:48.340" v="8627" actId="1076"/>
          <ac:spMkLst>
            <pc:docMk/>
            <pc:sldMk cId="695307642" sldId="283"/>
            <ac:spMk id="11" creationId="{9DE2AF81-168E-247D-C99A-6E8DFFAD6917}"/>
          </ac:spMkLst>
        </pc:spChg>
        <pc:spChg chg="add del mod">
          <ac:chgData name="Guangwei Zhang" userId="00c53528-d8f4-413e-b4b0-985264559294" providerId="ADAL" clId="{5F7129DE-E915-C84B-B771-F18B4496AD9E}" dt="2024-07-06T15:23:12.057" v="10076" actId="478"/>
          <ac:spMkLst>
            <pc:docMk/>
            <pc:sldMk cId="695307642" sldId="283"/>
            <ac:spMk id="12" creationId="{BEF173E5-398A-327E-1894-65344E922901}"/>
          </ac:spMkLst>
        </pc:spChg>
        <pc:spChg chg="add mod">
          <ac:chgData name="Guangwei Zhang" userId="00c53528-d8f4-413e-b4b0-985264559294" providerId="ADAL" clId="{5F7129DE-E915-C84B-B771-F18B4496AD9E}" dt="2024-07-05T15:40:55.565" v="8755" actId="1076"/>
          <ac:spMkLst>
            <pc:docMk/>
            <pc:sldMk cId="695307642" sldId="283"/>
            <ac:spMk id="13" creationId="{DEF702F5-DC0A-4457-6950-39F2E0148D08}"/>
          </ac:spMkLst>
        </pc:spChg>
        <pc:spChg chg="add mod">
          <ac:chgData name="Guangwei Zhang" userId="00c53528-d8f4-413e-b4b0-985264559294" providerId="ADAL" clId="{5F7129DE-E915-C84B-B771-F18B4496AD9E}" dt="2024-07-05T15:40:58.302" v="8757" actId="1076"/>
          <ac:spMkLst>
            <pc:docMk/>
            <pc:sldMk cId="695307642" sldId="283"/>
            <ac:spMk id="14" creationId="{E2D2A6B0-0510-CEBF-55DA-A64D661DEB6B}"/>
          </ac:spMkLst>
        </pc:spChg>
        <pc:spChg chg="add mod">
          <ac:chgData name="Guangwei Zhang" userId="00c53528-d8f4-413e-b4b0-985264559294" providerId="ADAL" clId="{5F7129DE-E915-C84B-B771-F18B4496AD9E}" dt="2024-07-05T15:33:50.978" v="8693" actId="20577"/>
          <ac:spMkLst>
            <pc:docMk/>
            <pc:sldMk cId="695307642" sldId="283"/>
            <ac:spMk id="16" creationId="{81920C01-DCC5-308E-92D9-B3C99BA59687}"/>
          </ac:spMkLst>
        </pc:spChg>
        <pc:spChg chg="add mod">
          <ac:chgData name="Guangwei Zhang" userId="00c53528-d8f4-413e-b4b0-985264559294" providerId="ADAL" clId="{5F7129DE-E915-C84B-B771-F18B4496AD9E}" dt="2024-07-05T15:25:56.476" v="8628" actId="571"/>
          <ac:spMkLst>
            <pc:docMk/>
            <pc:sldMk cId="695307642" sldId="283"/>
            <ac:spMk id="18" creationId="{FEB0EBD4-C547-A83B-77A7-4FDB472F1A77}"/>
          </ac:spMkLst>
        </pc:spChg>
        <pc:spChg chg="add mod">
          <ac:chgData name="Guangwei Zhang" userId="00c53528-d8f4-413e-b4b0-985264559294" providerId="ADAL" clId="{5F7129DE-E915-C84B-B771-F18B4496AD9E}" dt="2024-07-05T15:34:34.906" v="8705" actId="20577"/>
          <ac:spMkLst>
            <pc:docMk/>
            <pc:sldMk cId="695307642" sldId="283"/>
            <ac:spMk id="20" creationId="{1E9DBA6E-D008-6D5C-9235-187D1DA08659}"/>
          </ac:spMkLst>
        </pc:spChg>
        <pc:spChg chg="add mod">
          <ac:chgData name="Guangwei Zhang" userId="00c53528-d8f4-413e-b4b0-985264559294" providerId="ADAL" clId="{5F7129DE-E915-C84B-B771-F18B4496AD9E}" dt="2024-07-05T15:34:32.303" v="8702" actId="20577"/>
          <ac:spMkLst>
            <pc:docMk/>
            <pc:sldMk cId="695307642" sldId="283"/>
            <ac:spMk id="22" creationId="{7B1E5D5B-7766-D705-C763-5E4C6A8A9C56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3" creationId="{B1A86D40-E94F-C15F-0929-3A362D060603}"/>
          </ac:spMkLst>
        </pc:spChg>
        <pc:spChg chg="add mod">
          <ac:chgData name="Guangwei Zhang" userId="00c53528-d8f4-413e-b4b0-985264559294" providerId="ADAL" clId="{5F7129DE-E915-C84B-B771-F18B4496AD9E}" dt="2024-07-05T15:48:18.503" v="8766" actId="1076"/>
          <ac:spMkLst>
            <pc:docMk/>
            <pc:sldMk cId="695307642" sldId="283"/>
            <ac:spMk id="24" creationId="{30D6F996-EE12-5020-3DC5-4EA699B7F488}"/>
          </ac:spMkLst>
        </pc:spChg>
        <pc:spChg chg="add mod">
          <ac:chgData name="Guangwei Zhang" userId="00c53528-d8f4-413e-b4b0-985264559294" providerId="ADAL" clId="{5F7129DE-E915-C84B-B771-F18B4496AD9E}" dt="2024-07-06T15:22:25.320" v="10056" actId="20577"/>
          <ac:spMkLst>
            <pc:docMk/>
            <pc:sldMk cId="695307642" sldId="283"/>
            <ac:spMk id="27" creationId="{789CABFA-36EA-EAD0-3FCF-F68B9247B852}"/>
          </ac:spMkLst>
        </pc:spChg>
        <pc:spChg chg="add mod">
          <ac:chgData name="Guangwei Zhang" userId="00c53528-d8f4-413e-b4b0-985264559294" providerId="ADAL" clId="{5F7129DE-E915-C84B-B771-F18B4496AD9E}" dt="2024-07-05T15:35:25.179" v="8739" actId="20577"/>
          <ac:spMkLst>
            <pc:docMk/>
            <pc:sldMk cId="695307642" sldId="283"/>
            <ac:spMk id="28" creationId="{137104CC-AE2F-C696-3ACA-BBFA7615A047}"/>
          </ac:spMkLst>
        </pc:spChg>
        <pc:spChg chg="add mod">
          <ac:chgData name="Guangwei Zhang" userId="00c53528-d8f4-413e-b4b0-985264559294" providerId="ADAL" clId="{5F7129DE-E915-C84B-B771-F18B4496AD9E}" dt="2024-07-05T15:35:21.939" v="8736" actId="20577"/>
          <ac:spMkLst>
            <pc:docMk/>
            <pc:sldMk cId="695307642" sldId="283"/>
            <ac:spMk id="29" creationId="{DED57B3C-A0C9-87FD-8CDA-7B29E1EF555E}"/>
          </ac:spMkLst>
        </pc:sp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6" creationId="{ED548D6B-F0F2-F3DB-0E98-69A3793CF829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8" creationId="{7FDD1287-D1DC-5FD4-31F4-6500E965EF12}"/>
          </ac:cxnSpMkLst>
        </pc:cxnChg>
        <pc:cxnChg chg="add mod">
          <ac:chgData name="Guangwei Zhang" userId="00c53528-d8f4-413e-b4b0-985264559294" providerId="ADAL" clId="{5F7129DE-E915-C84B-B771-F18B4496AD9E}" dt="2024-07-05T15:25:48.340" v="8627" actId="1076"/>
          <ac:cxnSpMkLst>
            <pc:docMk/>
            <pc:sldMk cId="695307642" sldId="283"/>
            <ac:cxnSpMk id="10" creationId="{9B690E1F-975A-DEC4-7E73-FB2375C18D5D}"/>
          </ac:cxnSpMkLst>
        </pc:cxnChg>
        <pc:cxnChg chg="add mod">
          <ac:chgData name="Guangwei Zhang" userId="00c53528-d8f4-413e-b4b0-985264559294" providerId="ADAL" clId="{5F7129DE-E915-C84B-B771-F18B4496AD9E}" dt="2024-07-05T15:34:20.277" v="8695" actId="14100"/>
          <ac:cxnSpMkLst>
            <pc:docMk/>
            <pc:sldMk cId="695307642" sldId="283"/>
            <ac:cxnSpMk id="17" creationId="{95154E5C-2FAF-7285-1108-3A917F2FA2CC}"/>
          </ac:cxnSpMkLst>
        </pc:cxnChg>
        <pc:cxnChg chg="add mod">
          <ac:chgData name="Guangwei Zhang" userId="00c53528-d8f4-413e-b4b0-985264559294" providerId="ADAL" clId="{5F7129DE-E915-C84B-B771-F18B4496AD9E}" dt="2024-07-05T15:34:30.379" v="8699" actId="1076"/>
          <ac:cxnSpMkLst>
            <pc:docMk/>
            <pc:sldMk cId="695307642" sldId="283"/>
            <ac:cxnSpMk id="19" creationId="{605B5DEB-39EF-7D65-1E5C-2D80FE3826A5}"/>
          </ac:cxnSpMkLst>
        </pc:cxnChg>
        <pc:cxnChg chg="add mod">
          <ac:chgData name="Guangwei Zhang" userId="00c53528-d8f4-413e-b4b0-985264559294" providerId="ADAL" clId="{5F7129DE-E915-C84B-B771-F18B4496AD9E}" dt="2024-07-05T15:34:27.427" v="8698" actId="1076"/>
          <ac:cxnSpMkLst>
            <pc:docMk/>
            <pc:sldMk cId="695307642" sldId="283"/>
            <ac:cxnSpMk id="21" creationId="{84DBC6F8-19DC-F70A-059A-A1D8E559FFF9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6T15:23:29.269" v="10078" actId="1076"/>
        <pc:sldMkLst>
          <pc:docMk/>
          <pc:sldMk cId="2602387806" sldId="284"/>
        </pc:sldMkLst>
        <pc:spChg chg="mod">
          <ac:chgData name="Guangwei Zhang" userId="00c53528-d8f4-413e-b4b0-985264559294" providerId="ADAL" clId="{5F7129DE-E915-C84B-B771-F18B4496AD9E}" dt="2024-07-05T16:52:19.908" v="9927" actId="20577"/>
          <ac:spMkLst>
            <pc:docMk/>
            <pc:sldMk cId="2602387806" sldId="284"/>
            <ac:spMk id="3" creationId="{A0CCC158-9A08-4FC7-CFD7-C050AC073EE0}"/>
          </ac:spMkLst>
        </pc:spChg>
        <pc:picChg chg="add mod">
          <ac:chgData name="Guangwei Zhang" userId="00c53528-d8f4-413e-b4b0-985264559294" providerId="ADAL" clId="{5F7129DE-E915-C84B-B771-F18B4496AD9E}" dt="2024-07-06T15:23:29.269" v="10078" actId="1076"/>
          <ac:picMkLst>
            <pc:docMk/>
            <pc:sldMk cId="2602387806" sldId="284"/>
            <ac:picMk id="4" creationId="{F765BA5F-1B8A-CDF1-5CB9-796D203840A5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5T16:24:00.187" v="9309" actId="1076"/>
        <pc:sldMkLst>
          <pc:docMk/>
          <pc:sldMk cId="1514423583" sldId="285"/>
        </pc:sldMkLst>
        <pc:spChg chg="mod">
          <ac:chgData name="Guangwei Zhang" userId="00c53528-d8f4-413e-b4b0-985264559294" providerId="ADAL" clId="{5F7129DE-E915-C84B-B771-F18B4496AD9E}" dt="2024-07-05T16:08:23.188" v="8889" actId="20577"/>
          <ac:spMkLst>
            <pc:docMk/>
            <pc:sldMk cId="1514423583" sldId="285"/>
            <ac:spMk id="3" creationId="{4FA1FEB8-6CAF-1B9F-06C1-C8D4F1912B50}"/>
          </ac:spMkLst>
        </pc:spChg>
        <pc:spChg chg="add mod">
          <ac:chgData name="Guangwei Zhang" userId="00c53528-d8f4-413e-b4b0-985264559294" providerId="ADAL" clId="{5F7129DE-E915-C84B-B771-F18B4496AD9E}" dt="2024-07-05T16:17:16.521" v="9238" actId="20577"/>
          <ac:spMkLst>
            <pc:docMk/>
            <pc:sldMk cId="1514423583" sldId="285"/>
            <ac:spMk id="6" creationId="{9A139B74-392E-D058-3873-8EFAD6215779}"/>
          </ac:spMkLst>
        </pc:spChg>
        <pc:spChg chg="add mod">
          <ac:chgData name="Guangwei Zhang" userId="00c53528-d8f4-413e-b4b0-985264559294" providerId="ADAL" clId="{5F7129DE-E915-C84B-B771-F18B4496AD9E}" dt="2024-07-05T16:18:58.149" v="9257" actId="20577"/>
          <ac:spMkLst>
            <pc:docMk/>
            <pc:sldMk cId="1514423583" sldId="285"/>
            <ac:spMk id="7" creationId="{8826B3AA-BAC1-6B42-AD27-E36CD1D4989F}"/>
          </ac:spMkLst>
        </pc:spChg>
        <pc:picChg chg="add mod">
          <ac:chgData name="Guangwei Zhang" userId="00c53528-d8f4-413e-b4b0-985264559294" providerId="ADAL" clId="{5F7129DE-E915-C84B-B771-F18B4496AD9E}" dt="2024-07-05T16:08:25.571" v="8890" actId="1076"/>
          <ac:picMkLst>
            <pc:docMk/>
            <pc:sldMk cId="1514423583" sldId="285"/>
            <ac:picMk id="4" creationId="{AA34094A-443C-F950-38C9-AC77500B2ECF}"/>
          </ac:picMkLst>
        </pc:picChg>
        <pc:picChg chg="add mod">
          <ac:chgData name="Guangwei Zhang" userId="00c53528-d8f4-413e-b4b0-985264559294" providerId="ADAL" clId="{5F7129DE-E915-C84B-B771-F18B4496AD9E}" dt="2024-07-05T16:15:27.246" v="9194" actId="1076"/>
          <ac:picMkLst>
            <pc:docMk/>
            <pc:sldMk cId="1514423583" sldId="285"/>
            <ac:picMk id="8" creationId="{CE137356-9287-0DB3-69D9-0AA98C880DB1}"/>
          </ac:picMkLst>
        </pc:picChg>
        <pc:picChg chg="add del mod">
          <ac:chgData name="Guangwei Zhang" userId="00c53528-d8f4-413e-b4b0-985264559294" providerId="ADAL" clId="{5F7129DE-E915-C84B-B771-F18B4496AD9E}" dt="2024-07-05T16:16:29.228" v="9199" actId="478"/>
          <ac:picMkLst>
            <pc:docMk/>
            <pc:sldMk cId="1514423583" sldId="285"/>
            <ac:picMk id="9" creationId="{56C6CA05-03CB-0447-7075-B2AE4604E62A}"/>
          </ac:picMkLst>
        </pc:picChg>
        <pc:picChg chg="add mod">
          <ac:chgData name="Guangwei Zhang" userId="00c53528-d8f4-413e-b4b0-985264559294" providerId="ADAL" clId="{5F7129DE-E915-C84B-B771-F18B4496AD9E}" dt="2024-07-05T16:16:35.893" v="9202" actId="1076"/>
          <ac:picMkLst>
            <pc:docMk/>
            <pc:sldMk cId="1514423583" sldId="285"/>
            <ac:picMk id="10" creationId="{2E538D73-6885-5ABC-06A6-920B9B401540}"/>
          </ac:picMkLst>
        </pc:picChg>
        <pc:picChg chg="add mod">
          <ac:chgData name="Guangwei Zhang" userId="00c53528-d8f4-413e-b4b0-985264559294" providerId="ADAL" clId="{5F7129DE-E915-C84B-B771-F18B4496AD9E}" dt="2024-07-05T16:24:00.187" v="9309" actId="1076"/>
          <ac:picMkLst>
            <pc:docMk/>
            <pc:sldMk cId="1514423583" sldId="285"/>
            <ac:picMk id="11" creationId="{37F9CD28-D5DE-7C15-C4A2-285797418FE6}"/>
          </ac:picMkLst>
        </pc:picChg>
      </pc:sldChg>
      <pc:sldChg chg="addSp modSp new mod modAnim">
        <pc:chgData name="Guangwei Zhang" userId="00c53528-d8f4-413e-b4b0-985264559294" providerId="ADAL" clId="{5F7129DE-E915-C84B-B771-F18B4496AD9E}" dt="2024-07-08T15:20:15.613" v="10482" actId="1076"/>
        <pc:sldMkLst>
          <pc:docMk/>
          <pc:sldMk cId="1579991582" sldId="286"/>
        </pc:sldMkLst>
        <pc:spChg chg="mod">
          <ac:chgData name="Guangwei Zhang" userId="00c53528-d8f4-413e-b4b0-985264559294" providerId="ADAL" clId="{5F7129DE-E915-C84B-B771-F18B4496AD9E}" dt="2024-07-05T16:39:00.420" v="9712" actId="20577"/>
          <ac:spMkLst>
            <pc:docMk/>
            <pc:sldMk cId="1579991582" sldId="286"/>
            <ac:spMk id="3" creationId="{AA93BEB3-EC63-7743-E957-EF7C7A9436D7}"/>
          </ac:spMkLst>
        </pc:spChg>
        <pc:spChg chg="add mod">
          <ac:chgData name="Guangwei Zhang" userId="00c53528-d8f4-413e-b4b0-985264559294" providerId="ADAL" clId="{5F7129DE-E915-C84B-B771-F18B4496AD9E}" dt="2024-07-08T15:19:30.829" v="10468" actId="313"/>
          <ac:spMkLst>
            <pc:docMk/>
            <pc:sldMk cId="1579991582" sldId="286"/>
            <ac:spMk id="4" creationId="{7C6639B7-B16D-77CC-DA33-6B06E2FA9B21}"/>
          </ac:spMkLst>
        </pc:spChg>
        <pc:spChg chg="add mod">
          <ac:chgData name="Guangwei Zhang" userId="00c53528-d8f4-413e-b4b0-985264559294" providerId="ADAL" clId="{5F7129DE-E915-C84B-B771-F18B4496AD9E}" dt="2024-07-05T16:41:01.720" v="9890" actId="1076"/>
          <ac:spMkLst>
            <pc:docMk/>
            <pc:sldMk cId="1579991582" sldId="286"/>
            <ac:spMk id="5" creationId="{38B06AE2-97DB-A7DF-CBCD-0DBDF800666C}"/>
          </ac:spMkLst>
        </pc:spChg>
        <pc:spChg chg="add mod">
          <ac:chgData name="Guangwei Zhang" userId="00c53528-d8f4-413e-b4b0-985264559294" providerId="ADAL" clId="{5F7129DE-E915-C84B-B771-F18B4496AD9E}" dt="2024-07-08T15:20:15.613" v="10482" actId="1076"/>
          <ac:spMkLst>
            <pc:docMk/>
            <pc:sldMk cId="1579991582" sldId="286"/>
            <ac:spMk id="8" creationId="{455FE4C9-51F4-D687-D3F5-3CEC035DF576}"/>
          </ac:spMkLst>
        </pc:spChg>
        <pc:picChg chg="add mod">
          <ac:chgData name="Guangwei Zhang" userId="00c53528-d8f4-413e-b4b0-985264559294" providerId="ADAL" clId="{5F7129DE-E915-C84B-B771-F18B4496AD9E}" dt="2024-07-08T15:20:15.613" v="10482" actId="1076"/>
          <ac:picMkLst>
            <pc:docMk/>
            <pc:sldMk cId="1579991582" sldId="286"/>
            <ac:picMk id="7" creationId="{53A21878-D19F-E3F9-3294-55CD038186AA}"/>
          </ac:picMkLst>
        </pc:picChg>
        <pc:cxnChg chg="add mod">
          <ac:chgData name="Guangwei Zhang" userId="00c53528-d8f4-413e-b4b0-985264559294" providerId="ADAL" clId="{5F7129DE-E915-C84B-B771-F18B4496AD9E}" dt="2024-07-05T16:41:01.720" v="9890" actId="1076"/>
          <ac:cxnSpMkLst>
            <pc:docMk/>
            <pc:sldMk cId="1579991582" sldId="286"/>
            <ac:cxnSpMk id="6" creationId="{FE81D453-5820-BA76-418E-433F9E9256D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5T16:52:40.372" v="9966" actId="20577"/>
        <pc:sldMkLst>
          <pc:docMk/>
          <pc:sldMk cId="1890346759" sldId="287"/>
        </pc:sldMkLst>
        <pc:spChg chg="mod">
          <ac:chgData name="Guangwei Zhang" userId="00c53528-d8f4-413e-b4b0-985264559294" providerId="ADAL" clId="{5F7129DE-E915-C84B-B771-F18B4496AD9E}" dt="2024-07-05T16:52:40.372" v="9966" actId="20577"/>
          <ac:spMkLst>
            <pc:docMk/>
            <pc:sldMk cId="1890346759" sldId="287"/>
            <ac:spMk id="3" creationId="{47817C8F-C5ED-D10E-39EC-B6ED9151CC79}"/>
          </ac:spMkLst>
        </pc:spChg>
        <pc:spChg chg="add del mod">
          <ac:chgData name="Guangwei Zhang" userId="00c53528-d8f4-413e-b4b0-985264559294" providerId="ADAL" clId="{5F7129DE-E915-C84B-B771-F18B4496AD9E}" dt="2024-07-05T16:30:55.322" v="9508" actId="478"/>
          <ac:spMkLst>
            <pc:docMk/>
            <pc:sldMk cId="1890346759" sldId="287"/>
            <ac:spMk id="5" creationId="{02190396-FD37-8D40-A698-FED981862CBB}"/>
          </ac:spMkLst>
        </pc:spChg>
        <pc:spChg chg="add mod">
          <ac:chgData name="Guangwei Zhang" userId="00c53528-d8f4-413e-b4b0-985264559294" providerId="ADAL" clId="{5F7129DE-E915-C84B-B771-F18B4496AD9E}" dt="2024-07-05T16:32:21.246" v="9551" actId="20577"/>
          <ac:spMkLst>
            <pc:docMk/>
            <pc:sldMk cId="1890346759" sldId="287"/>
            <ac:spMk id="6" creationId="{5A290E40-A890-47D6-2771-B1080C31F2A4}"/>
          </ac:spMkLst>
        </pc:spChg>
        <pc:spChg chg="add mod">
          <ac:chgData name="Guangwei Zhang" userId="00c53528-d8f4-413e-b4b0-985264559294" providerId="ADAL" clId="{5F7129DE-E915-C84B-B771-F18B4496AD9E}" dt="2024-07-05T16:34:57.557" v="9619" actId="1076"/>
          <ac:spMkLst>
            <pc:docMk/>
            <pc:sldMk cId="1890346759" sldId="287"/>
            <ac:spMk id="9" creationId="{679E8688-7951-918A-DF88-73F677822C8C}"/>
          </ac:spMkLst>
        </pc:spChg>
        <pc:picChg chg="add mod">
          <ac:chgData name="Guangwei Zhang" userId="00c53528-d8f4-413e-b4b0-985264559294" providerId="ADAL" clId="{5F7129DE-E915-C84B-B771-F18B4496AD9E}" dt="2024-07-05T16:32:58.859" v="9555" actId="1076"/>
          <ac:picMkLst>
            <pc:docMk/>
            <pc:sldMk cId="1890346759" sldId="287"/>
            <ac:picMk id="7" creationId="{E34E06F8-ECB9-39B6-9F56-723D9A2FE4E3}"/>
          </ac:picMkLst>
        </pc:picChg>
        <pc:picChg chg="add mod">
          <ac:chgData name="Guangwei Zhang" userId="00c53528-d8f4-413e-b4b0-985264559294" providerId="ADAL" clId="{5F7129DE-E915-C84B-B771-F18B4496AD9E}" dt="2024-07-05T16:33:05.878" v="9556"/>
          <ac:picMkLst>
            <pc:docMk/>
            <pc:sldMk cId="1890346759" sldId="287"/>
            <ac:picMk id="8" creationId="{760847CA-9F6B-6172-A301-2C87914A43C1}"/>
          </ac:picMkLst>
        </pc:picChg>
      </pc:sldChg>
      <pc:sldChg chg="new del">
        <pc:chgData name="Guangwei Zhang" userId="00c53528-d8f4-413e-b4b0-985264559294" providerId="ADAL" clId="{5F7129DE-E915-C84B-B771-F18B4496AD9E}" dt="2024-07-05T16:29:11.074" v="9438" actId="2696"/>
        <pc:sldMkLst>
          <pc:docMk/>
          <pc:sldMk cId="2508692636" sldId="287"/>
        </pc:sldMkLst>
      </pc:sldChg>
      <pc:sldChg chg="addSp delSp modSp new mod modNotesTx">
        <pc:chgData name="Guangwei Zhang" userId="00c53528-d8f4-413e-b4b0-985264559294" providerId="ADAL" clId="{5F7129DE-E915-C84B-B771-F18B4496AD9E}" dt="2024-07-08T15:25:31.372" v="11001" actId="207"/>
        <pc:sldMkLst>
          <pc:docMk/>
          <pc:sldMk cId="2970066269" sldId="288"/>
        </pc:sldMkLst>
        <pc:spChg chg="mod">
          <ac:chgData name="Guangwei Zhang" userId="00c53528-d8f4-413e-b4b0-985264559294" providerId="ADAL" clId="{5F7129DE-E915-C84B-B771-F18B4496AD9E}" dt="2024-07-08T15:20:39.806" v="10528" actId="20577"/>
          <ac:spMkLst>
            <pc:docMk/>
            <pc:sldMk cId="2970066269" sldId="288"/>
            <ac:spMk id="3" creationId="{6C9AAE57-252B-5CF1-0722-FF60502C8A62}"/>
          </ac:spMkLst>
        </pc:spChg>
        <pc:spChg chg="add mod">
          <ac:chgData name="Guangwei Zhang" userId="00c53528-d8f4-413e-b4b0-985264559294" providerId="ADAL" clId="{5F7129DE-E915-C84B-B771-F18B4496AD9E}" dt="2024-07-08T15:24:03.018" v="10984" actId="20577"/>
          <ac:spMkLst>
            <pc:docMk/>
            <pc:sldMk cId="2970066269" sldId="288"/>
            <ac:spMk id="4" creationId="{A668E462-5D55-9DDF-4CF1-0E49701B7ACC}"/>
          </ac:spMkLst>
        </pc:spChg>
        <pc:spChg chg="add mod">
          <ac:chgData name="Guangwei Zhang" userId="00c53528-d8f4-413e-b4b0-985264559294" providerId="ADAL" clId="{5F7129DE-E915-C84B-B771-F18B4496AD9E}" dt="2024-07-08T15:25:31.372" v="11001" actId="207"/>
          <ac:spMkLst>
            <pc:docMk/>
            <pc:sldMk cId="2970066269" sldId="288"/>
            <ac:spMk id="5" creationId="{726F4827-7996-D2B2-9BEC-5F28937659D7}"/>
          </ac:spMkLst>
        </pc:spChg>
        <pc:spChg chg="add del mod">
          <ac:chgData name="Guangwei Zhang" userId="00c53528-d8f4-413e-b4b0-985264559294" providerId="ADAL" clId="{5F7129DE-E915-C84B-B771-F18B4496AD9E}" dt="2024-07-08T15:25:23.452" v="10999" actId="478"/>
          <ac:spMkLst>
            <pc:docMk/>
            <pc:sldMk cId="2970066269" sldId="288"/>
            <ac:spMk id="6" creationId="{EC2B8559-AE0E-6E73-370D-64E73F30E62E}"/>
          </ac:spMkLst>
        </pc:spChg>
        <pc:cxnChg chg="add del mod">
          <ac:chgData name="Guangwei Zhang" userId="00c53528-d8f4-413e-b4b0-985264559294" providerId="ADAL" clId="{5F7129DE-E915-C84B-B771-F18B4496AD9E}" dt="2024-07-08T15:25:23.452" v="10999" actId="478"/>
          <ac:cxnSpMkLst>
            <pc:docMk/>
            <pc:sldMk cId="2970066269" sldId="288"/>
            <ac:cxnSpMk id="8" creationId="{D8F0E638-7C0F-61B7-AD68-29FCE3005EED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7T15:13:12.358" v="10269" actId="571"/>
        <pc:sldMkLst>
          <pc:docMk/>
          <pc:sldMk cId="843227789" sldId="289"/>
        </pc:sldMkLst>
        <pc:spChg chg="mod">
          <ac:chgData name="Guangwei Zhang" userId="00c53528-d8f4-413e-b4b0-985264559294" providerId="ADAL" clId="{5F7129DE-E915-C84B-B771-F18B4496AD9E}" dt="2024-07-07T15:11:40.105" v="10132" actId="20577"/>
          <ac:spMkLst>
            <pc:docMk/>
            <pc:sldMk cId="843227789" sldId="289"/>
            <ac:spMk id="3" creationId="{A552A7CB-BB81-E82F-D742-1401AB938B4D}"/>
          </ac:spMkLst>
        </pc:spChg>
        <pc:spChg chg="add mod">
          <ac:chgData name="Guangwei Zhang" userId="00c53528-d8f4-413e-b4b0-985264559294" providerId="ADAL" clId="{5F7129DE-E915-C84B-B771-F18B4496AD9E}" dt="2024-07-07T15:11:56.438" v="10180" actId="1076"/>
          <ac:spMkLst>
            <pc:docMk/>
            <pc:sldMk cId="843227789" sldId="289"/>
            <ac:spMk id="5" creationId="{AFABB199-DB11-71E7-0D67-C6B3479FBCCA}"/>
          </ac:spMkLst>
        </pc:spChg>
        <pc:spChg chg="add mod">
          <ac:chgData name="Guangwei Zhang" userId="00c53528-d8f4-413e-b4b0-985264559294" providerId="ADAL" clId="{5F7129DE-E915-C84B-B771-F18B4496AD9E}" dt="2024-07-07T15:12:01.415" v="10183" actId="20577"/>
          <ac:spMkLst>
            <pc:docMk/>
            <pc:sldMk cId="843227789" sldId="289"/>
            <ac:spMk id="6" creationId="{B68B1493-32E4-6194-2F2B-2C31A77AE478}"/>
          </ac:spMkLst>
        </pc:spChg>
        <pc:spChg chg="add mod">
          <ac:chgData name="Guangwei Zhang" userId="00c53528-d8f4-413e-b4b0-985264559294" providerId="ADAL" clId="{5F7129DE-E915-C84B-B771-F18B4496AD9E}" dt="2024-07-07T15:12:13.281" v="10192" actId="20577"/>
          <ac:spMkLst>
            <pc:docMk/>
            <pc:sldMk cId="843227789" sldId="289"/>
            <ac:spMk id="7" creationId="{14C765F9-7A8D-5FDE-49F3-8460832E0066}"/>
          </ac:spMkLst>
        </pc:spChg>
        <pc:spChg chg="add mod">
          <ac:chgData name="Guangwei Zhang" userId="00c53528-d8f4-413e-b4b0-985264559294" providerId="ADAL" clId="{5F7129DE-E915-C84B-B771-F18B4496AD9E}" dt="2024-07-07T15:12:11.229" v="10191" actId="1076"/>
          <ac:spMkLst>
            <pc:docMk/>
            <pc:sldMk cId="843227789" sldId="289"/>
            <ac:spMk id="8" creationId="{D71C22D8-FD49-C8C4-0DBD-47257BA33EEB}"/>
          </ac:spMkLst>
        </pc:spChg>
        <pc:spChg chg="add mod">
          <ac:chgData name="Guangwei Zhang" userId="00c53528-d8f4-413e-b4b0-985264559294" providerId="ADAL" clId="{5F7129DE-E915-C84B-B771-F18B4496AD9E}" dt="2024-07-07T15:12:17.035" v="10194" actId="20577"/>
          <ac:spMkLst>
            <pc:docMk/>
            <pc:sldMk cId="843227789" sldId="289"/>
            <ac:spMk id="9" creationId="{41060583-7730-CD34-116D-D23A146DF222}"/>
          </ac:spMkLst>
        </pc:spChg>
        <pc:spChg chg="add mod">
          <ac:chgData name="Guangwei Zhang" userId="00c53528-d8f4-413e-b4b0-985264559294" providerId="ADAL" clId="{5F7129DE-E915-C84B-B771-F18B4496AD9E}" dt="2024-07-07T15:12:20.023" v="10196" actId="20577"/>
          <ac:spMkLst>
            <pc:docMk/>
            <pc:sldMk cId="843227789" sldId="289"/>
            <ac:spMk id="10" creationId="{0451326E-324B-8571-DF22-A3D5D9AAA31E}"/>
          </ac:spMkLst>
        </pc:spChg>
        <pc:spChg chg="add mod">
          <ac:chgData name="Guangwei Zhang" userId="00c53528-d8f4-413e-b4b0-985264559294" providerId="ADAL" clId="{5F7129DE-E915-C84B-B771-F18B4496AD9E}" dt="2024-07-07T15:13:05.452" v="10267" actId="1076"/>
          <ac:spMkLst>
            <pc:docMk/>
            <pc:sldMk cId="843227789" sldId="289"/>
            <ac:spMk id="21" creationId="{782F1B2E-F7E7-572D-D190-A8CA37F4E909}"/>
          </ac:spMkLst>
        </pc:spChg>
        <pc:spChg chg="add">
          <ac:chgData name="Guangwei Zhang" userId="00c53528-d8f4-413e-b4b0-985264559294" providerId="ADAL" clId="{5F7129DE-E915-C84B-B771-F18B4496AD9E}" dt="2024-07-07T15:13:10.167" v="10268" actId="11529"/>
          <ac:spMkLst>
            <pc:docMk/>
            <pc:sldMk cId="843227789" sldId="289"/>
            <ac:spMk id="22" creationId="{C6B123F1-7A07-0B9F-B24C-66245F6A409F}"/>
          </ac:spMkLst>
        </pc:spChg>
        <pc:spChg chg="add mod">
          <ac:chgData name="Guangwei Zhang" userId="00c53528-d8f4-413e-b4b0-985264559294" providerId="ADAL" clId="{5F7129DE-E915-C84B-B771-F18B4496AD9E}" dt="2024-07-07T15:13:12.358" v="10269" actId="571"/>
          <ac:spMkLst>
            <pc:docMk/>
            <pc:sldMk cId="843227789" sldId="289"/>
            <ac:spMk id="23" creationId="{2351478F-53A5-DB1B-A661-04BCE9FD939B}"/>
          </ac:spMkLst>
        </pc:spChg>
        <pc:picChg chg="add mod">
          <ac:chgData name="Guangwei Zhang" userId="00c53528-d8f4-413e-b4b0-985264559294" providerId="ADAL" clId="{5F7129DE-E915-C84B-B771-F18B4496AD9E}" dt="2024-07-07T15:11:46.677" v="10138" actId="1076"/>
          <ac:picMkLst>
            <pc:docMk/>
            <pc:sldMk cId="843227789" sldId="289"/>
            <ac:picMk id="4" creationId="{51A301AE-425A-2545-AF78-60511C2ADF28}"/>
          </ac:picMkLst>
        </pc:picChg>
        <pc:cxnChg chg="add">
          <ac:chgData name="Guangwei Zhang" userId="00c53528-d8f4-413e-b4b0-985264559294" providerId="ADAL" clId="{5F7129DE-E915-C84B-B771-F18B4496AD9E}" dt="2024-07-07T15:12:24.007" v="10197" actId="11529"/>
          <ac:cxnSpMkLst>
            <pc:docMk/>
            <pc:sldMk cId="843227789" sldId="289"/>
            <ac:cxnSpMk id="12" creationId="{6F2042F5-F8E5-8FEA-29E3-4C16D36BA0CF}"/>
          </ac:cxnSpMkLst>
        </pc:cxnChg>
        <pc:cxnChg chg="add">
          <ac:chgData name="Guangwei Zhang" userId="00c53528-d8f4-413e-b4b0-985264559294" providerId="ADAL" clId="{5F7129DE-E915-C84B-B771-F18B4496AD9E}" dt="2024-07-07T15:12:28.764" v="10198" actId="11529"/>
          <ac:cxnSpMkLst>
            <pc:docMk/>
            <pc:sldMk cId="843227789" sldId="289"/>
            <ac:cxnSpMk id="14" creationId="{BFE318E4-A850-C3C1-48EE-895BC46ABFDD}"/>
          </ac:cxnSpMkLst>
        </pc:cxnChg>
        <pc:cxnChg chg="add">
          <ac:chgData name="Guangwei Zhang" userId="00c53528-d8f4-413e-b4b0-985264559294" providerId="ADAL" clId="{5F7129DE-E915-C84B-B771-F18B4496AD9E}" dt="2024-07-07T15:12:31.987" v="10199" actId="11529"/>
          <ac:cxnSpMkLst>
            <pc:docMk/>
            <pc:sldMk cId="843227789" sldId="289"/>
            <ac:cxnSpMk id="16" creationId="{52F50431-A2DA-EA20-593B-8F948C96636B}"/>
          </ac:cxnSpMkLst>
        </pc:cxnChg>
        <pc:cxnChg chg="add del mod">
          <ac:chgData name="Guangwei Zhang" userId="00c53528-d8f4-413e-b4b0-985264559294" providerId="ADAL" clId="{5F7129DE-E915-C84B-B771-F18B4496AD9E}" dt="2024-07-07T15:12:36.264" v="10201" actId="11529"/>
          <ac:cxnSpMkLst>
            <pc:docMk/>
            <pc:sldMk cId="843227789" sldId="289"/>
            <ac:cxnSpMk id="18" creationId="{C25AE82C-98BF-F7B2-1B5D-0DC3CB0F874D}"/>
          </ac:cxnSpMkLst>
        </pc:cxnChg>
        <pc:cxnChg chg="add">
          <ac:chgData name="Guangwei Zhang" userId="00c53528-d8f4-413e-b4b0-985264559294" providerId="ADAL" clId="{5F7129DE-E915-C84B-B771-F18B4496AD9E}" dt="2024-07-07T15:12:41.861" v="10202" actId="11529"/>
          <ac:cxnSpMkLst>
            <pc:docMk/>
            <pc:sldMk cId="843227789" sldId="289"/>
            <ac:cxnSpMk id="20" creationId="{705499B5-56BB-9FC4-B2BA-E8625BA5B46E}"/>
          </ac:cxnSpMkLst>
        </pc:cxnChg>
      </pc:sldChg>
      <pc:sldChg chg="addSp modSp new mod modNotesTx">
        <pc:chgData name="Guangwei Zhang" userId="00c53528-d8f4-413e-b4b0-985264559294" providerId="ADAL" clId="{5F7129DE-E915-C84B-B771-F18B4496AD9E}" dt="2024-07-08T15:37:14.402" v="11797" actId="20577"/>
        <pc:sldMkLst>
          <pc:docMk/>
          <pc:sldMk cId="3539141337" sldId="290"/>
        </pc:sldMkLst>
        <pc:spChg chg="mod">
          <ac:chgData name="Guangwei Zhang" userId="00c53528-d8f4-413e-b4b0-985264559294" providerId="ADAL" clId="{5F7129DE-E915-C84B-B771-F18B4496AD9E}" dt="2024-07-08T15:26:10.387" v="11014" actId="20577"/>
          <ac:spMkLst>
            <pc:docMk/>
            <pc:sldMk cId="3539141337" sldId="290"/>
            <ac:spMk id="3" creationId="{D8AA5AF9-FC6B-5931-4295-250B07477696}"/>
          </ac:spMkLst>
        </pc:spChg>
        <pc:spChg chg="add mod">
          <ac:chgData name="Guangwei Zhang" userId="00c53528-d8f4-413e-b4b0-985264559294" providerId="ADAL" clId="{5F7129DE-E915-C84B-B771-F18B4496AD9E}" dt="2024-07-08T15:37:14.402" v="11797" actId="20577"/>
          <ac:spMkLst>
            <pc:docMk/>
            <pc:sldMk cId="3539141337" sldId="290"/>
            <ac:spMk id="4" creationId="{619006C4-8F71-2BA5-B554-5643B6A3C454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5" creationId="{7F459B38-2619-3690-1578-21875D352839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6" creationId="{356FE59B-8E51-29E0-BD1E-00C5CA66B421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7" creationId="{67D34516-E29B-7C3E-8919-5E71D3A4AC5B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8" creationId="{30F98C63-B6B5-8023-73D1-904D4BD0FC4D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9" creationId="{87A9C1BC-A026-322A-E44D-2B04837CFF7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0" creationId="{AC7E7CED-A194-D733-26C5-0255151B3552}"/>
          </ac:spMkLst>
        </pc:spChg>
        <pc:spChg chg="add mod">
          <ac:chgData name="Guangwei Zhang" userId="00c53528-d8f4-413e-b4b0-985264559294" providerId="ADAL" clId="{5F7129DE-E915-C84B-B771-F18B4496AD9E}" dt="2024-07-08T15:28:06.932" v="11037" actId="1076"/>
          <ac:spMkLst>
            <pc:docMk/>
            <pc:sldMk cId="3539141337" sldId="290"/>
            <ac:spMk id="11" creationId="{29E60ECE-45D3-6FA7-0908-309D0B28D107}"/>
          </ac:spMkLst>
        </pc:spChg>
        <pc:spChg chg="add mod">
          <ac:chgData name="Guangwei Zhang" userId="00c53528-d8f4-413e-b4b0-985264559294" providerId="ADAL" clId="{5F7129DE-E915-C84B-B771-F18B4496AD9E}" dt="2024-07-08T15:28:58.847" v="11143" actId="1076"/>
          <ac:spMkLst>
            <pc:docMk/>
            <pc:sldMk cId="3539141337" sldId="290"/>
            <ac:spMk id="19" creationId="{665DBE59-6128-C91B-D9F0-9A274310B7CA}"/>
          </ac:spMkLst>
        </pc:spChg>
        <pc:spChg chg="add mod">
          <ac:chgData name="Guangwei Zhang" userId="00c53528-d8f4-413e-b4b0-985264559294" providerId="ADAL" clId="{5F7129DE-E915-C84B-B771-F18B4496AD9E}" dt="2024-07-08T15:29:06.373" v="11164" actId="1076"/>
          <ac:spMkLst>
            <pc:docMk/>
            <pc:sldMk cId="3539141337" sldId="290"/>
            <ac:spMk id="20" creationId="{F6A15EF9-55BB-D184-C890-486EF856723A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21" creationId="{D12AE0A4-0C11-2EA0-59ED-ECE70474E4AC}"/>
          </ac:spMkLst>
        </pc:spChg>
        <pc:spChg chg="add mod">
          <ac:chgData name="Guangwei Zhang" userId="00c53528-d8f4-413e-b4b0-985264559294" providerId="ADAL" clId="{5F7129DE-E915-C84B-B771-F18B4496AD9E}" dt="2024-07-08T15:29:14.747" v="11179" actId="1076"/>
          <ac:spMkLst>
            <pc:docMk/>
            <pc:sldMk cId="3539141337" sldId="290"/>
            <ac:spMk id="22" creationId="{3C194709-CA37-59BD-24E4-7090EAA6F0B3}"/>
          </ac:spMkLst>
        </pc:spChg>
        <pc:spChg chg="add mod">
          <ac:chgData name="Guangwei Zhang" userId="00c53528-d8f4-413e-b4b0-985264559294" providerId="ADAL" clId="{5F7129DE-E915-C84B-B771-F18B4496AD9E}" dt="2024-07-08T15:29:19.110" v="11182" actId="20577"/>
          <ac:spMkLst>
            <pc:docMk/>
            <pc:sldMk cId="3539141337" sldId="290"/>
            <ac:spMk id="23" creationId="{D0F79303-AEB1-ABA9-F7BA-93DFC25282F5}"/>
          </ac:spMkLst>
        </pc:spChg>
        <pc:spChg chg="add mod">
          <ac:chgData name="Guangwei Zhang" userId="00c53528-d8f4-413e-b4b0-985264559294" providerId="ADAL" clId="{5F7129DE-E915-C84B-B771-F18B4496AD9E}" dt="2024-07-08T15:29:23.465" v="11185" actId="20577"/>
          <ac:spMkLst>
            <pc:docMk/>
            <pc:sldMk cId="3539141337" sldId="290"/>
            <ac:spMk id="24" creationId="{C9730500-527D-326F-4C87-99DBE1C838C8}"/>
          </ac:spMkLst>
        </pc:spChg>
        <pc:spChg chg="add mod">
          <ac:chgData name="Guangwei Zhang" userId="00c53528-d8f4-413e-b4b0-985264559294" providerId="ADAL" clId="{5F7129DE-E915-C84B-B771-F18B4496AD9E}" dt="2024-07-08T15:29:29.332" v="11192" actId="20577"/>
          <ac:spMkLst>
            <pc:docMk/>
            <pc:sldMk cId="3539141337" sldId="290"/>
            <ac:spMk id="25" creationId="{29595FFB-2CA8-8B16-825D-8332B00A6DCB}"/>
          </ac:spMkLst>
        </pc:spChg>
        <pc:spChg chg="add mod">
          <ac:chgData name="Guangwei Zhang" userId="00c53528-d8f4-413e-b4b0-985264559294" providerId="ADAL" clId="{5F7129DE-E915-C84B-B771-F18B4496AD9E}" dt="2024-07-08T15:29:35.224" v="11196" actId="1076"/>
          <ac:spMkLst>
            <pc:docMk/>
            <pc:sldMk cId="3539141337" sldId="290"/>
            <ac:spMk id="26" creationId="{D05CFCEF-A1C2-E9DD-6978-C1486DD01C7C}"/>
          </ac:spMkLst>
        </pc:spChg>
        <pc:spChg chg="add mod">
          <ac:chgData name="Guangwei Zhang" userId="00c53528-d8f4-413e-b4b0-985264559294" providerId="ADAL" clId="{5F7129DE-E915-C84B-B771-F18B4496AD9E}" dt="2024-07-08T15:29:38.265" v="11199" actId="20577"/>
          <ac:spMkLst>
            <pc:docMk/>
            <pc:sldMk cId="3539141337" sldId="290"/>
            <ac:spMk id="27" creationId="{A467A4E5-A8F5-0425-97B3-5AA526EDC7C5}"/>
          </ac:spMkLst>
        </pc:spChg>
        <pc:spChg chg="add mod">
          <ac:chgData name="Guangwei Zhang" userId="00c53528-d8f4-413e-b4b0-985264559294" providerId="ADAL" clId="{5F7129DE-E915-C84B-B771-F18B4496AD9E}" dt="2024-07-08T15:29:43.891" v="11205" actId="20577"/>
          <ac:spMkLst>
            <pc:docMk/>
            <pc:sldMk cId="3539141337" sldId="290"/>
            <ac:spMk id="28" creationId="{45E89CBF-4565-9510-7175-8F8E572BB7A4}"/>
          </ac:spMkLst>
        </pc:spChg>
        <pc:spChg chg="add mod">
          <ac:chgData name="Guangwei Zhang" userId="00c53528-d8f4-413e-b4b0-985264559294" providerId="ADAL" clId="{5F7129DE-E915-C84B-B771-F18B4496AD9E}" dt="2024-07-08T15:29:48.311" v="11212" actId="1076"/>
          <ac:spMkLst>
            <pc:docMk/>
            <pc:sldMk cId="3539141337" sldId="290"/>
            <ac:spMk id="29" creationId="{C6519755-90C0-5C04-69E2-2F436CA148E0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0" creationId="{7D72E536-5853-EB7F-7F1A-16C64C0993D5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1" creationId="{4AB542E8-C6E4-5AF3-8358-815D3EC1690B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2" creationId="{58581F75-25CB-C903-81FD-07B0EEF3BC27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3" creationId="{EAF84A5E-8600-F5D2-4DC2-8319BC121F93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4" creationId="{2B059E3C-50C0-FFF8-C5A6-43C3DAA0CE24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5" creationId="{E29FFFA7-CC64-EFB5-D07C-E0B4ABD06072}"/>
          </ac:spMkLst>
        </pc:spChg>
        <pc:spChg chg="add mod">
          <ac:chgData name="Guangwei Zhang" userId="00c53528-d8f4-413e-b4b0-985264559294" providerId="ADAL" clId="{5F7129DE-E915-C84B-B771-F18B4496AD9E}" dt="2024-07-08T15:31:36.545" v="11358" actId="1076"/>
          <ac:spMkLst>
            <pc:docMk/>
            <pc:sldMk cId="3539141337" sldId="290"/>
            <ac:spMk id="36" creationId="{9DBF0B60-3E9E-BFB5-03A5-6CF6AE9B9B5A}"/>
          </ac:spMkLst>
        </pc:spChg>
        <pc:spChg chg="add mod">
          <ac:chgData name="Guangwei Zhang" userId="00c53528-d8f4-413e-b4b0-985264559294" providerId="ADAL" clId="{5F7129DE-E915-C84B-B771-F18B4496AD9E}" dt="2024-07-08T15:35:16.871" v="11697" actId="20577"/>
          <ac:spMkLst>
            <pc:docMk/>
            <pc:sldMk cId="3539141337" sldId="290"/>
            <ac:spMk id="37" creationId="{4E644B50-78A9-C603-3E44-D20AF992D51B}"/>
          </ac:spMkLst>
        </pc:spChg>
        <pc:cxnChg chg="add">
          <ac:chgData name="Guangwei Zhang" userId="00c53528-d8f4-413e-b4b0-985264559294" providerId="ADAL" clId="{5F7129DE-E915-C84B-B771-F18B4496AD9E}" dt="2024-07-08T15:28:10.637" v="11038" actId="11529"/>
          <ac:cxnSpMkLst>
            <pc:docMk/>
            <pc:sldMk cId="3539141337" sldId="290"/>
            <ac:cxnSpMk id="13" creationId="{8CD518A7-BC3F-84FF-6D08-3DDE7DD7BE6E}"/>
          </ac:cxnSpMkLst>
        </pc:cxnChg>
        <pc:cxnChg chg="add mod">
          <ac:chgData name="Guangwei Zhang" userId="00c53528-d8f4-413e-b4b0-985264559294" providerId="ADAL" clId="{5F7129DE-E915-C84B-B771-F18B4496AD9E}" dt="2024-07-08T15:28:12.687" v="11039" actId="571"/>
          <ac:cxnSpMkLst>
            <pc:docMk/>
            <pc:sldMk cId="3539141337" sldId="290"/>
            <ac:cxnSpMk id="14" creationId="{5856C442-601E-224A-4E27-ADF7CD849B41}"/>
          </ac:cxnSpMkLst>
        </pc:cxnChg>
        <pc:cxnChg chg="add mod">
          <ac:chgData name="Guangwei Zhang" userId="00c53528-d8f4-413e-b4b0-985264559294" providerId="ADAL" clId="{5F7129DE-E915-C84B-B771-F18B4496AD9E}" dt="2024-07-08T15:28:13.926" v="11040" actId="571"/>
          <ac:cxnSpMkLst>
            <pc:docMk/>
            <pc:sldMk cId="3539141337" sldId="290"/>
            <ac:cxnSpMk id="15" creationId="{23B41073-9179-6507-172E-5A9C5731EC3C}"/>
          </ac:cxnSpMkLst>
        </pc:cxnChg>
        <pc:cxnChg chg="add mod">
          <ac:chgData name="Guangwei Zhang" userId="00c53528-d8f4-413e-b4b0-985264559294" providerId="ADAL" clId="{5F7129DE-E915-C84B-B771-F18B4496AD9E}" dt="2024-07-08T15:28:15.151" v="11041" actId="571"/>
          <ac:cxnSpMkLst>
            <pc:docMk/>
            <pc:sldMk cId="3539141337" sldId="290"/>
            <ac:cxnSpMk id="16" creationId="{E00257D9-0854-1075-C0B4-25E8CE2DF011}"/>
          </ac:cxnSpMkLst>
        </pc:cxnChg>
        <pc:cxnChg chg="add mod">
          <ac:chgData name="Guangwei Zhang" userId="00c53528-d8f4-413e-b4b0-985264559294" providerId="ADAL" clId="{5F7129DE-E915-C84B-B771-F18B4496AD9E}" dt="2024-07-08T15:28:16.117" v="11042" actId="571"/>
          <ac:cxnSpMkLst>
            <pc:docMk/>
            <pc:sldMk cId="3539141337" sldId="290"/>
            <ac:cxnSpMk id="17" creationId="{23514E08-DA80-D297-37C4-97F1BA63AD13}"/>
          </ac:cxnSpMkLst>
        </pc:cxnChg>
        <pc:cxnChg chg="add mod">
          <ac:chgData name="Guangwei Zhang" userId="00c53528-d8f4-413e-b4b0-985264559294" providerId="ADAL" clId="{5F7129DE-E915-C84B-B771-F18B4496AD9E}" dt="2024-07-08T15:28:17.419" v="11043" actId="571"/>
          <ac:cxnSpMkLst>
            <pc:docMk/>
            <pc:sldMk cId="3539141337" sldId="290"/>
            <ac:cxnSpMk id="18" creationId="{B37D9DFC-D31F-92F3-8FF9-54CAECBDF7E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5:38:59.076" v="12055" actId="20577"/>
        <pc:sldMkLst>
          <pc:docMk/>
          <pc:sldMk cId="363906152" sldId="291"/>
        </pc:sldMkLst>
        <pc:spChg chg="mod">
          <ac:chgData name="Guangwei Zhang" userId="00c53528-d8f4-413e-b4b0-985264559294" providerId="ADAL" clId="{5F7129DE-E915-C84B-B771-F18B4496AD9E}" dt="2024-07-08T15:30:28.668" v="11293" actId="20577"/>
          <ac:spMkLst>
            <pc:docMk/>
            <pc:sldMk cId="363906152" sldId="291"/>
            <ac:spMk id="3" creationId="{613215D4-AC0A-A4C1-FDD4-5A1F45D6D526}"/>
          </ac:spMkLst>
        </pc:spChg>
        <pc:spChg chg="add mod">
          <ac:chgData name="Guangwei Zhang" userId="00c53528-d8f4-413e-b4b0-985264559294" providerId="ADAL" clId="{5F7129DE-E915-C84B-B771-F18B4496AD9E}" dt="2024-07-08T15:38:59.076" v="12055" actId="20577"/>
          <ac:spMkLst>
            <pc:docMk/>
            <pc:sldMk cId="363906152" sldId="291"/>
            <ac:spMk id="4" creationId="{6C6B4593-5792-90F5-39DB-A07D0DE29DA9}"/>
          </ac:spMkLst>
        </pc:spChg>
      </pc:sldChg>
      <pc:sldChg chg="addSp delSp modSp new mod">
        <pc:chgData name="Guangwei Zhang" userId="00c53528-d8f4-413e-b4b0-985264559294" providerId="ADAL" clId="{5F7129DE-E915-C84B-B771-F18B4496AD9E}" dt="2024-07-08T15:46:39.997" v="12648" actId="1076"/>
        <pc:sldMkLst>
          <pc:docMk/>
          <pc:sldMk cId="2211372902" sldId="292"/>
        </pc:sldMkLst>
        <pc:spChg chg="mod">
          <ac:chgData name="Guangwei Zhang" userId="00c53528-d8f4-413e-b4b0-985264559294" providerId="ADAL" clId="{5F7129DE-E915-C84B-B771-F18B4496AD9E}" dt="2024-07-08T15:30:49.945" v="11357" actId="20577"/>
          <ac:spMkLst>
            <pc:docMk/>
            <pc:sldMk cId="2211372902" sldId="292"/>
            <ac:spMk id="3" creationId="{4FAF68A4-0DDB-A331-338C-A09F0131D6DD}"/>
          </ac:spMkLst>
        </pc:spChg>
        <pc:spChg chg="add mod">
          <ac:chgData name="Guangwei Zhang" userId="00c53528-d8f4-413e-b4b0-985264559294" providerId="ADAL" clId="{5F7129DE-E915-C84B-B771-F18B4496AD9E}" dt="2024-07-08T15:41:23.197" v="12241" actId="20577"/>
          <ac:spMkLst>
            <pc:docMk/>
            <pc:sldMk cId="2211372902" sldId="292"/>
            <ac:spMk id="4" creationId="{1D3B0848-7CB6-3D60-79EB-A3E8CC7B27FD}"/>
          </ac:spMkLst>
        </pc:spChg>
        <pc:spChg chg="add mod">
          <ac:chgData name="Guangwei Zhang" userId="00c53528-d8f4-413e-b4b0-985264559294" providerId="ADAL" clId="{5F7129DE-E915-C84B-B771-F18B4496AD9E}" dt="2024-07-08T15:42:26.753" v="12389" actId="1076"/>
          <ac:spMkLst>
            <pc:docMk/>
            <pc:sldMk cId="2211372902" sldId="292"/>
            <ac:spMk id="5" creationId="{E22871D9-72E7-3847-3B43-DA094F103956}"/>
          </ac:spMkLst>
        </pc:spChg>
        <pc:spChg chg="add del mod">
          <ac:chgData name="Guangwei Zhang" userId="00c53528-d8f4-413e-b4b0-985264559294" providerId="ADAL" clId="{5F7129DE-E915-C84B-B771-F18B4496AD9E}" dt="2024-07-08T15:42:40.325" v="12396" actId="478"/>
          <ac:spMkLst>
            <pc:docMk/>
            <pc:sldMk cId="2211372902" sldId="292"/>
            <ac:spMk id="6" creationId="{A2284C10-DC9B-C779-EC0E-2874EB47F3B5}"/>
          </ac:spMkLst>
        </pc:spChg>
        <pc:spChg chg="add mod">
          <ac:chgData name="Guangwei Zhang" userId="00c53528-d8f4-413e-b4b0-985264559294" providerId="ADAL" clId="{5F7129DE-E915-C84B-B771-F18B4496AD9E}" dt="2024-07-08T15:46:17.879" v="12622" actId="207"/>
          <ac:spMkLst>
            <pc:docMk/>
            <pc:sldMk cId="2211372902" sldId="292"/>
            <ac:spMk id="7" creationId="{4FEBC063-1662-AD22-47E3-ACDCA90B4736}"/>
          </ac:spMkLst>
        </pc:spChg>
        <pc:spChg chg="add mod">
          <ac:chgData name="Guangwei Zhang" userId="00c53528-d8f4-413e-b4b0-985264559294" providerId="ADAL" clId="{5F7129DE-E915-C84B-B771-F18B4496AD9E}" dt="2024-07-08T15:44:55.479" v="12549" actId="20577"/>
          <ac:spMkLst>
            <pc:docMk/>
            <pc:sldMk cId="2211372902" sldId="292"/>
            <ac:spMk id="8" creationId="{9F1F4497-1EB5-98FA-A3C0-B091DAD02731}"/>
          </ac:spMkLst>
        </pc:spChg>
        <pc:spChg chg="add mod">
          <ac:chgData name="Guangwei Zhang" userId="00c53528-d8f4-413e-b4b0-985264559294" providerId="ADAL" clId="{5F7129DE-E915-C84B-B771-F18B4496AD9E}" dt="2024-07-08T15:45:04.345" v="12569" actId="1076"/>
          <ac:spMkLst>
            <pc:docMk/>
            <pc:sldMk cId="2211372902" sldId="292"/>
            <ac:spMk id="9" creationId="{912D3E8C-B5BE-4712-7B9B-7362DEB29654}"/>
          </ac:spMkLst>
        </pc:spChg>
        <pc:spChg chg="add mod">
          <ac:chgData name="Guangwei Zhang" userId="00c53528-d8f4-413e-b4b0-985264559294" providerId="ADAL" clId="{5F7129DE-E915-C84B-B771-F18B4496AD9E}" dt="2024-07-08T15:46:01.250" v="12620" actId="20577"/>
          <ac:spMkLst>
            <pc:docMk/>
            <pc:sldMk cId="2211372902" sldId="292"/>
            <ac:spMk id="11" creationId="{FF11845D-F6A6-2BC7-598C-DCF53E6C3643}"/>
          </ac:spMkLst>
        </pc:spChg>
        <pc:spChg chg="add mod">
          <ac:chgData name="Guangwei Zhang" userId="00c53528-d8f4-413e-b4b0-985264559294" providerId="ADAL" clId="{5F7129DE-E915-C84B-B771-F18B4496AD9E}" dt="2024-07-08T15:46:39.997" v="12648" actId="1076"/>
          <ac:spMkLst>
            <pc:docMk/>
            <pc:sldMk cId="2211372902" sldId="292"/>
            <ac:spMk id="12" creationId="{198A256A-5196-AAC6-18D2-7845E72BE583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5:49:46.828" v="12782" actId="1076"/>
        <pc:sldMkLst>
          <pc:docMk/>
          <pc:sldMk cId="2164370102" sldId="293"/>
        </pc:sldMkLst>
        <pc:spChg chg="mod">
          <ac:chgData name="Guangwei Zhang" userId="00c53528-d8f4-413e-b4b0-985264559294" providerId="ADAL" clId="{5F7129DE-E915-C84B-B771-F18B4496AD9E}" dt="2024-07-08T15:32:17.952" v="11471" actId="313"/>
          <ac:spMkLst>
            <pc:docMk/>
            <pc:sldMk cId="2164370102" sldId="293"/>
            <ac:spMk id="3" creationId="{BD590850-5963-4C0D-3F8B-9727E91CDB14}"/>
          </ac:spMkLst>
        </pc:spChg>
        <pc:spChg chg="add mod">
          <ac:chgData name="Guangwei Zhang" userId="00c53528-d8f4-413e-b4b0-985264559294" providerId="ADAL" clId="{5F7129DE-E915-C84B-B771-F18B4496AD9E}" dt="2024-07-08T15:48:57.467" v="12762" actId="20577"/>
          <ac:spMkLst>
            <pc:docMk/>
            <pc:sldMk cId="2164370102" sldId="293"/>
            <ac:spMk id="5" creationId="{47FFD1D2-DA55-A8EA-0D4B-68CD1009C4F3}"/>
          </ac:spMkLst>
        </pc:spChg>
        <pc:spChg chg="add mod">
          <ac:chgData name="Guangwei Zhang" userId="00c53528-d8f4-413e-b4b0-985264559294" providerId="ADAL" clId="{5F7129DE-E915-C84B-B771-F18B4496AD9E}" dt="2024-07-08T15:35:58.547" v="11793" actId="20577"/>
          <ac:spMkLst>
            <pc:docMk/>
            <pc:sldMk cId="2164370102" sldId="293"/>
            <ac:spMk id="6" creationId="{04BD5491-BED2-3914-5FF5-7168E4F41537}"/>
          </ac:spMkLst>
        </pc:spChg>
        <pc:spChg chg="add mod">
          <ac:chgData name="Guangwei Zhang" userId="00c53528-d8f4-413e-b4b0-985264559294" providerId="ADAL" clId="{5F7129DE-E915-C84B-B771-F18B4496AD9E}" dt="2024-07-08T15:34:29.475" v="11627" actId="5793"/>
          <ac:spMkLst>
            <pc:docMk/>
            <pc:sldMk cId="2164370102" sldId="293"/>
            <ac:spMk id="10" creationId="{3CE52670-70A8-81F6-6453-84F3DE01A76A}"/>
          </ac:spMkLst>
        </pc:spChg>
        <pc:picChg chg="add mod">
          <ac:chgData name="Guangwei Zhang" userId="00c53528-d8f4-413e-b4b0-985264559294" providerId="ADAL" clId="{5F7129DE-E915-C84B-B771-F18B4496AD9E}" dt="2024-07-08T15:32:48.154" v="11524" actId="1076"/>
          <ac:picMkLst>
            <pc:docMk/>
            <pc:sldMk cId="2164370102" sldId="293"/>
            <ac:picMk id="4" creationId="{0DF0B882-A53D-87D8-D280-2BC7CF34DADE}"/>
          </ac:picMkLst>
        </pc:picChg>
        <pc:picChg chg="add mod">
          <ac:chgData name="Guangwei Zhang" userId="00c53528-d8f4-413e-b4b0-985264559294" providerId="ADAL" clId="{5F7129DE-E915-C84B-B771-F18B4496AD9E}" dt="2024-07-08T15:34:18.654" v="11575" actId="1076"/>
          <ac:picMkLst>
            <pc:docMk/>
            <pc:sldMk cId="2164370102" sldId="293"/>
            <ac:picMk id="9" creationId="{37BB8E54-C6AB-7BA2-ABFB-8B113162A218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4" creationId="{31EB6588-57FC-AC05-3FED-FDAD33A3EEF9}"/>
          </ac:picMkLst>
        </pc:picChg>
        <pc:picChg chg="add mod modCrop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5" creationId="{B96BBE8E-F5CA-EE7D-EFEF-DF8C69E5E8BC}"/>
          </ac:picMkLst>
        </pc:picChg>
        <pc:picChg chg="add mod">
          <ac:chgData name="Guangwei Zhang" userId="00c53528-d8f4-413e-b4b0-985264559294" providerId="ADAL" clId="{5F7129DE-E915-C84B-B771-F18B4496AD9E}" dt="2024-07-08T15:49:28.623" v="12773" actId="571"/>
          <ac:picMkLst>
            <pc:docMk/>
            <pc:sldMk cId="2164370102" sldId="293"/>
            <ac:picMk id="16" creationId="{A0228FF2-46B3-DABF-2D8C-6D7D1CCAC9DF}"/>
          </ac:picMkLst>
        </pc:picChg>
        <pc:picChg chg="add mod">
          <ac:chgData name="Guangwei Zhang" userId="00c53528-d8f4-413e-b4b0-985264559294" providerId="ADAL" clId="{5F7129DE-E915-C84B-B771-F18B4496AD9E}" dt="2024-07-08T15:49:46.828" v="12782" actId="1076"/>
          <ac:picMkLst>
            <pc:docMk/>
            <pc:sldMk cId="2164370102" sldId="293"/>
            <ac:picMk id="17" creationId="{325F19D5-AB74-F6B3-0522-649B76AB63D1}"/>
          </ac:picMkLst>
        </pc:picChg>
        <pc:cxnChg chg="add">
          <ac:chgData name="Guangwei Zhang" userId="00c53528-d8f4-413e-b4b0-985264559294" providerId="ADAL" clId="{5F7129DE-E915-C84B-B771-F18B4496AD9E}" dt="2024-07-08T15:33:12.320" v="11571" actId="11529"/>
          <ac:cxnSpMkLst>
            <pc:docMk/>
            <pc:sldMk cId="2164370102" sldId="293"/>
            <ac:cxnSpMk id="8" creationId="{C1F3BC24-A375-AC56-72A3-13AF37E220BB}"/>
          </ac:cxnSpMkLst>
        </pc:cxnChg>
        <pc:cxnChg chg="add mod">
          <ac:chgData name="Guangwei Zhang" userId="00c53528-d8f4-413e-b4b0-985264559294" providerId="ADAL" clId="{5F7129DE-E915-C84B-B771-F18B4496AD9E}" dt="2024-07-08T15:34:37.269" v="11630" actId="14100"/>
          <ac:cxnSpMkLst>
            <pc:docMk/>
            <pc:sldMk cId="2164370102" sldId="293"/>
            <ac:cxnSpMk id="11" creationId="{F67825A8-D97B-FC2C-BA14-E9C49927BED0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8T16:06:54.880" v="13483" actId="692"/>
        <pc:sldMkLst>
          <pc:docMk/>
          <pc:sldMk cId="491702341" sldId="294"/>
        </pc:sldMkLst>
        <pc:spChg chg="mod">
          <ac:chgData name="Guangwei Zhang" userId="00c53528-d8f4-413e-b4b0-985264559294" providerId="ADAL" clId="{5F7129DE-E915-C84B-B771-F18B4496AD9E}" dt="2024-07-08T15:47:09.920" v="12698" actId="20577"/>
          <ac:spMkLst>
            <pc:docMk/>
            <pc:sldMk cId="491702341" sldId="294"/>
            <ac:spMk id="3" creationId="{1C0C6DB2-FEA6-41F3-7778-2BEEF9758099}"/>
          </ac:spMkLst>
        </pc:spChg>
        <pc:spChg chg="add mod">
          <ac:chgData name="Guangwei Zhang" userId="00c53528-d8f4-413e-b4b0-985264559294" providerId="ADAL" clId="{5F7129DE-E915-C84B-B771-F18B4496AD9E}" dt="2024-07-08T15:47:48.295" v="12748" actId="14100"/>
          <ac:spMkLst>
            <pc:docMk/>
            <pc:sldMk cId="491702341" sldId="294"/>
            <ac:spMk id="4" creationId="{61EB9517-06B4-92F9-11D8-EE20CAE1BEE9}"/>
          </ac:spMkLst>
        </pc:spChg>
        <pc:spChg chg="add mod">
          <ac:chgData name="Guangwei Zhang" userId="00c53528-d8f4-413e-b4b0-985264559294" providerId="ADAL" clId="{5F7129DE-E915-C84B-B771-F18B4496AD9E}" dt="2024-07-08T15:47:45.175" v="12747" actId="1076"/>
          <ac:spMkLst>
            <pc:docMk/>
            <pc:sldMk cId="491702341" sldId="294"/>
            <ac:spMk id="6" creationId="{080A50AF-C7E0-F7EC-BD15-C81E68D98859}"/>
          </ac:spMkLst>
        </pc:spChg>
        <pc:spChg chg="add mod">
          <ac:chgData name="Guangwei Zhang" userId="00c53528-d8f4-413e-b4b0-985264559294" providerId="ADAL" clId="{5F7129DE-E915-C84B-B771-F18B4496AD9E}" dt="2024-07-08T15:47:41.664" v="12746" actId="1076"/>
          <ac:spMkLst>
            <pc:docMk/>
            <pc:sldMk cId="491702341" sldId="294"/>
            <ac:spMk id="7" creationId="{A0A9FE62-122F-B74A-4D7D-ED1C9C01E20E}"/>
          </ac:spMkLst>
        </pc:spChg>
        <pc:spChg chg="add mod">
          <ac:chgData name="Guangwei Zhang" userId="00c53528-d8f4-413e-b4b0-985264559294" providerId="ADAL" clId="{5F7129DE-E915-C84B-B771-F18B4496AD9E}" dt="2024-07-08T16:06:32.005" v="13437" actId="404"/>
          <ac:spMkLst>
            <pc:docMk/>
            <pc:sldMk cId="491702341" sldId="294"/>
            <ac:spMk id="8" creationId="{AB7DFE23-3AD7-6992-D7C6-DCE5E993917B}"/>
          </ac:spMkLst>
        </pc:spChg>
        <pc:spChg chg="add mod">
          <ac:chgData name="Guangwei Zhang" userId="00c53528-d8f4-413e-b4b0-985264559294" providerId="ADAL" clId="{5F7129DE-E915-C84B-B771-F18B4496AD9E}" dt="2024-07-08T16:06:54.880" v="13483" actId="692"/>
          <ac:spMkLst>
            <pc:docMk/>
            <pc:sldMk cId="491702341" sldId="294"/>
            <ac:spMk id="11" creationId="{5174AC17-8AB7-F025-E2C5-03CDB7204759}"/>
          </ac:spMkLst>
        </pc:spChg>
        <pc:picChg chg="add mod">
          <ac:chgData name="Guangwei Zhang" userId="00c53528-d8f4-413e-b4b0-985264559294" providerId="ADAL" clId="{5F7129DE-E915-C84B-B771-F18B4496AD9E}" dt="2024-07-08T15:56:47.549" v="12940" actId="1076"/>
          <ac:picMkLst>
            <pc:docMk/>
            <pc:sldMk cId="491702341" sldId="294"/>
            <ac:picMk id="9" creationId="{7A761836-D2E4-9D00-A441-537FE0A4FDF7}"/>
          </ac:picMkLst>
        </pc:picChg>
        <pc:picChg chg="add mod">
          <ac:chgData name="Guangwei Zhang" userId="00c53528-d8f4-413e-b4b0-985264559294" providerId="ADAL" clId="{5F7129DE-E915-C84B-B771-F18B4496AD9E}" dt="2024-07-08T16:06:34.575" v="13438" actId="1076"/>
          <ac:picMkLst>
            <pc:docMk/>
            <pc:sldMk cId="491702341" sldId="294"/>
            <ac:picMk id="10" creationId="{2E726F11-2E2B-136C-5E54-1D9D869B2ED9}"/>
          </ac:picMkLst>
        </pc:picChg>
      </pc:sldChg>
      <pc:sldChg chg="addSp modSp new mod">
        <pc:chgData name="Guangwei Zhang" userId="00c53528-d8f4-413e-b4b0-985264559294" providerId="ADAL" clId="{5F7129DE-E915-C84B-B771-F18B4496AD9E}" dt="2024-07-09T03:03:14.548" v="13744" actId="20577"/>
        <pc:sldMkLst>
          <pc:docMk/>
          <pc:sldMk cId="2711046600" sldId="295"/>
        </pc:sldMkLst>
        <pc:spChg chg="mod">
          <ac:chgData name="Guangwei Zhang" userId="00c53528-d8f4-413e-b4b0-985264559294" providerId="ADAL" clId="{5F7129DE-E915-C84B-B771-F18B4496AD9E}" dt="2024-07-08T16:01:03.504" v="13110" actId="20577"/>
          <ac:spMkLst>
            <pc:docMk/>
            <pc:sldMk cId="2711046600" sldId="295"/>
            <ac:spMk id="3" creationId="{54CE705A-E39C-FA5A-4035-F248C7716A7A}"/>
          </ac:spMkLst>
        </pc:spChg>
        <pc:spChg chg="add mod">
          <ac:chgData name="Guangwei Zhang" userId="00c53528-d8f4-413e-b4b0-985264559294" providerId="ADAL" clId="{5F7129DE-E915-C84B-B771-F18B4496AD9E}" dt="2024-07-09T03:03:14.548" v="13744" actId="20577"/>
          <ac:spMkLst>
            <pc:docMk/>
            <pc:sldMk cId="2711046600" sldId="295"/>
            <ac:spMk id="4" creationId="{BEF3E373-4D34-4D77-53FC-BABA2DFC37CF}"/>
          </ac:spMkLst>
        </pc:spChg>
      </pc:sldChg>
      <pc:sldChg chg="addSp modSp new mod">
        <pc:chgData name="Guangwei Zhang" userId="00c53528-d8f4-413e-b4b0-985264559294" providerId="ADAL" clId="{5F7129DE-E915-C84B-B771-F18B4496AD9E}" dt="2024-07-08T16:07:58.868" v="13589" actId="1076"/>
        <pc:sldMkLst>
          <pc:docMk/>
          <pc:sldMk cId="748727080" sldId="296"/>
        </pc:sldMkLst>
        <pc:spChg chg="mod">
          <ac:chgData name="Guangwei Zhang" userId="00c53528-d8f4-413e-b4b0-985264559294" providerId="ADAL" clId="{5F7129DE-E915-C84B-B771-F18B4496AD9E}" dt="2024-07-08T16:07:37.162" v="13492" actId="20577"/>
          <ac:spMkLst>
            <pc:docMk/>
            <pc:sldMk cId="748727080" sldId="296"/>
            <ac:spMk id="3" creationId="{F58F48FF-2BDB-B9F7-1D49-A2DA7A83CA81}"/>
          </ac:spMkLst>
        </pc:spChg>
        <pc:spChg chg="add mod">
          <ac:chgData name="Guangwei Zhang" userId="00c53528-d8f4-413e-b4b0-985264559294" providerId="ADAL" clId="{5F7129DE-E915-C84B-B771-F18B4496AD9E}" dt="2024-07-08T16:07:58.868" v="13589" actId="1076"/>
          <ac:spMkLst>
            <pc:docMk/>
            <pc:sldMk cId="748727080" sldId="296"/>
            <ac:spMk id="4" creationId="{F1883F7F-933D-5DB8-313C-6EF39B0C5C99}"/>
          </ac:spMkLst>
        </pc:spChg>
      </pc:sldChg>
      <pc:sldChg chg="addSp delSp modSp new mod modNotesTx">
        <pc:chgData name="Guangwei Zhang" userId="00c53528-d8f4-413e-b4b0-985264559294" providerId="ADAL" clId="{5F7129DE-E915-C84B-B771-F18B4496AD9E}" dt="2024-07-09T08:44:03.154" v="14848" actId="20577"/>
        <pc:sldMkLst>
          <pc:docMk/>
          <pc:sldMk cId="2089773404" sldId="297"/>
        </pc:sldMkLst>
        <pc:spChg chg="mod">
          <ac:chgData name="Guangwei Zhang" userId="00c53528-d8f4-413e-b4b0-985264559294" providerId="ADAL" clId="{5F7129DE-E915-C84B-B771-F18B4496AD9E}" dt="2024-07-09T08:44:03.154" v="14848" actId="20577"/>
          <ac:spMkLst>
            <pc:docMk/>
            <pc:sldMk cId="2089773404" sldId="297"/>
            <ac:spMk id="3" creationId="{922DF1A4-BA1D-69D3-66AE-86FA8DD509DB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4" creationId="{75B6D5E2-23F2-6C2D-E016-ED47DBD1BE5C}"/>
          </ac:spMkLst>
        </pc:spChg>
        <pc:spChg chg="add del">
          <ac:chgData name="Guangwei Zhang" userId="00c53528-d8f4-413e-b4b0-985264559294" providerId="ADAL" clId="{5F7129DE-E915-C84B-B771-F18B4496AD9E}" dt="2024-07-09T03:09:09.357" v="13989" actId="22"/>
          <ac:spMkLst>
            <pc:docMk/>
            <pc:sldMk cId="2089773404" sldId="297"/>
            <ac:spMk id="6" creationId="{70ABD903-2AF3-E3C4-1865-42B16F325E16}"/>
          </ac:spMkLst>
        </pc:spChg>
        <pc:spChg chg="add del mod">
          <ac:chgData name="Guangwei Zhang" userId="00c53528-d8f4-413e-b4b0-985264559294" providerId="ADAL" clId="{5F7129DE-E915-C84B-B771-F18B4496AD9E}" dt="2024-07-09T03:09:16.369" v="13994" actId="478"/>
          <ac:spMkLst>
            <pc:docMk/>
            <pc:sldMk cId="2089773404" sldId="297"/>
            <ac:spMk id="7" creationId="{1B2F4EF1-833D-5F10-0F2E-1C4B9DCB9E6E}"/>
          </ac:spMkLst>
        </pc:spChg>
        <pc:spChg chg="add del mod">
          <ac:chgData name="Guangwei Zhang" userId="00c53528-d8f4-413e-b4b0-985264559294" providerId="ADAL" clId="{5F7129DE-E915-C84B-B771-F18B4496AD9E}" dt="2024-07-09T03:09:46.139" v="14020" actId="478"/>
          <ac:spMkLst>
            <pc:docMk/>
            <pc:sldMk cId="2089773404" sldId="297"/>
            <ac:spMk id="8" creationId="{82E6973D-A383-83E7-4AFE-B00C8467EFDE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0" creationId="{55A479D4-D12A-F6FF-DF84-B54514F8A8C5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1" creationId="{144A172C-5061-D10D-1E2B-39EAACB4922D}"/>
          </ac:spMkLst>
        </pc:spChg>
        <pc:spChg chg="add mod">
          <ac:chgData name="Guangwei Zhang" userId="00c53528-d8f4-413e-b4b0-985264559294" providerId="ADAL" clId="{5F7129DE-E915-C84B-B771-F18B4496AD9E}" dt="2024-07-09T03:22:05.833" v="14427" actId="1036"/>
          <ac:spMkLst>
            <pc:docMk/>
            <pc:sldMk cId="2089773404" sldId="297"/>
            <ac:spMk id="12" creationId="{3DDDF47C-5E63-6EDD-ACFC-95EA1D0005D9}"/>
          </ac:spMkLst>
        </pc:spChg>
        <pc:spChg chg="add mod">
          <ac:chgData name="Guangwei Zhang" userId="00c53528-d8f4-413e-b4b0-985264559294" providerId="ADAL" clId="{5F7129DE-E915-C84B-B771-F18B4496AD9E}" dt="2024-07-09T03:39:12.684" v="14444" actId="1076"/>
          <ac:spMkLst>
            <pc:docMk/>
            <pc:sldMk cId="2089773404" sldId="297"/>
            <ac:spMk id="13" creationId="{C3E78363-6A8C-BBCD-E596-792609FEDFB7}"/>
          </ac:spMkLst>
        </pc:spChg>
        <pc:spChg chg="add mod">
          <ac:chgData name="Guangwei Zhang" userId="00c53528-d8f4-413e-b4b0-985264559294" providerId="ADAL" clId="{5F7129DE-E915-C84B-B771-F18B4496AD9E}" dt="2024-07-09T03:39:28.087" v="14514" actId="20577"/>
          <ac:spMkLst>
            <pc:docMk/>
            <pc:sldMk cId="2089773404" sldId="297"/>
            <ac:spMk id="14" creationId="{47465CA2-15B3-61AF-8BA9-866F339ACC7E}"/>
          </ac:spMkLst>
        </pc:spChg>
        <pc:picChg chg="add mod">
          <ac:chgData name="Guangwei Zhang" userId="00c53528-d8f4-413e-b4b0-985264559294" providerId="ADAL" clId="{5F7129DE-E915-C84B-B771-F18B4496AD9E}" dt="2024-07-09T03:39:12.684" v="14444" actId="1076"/>
          <ac:picMkLst>
            <pc:docMk/>
            <pc:sldMk cId="2089773404" sldId="297"/>
            <ac:picMk id="9" creationId="{F14334E9-A9D9-CAF1-B02A-3EC5C5805444}"/>
          </ac:picMkLst>
        </pc:picChg>
      </pc:sldChg>
      <pc:sldChg chg="addSp delSp modSp new mod">
        <pc:chgData name="Guangwei Zhang" userId="00c53528-d8f4-413e-b4b0-985264559294" providerId="ADAL" clId="{5F7129DE-E915-C84B-B771-F18B4496AD9E}" dt="2024-07-09T08:44:06.014" v="14849" actId="20577"/>
        <pc:sldMkLst>
          <pc:docMk/>
          <pc:sldMk cId="3168675841" sldId="298"/>
        </pc:sldMkLst>
        <pc:spChg chg="mod">
          <ac:chgData name="Guangwei Zhang" userId="00c53528-d8f4-413e-b4b0-985264559294" providerId="ADAL" clId="{5F7129DE-E915-C84B-B771-F18B4496AD9E}" dt="2024-07-09T08:44:06.014" v="14849" actId="20577"/>
          <ac:spMkLst>
            <pc:docMk/>
            <pc:sldMk cId="3168675841" sldId="298"/>
            <ac:spMk id="3" creationId="{07A8F3E6-22D5-AC58-F904-60AFD186496E}"/>
          </ac:spMkLst>
        </pc:spChg>
        <pc:spChg chg="add del mod">
          <ac:chgData name="Guangwei Zhang" userId="00c53528-d8f4-413e-b4b0-985264559294" providerId="ADAL" clId="{5F7129DE-E915-C84B-B771-F18B4496AD9E}" dt="2024-07-09T03:22:21.695" v="14429" actId="478"/>
          <ac:spMkLst>
            <pc:docMk/>
            <pc:sldMk cId="3168675841" sldId="298"/>
            <ac:spMk id="4" creationId="{E9CCDE68-27D1-BAF0-C070-58BA451E5EA4}"/>
          </ac:spMkLst>
        </pc:spChg>
        <pc:spChg chg="add mod">
          <ac:chgData name="Guangwei Zhang" userId="00c53528-d8f4-413e-b4b0-985264559294" providerId="ADAL" clId="{5F7129DE-E915-C84B-B771-F18B4496AD9E}" dt="2024-07-09T03:39:38.790" v="14547" actId="20577"/>
          <ac:spMkLst>
            <pc:docMk/>
            <pc:sldMk cId="3168675841" sldId="298"/>
            <ac:spMk id="5" creationId="{51278D80-BDA8-9CF1-E275-BC4E70BE33F4}"/>
          </ac:spMkLst>
        </pc:spChg>
        <pc:spChg chg="add del mod">
          <ac:chgData name="Guangwei Zhang" userId="00c53528-d8f4-413e-b4b0-985264559294" providerId="ADAL" clId="{5F7129DE-E915-C84B-B771-F18B4496AD9E}" dt="2024-07-09T03:40:18.016" v="14565" actId="478"/>
          <ac:spMkLst>
            <pc:docMk/>
            <pc:sldMk cId="3168675841" sldId="298"/>
            <ac:spMk id="7" creationId="{02E14ED9-E025-EF58-B22B-6B0FE7FC5166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5" creationId="{AD706C34-0E63-B6B0-A11A-4ADCEEFFCE0E}"/>
          </ac:spMkLst>
        </pc:spChg>
        <pc:spChg chg="add mod">
          <ac:chgData name="Guangwei Zhang" userId="00c53528-d8f4-413e-b4b0-985264559294" providerId="ADAL" clId="{5F7129DE-E915-C84B-B771-F18B4496AD9E}" dt="2024-07-09T03:47:56.053" v="14592" actId="1076"/>
          <ac:spMkLst>
            <pc:docMk/>
            <pc:sldMk cId="3168675841" sldId="298"/>
            <ac:spMk id="16" creationId="{486C1BB6-B1B3-FD99-FAB6-872140CE3B94}"/>
          </ac:spMkLst>
        </pc:spChg>
        <pc:spChg chg="add mod">
          <ac:chgData name="Guangwei Zhang" userId="00c53528-d8f4-413e-b4b0-985264559294" providerId="ADAL" clId="{5F7129DE-E915-C84B-B771-F18B4496AD9E}" dt="2024-07-09T03:48:08.055" v="14653" actId="5793"/>
          <ac:spMkLst>
            <pc:docMk/>
            <pc:sldMk cId="3168675841" sldId="298"/>
            <ac:spMk id="17" creationId="{83EDB76B-2F96-4408-5940-D241E2C3F710}"/>
          </ac:spMkLst>
        </pc:spChg>
        <pc:picChg chg="add mod">
          <ac:chgData name="Guangwei Zhang" userId="00c53528-d8f4-413e-b4b0-985264559294" providerId="ADAL" clId="{5F7129DE-E915-C84B-B771-F18B4496AD9E}" dt="2024-07-09T03:39:45.135" v="14549" actId="1076"/>
          <ac:picMkLst>
            <pc:docMk/>
            <pc:sldMk cId="3168675841" sldId="298"/>
            <ac:picMk id="6" creationId="{8CFF17C4-CCF6-529C-0132-426BB576D009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8" creationId="{D00D01F2-05EC-FC9A-5310-8EDFCBA200AC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9" creationId="{959DD493-A09A-D499-55E7-EF26D0DF204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0" creationId="{0183124E-A579-665A-2719-BFD28CD8775A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1" creationId="{E0EDB684-52D2-CE85-5AD0-E69B545D2CA4}"/>
          </ac:picMkLst>
        </pc:picChg>
        <pc:picChg chg="add mod">
          <ac:chgData name="Guangwei Zhang" userId="00c53528-d8f4-413e-b4b0-985264559294" providerId="ADAL" clId="{5F7129DE-E915-C84B-B771-F18B4496AD9E}" dt="2024-07-09T03:47:56.053" v="14592" actId="1076"/>
          <ac:picMkLst>
            <pc:docMk/>
            <pc:sldMk cId="3168675841" sldId="298"/>
            <ac:picMk id="12" creationId="{DFBB0631-0DDF-66B9-2E88-965DB188CB84}"/>
          </ac:picMkLst>
        </pc:picChg>
        <pc:cxnChg chg="add mod">
          <ac:chgData name="Guangwei Zhang" userId="00c53528-d8f4-413e-b4b0-985264559294" providerId="ADAL" clId="{5F7129DE-E915-C84B-B771-F18B4496AD9E}" dt="2024-07-09T03:47:56.053" v="14592" actId="1076"/>
          <ac:cxnSpMkLst>
            <pc:docMk/>
            <pc:sldMk cId="3168675841" sldId="298"/>
            <ac:cxnSpMk id="14" creationId="{CC6AE958-83FB-42FC-4253-6531BA78E182}"/>
          </ac:cxnSpMkLst>
        </pc:cxnChg>
      </pc:sldChg>
      <pc:sldChg chg="addSp delSp modSp new mod">
        <pc:chgData name="Guangwei Zhang" userId="00c53528-d8f4-413e-b4b0-985264559294" providerId="ADAL" clId="{5F7129DE-E915-C84B-B771-F18B4496AD9E}" dt="2024-07-09T09:24:16.504" v="16032" actId="20577"/>
        <pc:sldMkLst>
          <pc:docMk/>
          <pc:sldMk cId="2178729703" sldId="299"/>
        </pc:sldMkLst>
        <pc:spChg chg="mod">
          <ac:chgData name="Guangwei Zhang" userId="00c53528-d8f4-413e-b4b0-985264559294" providerId="ADAL" clId="{5F7129DE-E915-C84B-B771-F18B4496AD9E}" dt="2024-07-09T08:44:08.575" v="14850" actId="20577"/>
          <ac:spMkLst>
            <pc:docMk/>
            <pc:sldMk cId="2178729703" sldId="299"/>
            <ac:spMk id="3" creationId="{F94F63C0-F812-DEEB-5444-F3604901E385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4" creationId="{395DBE33-25D2-BFD3-9987-938BF00D9ACC}"/>
          </ac:spMkLst>
        </pc:spChg>
        <pc:spChg chg="add del mod">
          <ac:chgData name="Guangwei Zhang" userId="00c53528-d8f4-413e-b4b0-985264559294" providerId="ADAL" clId="{5F7129DE-E915-C84B-B771-F18B4496AD9E}" dt="2024-07-09T08:39:08.877" v="14819" actId="478"/>
          <ac:spMkLst>
            <pc:docMk/>
            <pc:sldMk cId="2178729703" sldId="299"/>
            <ac:spMk id="6" creationId="{801B9274-DC67-2D46-B9B6-DA21ABB7F4CC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7" creationId="{A1A0648C-B338-4A19-76E0-292E21FB78E9}"/>
          </ac:spMkLst>
        </pc:spChg>
        <pc:spChg chg="add mod">
          <ac:chgData name="Guangwei Zhang" userId="00c53528-d8f4-413e-b4b0-985264559294" providerId="ADAL" clId="{5F7129DE-E915-C84B-B771-F18B4496AD9E}" dt="2024-07-09T09:17:04.238" v="15872" actId="1076"/>
          <ac:spMkLst>
            <pc:docMk/>
            <pc:sldMk cId="2178729703" sldId="299"/>
            <ac:spMk id="8" creationId="{BCB5C3C0-E45E-C672-629F-641CCA42B83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9" creationId="{BD8624C5-6CF2-A7C5-688F-0035EEB5333B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3" creationId="{E57AA231-C1C9-E1FB-97B1-2DDE9715FE2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4" creationId="{79E381DD-F486-F63C-A993-DE7856257200}"/>
          </ac:spMkLst>
        </pc:spChg>
        <pc:spChg chg="add del mod">
          <ac:chgData name="Guangwei Zhang" userId="00c53528-d8f4-413e-b4b0-985264559294" providerId="ADAL" clId="{5F7129DE-E915-C84B-B771-F18B4496AD9E}" dt="2024-07-09T08:48:28.356" v="15112" actId="478"/>
          <ac:spMkLst>
            <pc:docMk/>
            <pc:sldMk cId="2178729703" sldId="299"/>
            <ac:spMk id="15" creationId="{6696DD75-D6E3-4C68-2F6E-3EAA3DDE8108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6" creationId="{39904919-91AE-4D0B-2A8B-DECABE14D5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7" creationId="{5BDB86B5-F876-1842-3AA5-5416A0C78692}"/>
          </ac:spMkLst>
        </pc:spChg>
        <pc:spChg chg="add mod">
          <ac:chgData name="Guangwei Zhang" userId="00c53528-d8f4-413e-b4b0-985264559294" providerId="ADAL" clId="{5F7129DE-E915-C84B-B771-F18B4496AD9E}" dt="2024-07-09T08:55:00.707" v="15297" actId="20577"/>
          <ac:spMkLst>
            <pc:docMk/>
            <pc:sldMk cId="2178729703" sldId="299"/>
            <ac:spMk id="18" creationId="{83A8B3A5-13C0-2331-E6DB-D08A3D95435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19" creationId="{01E8FB38-E078-D887-0129-901885024BDF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1" creationId="{2FAD3748-B2F6-6C8C-77C2-964938728474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2" creationId="{9433B8CE-5DF6-6D52-3282-7992B1902B2E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3" creationId="{3B18F300-F73A-B264-4880-D67DE4E3B2F0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5" creationId="{5FAFCF85-393D-2A59-FEE1-7EF03936A21A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6" creationId="{7E5E09CB-52E1-6C17-F73A-7E80F3B55AD2}"/>
          </ac:spMkLst>
        </pc:spChg>
        <pc:spChg chg="add mod">
          <ac:chgData name="Guangwei Zhang" userId="00c53528-d8f4-413e-b4b0-985264559294" providerId="ADAL" clId="{5F7129DE-E915-C84B-B771-F18B4496AD9E}" dt="2024-07-09T08:54:48.767" v="15295" actId="1076"/>
          <ac:spMkLst>
            <pc:docMk/>
            <pc:sldMk cId="2178729703" sldId="299"/>
            <ac:spMk id="27" creationId="{8FA53694-F952-D2C1-7869-16D663B5CEBA}"/>
          </ac:spMkLst>
        </pc:spChg>
        <pc:spChg chg="add mod">
          <ac:chgData name="Guangwei Zhang" userId="00c53528-d8f4-413e-b4b0-985264559294" providerId="ADAL" clId="{5F7129DE-E915-C84B-B771-F18B4496AD9E}" dt="2024-07-09T09:17:14.645" v="15874" actId="1076"/>
          <ac:spMkLst>
            <pc:docMk/>
            <pc:sldMk cId="2178729703" sldId="299"/>
            <ac:spMk id="28" creationId="{9098E484-E8C4-8654-BF23-879904052ABB}"/>
          </ac:spMkLst>
        </pc:spChg>
        <pc:spChg chg="add mod">
          <ac:chgData name="Guangwei Zhang" userId="00c53528-d8f4-413e-b4b0-985264559294" providerId="ADAL" clId="{5F7129DE-E915-C84B-B771-F18B4496AD9E}" dt="2024-07-09T09:17:19.491" v="15881" actId="1076"/>
          <ac:spMkLst>
            <pc:docMk/>
            <pc:sldMk cId="2178729703" sldId="299"/>
            <ac:spMk id="29" creationId="{0CCD7396-BB2B-DE40-1C02-01CFF7340942}"/>
          </ac:spMkLst>
        </pc:spChg>
        <pc:spChg chg="add mod">
          <ac:chgData name="Guangwei Zhang" userId="00c53528-d8f4-413e-b4b0-985264559294" providerId="ADAL" clId="{5F7129DE-E915-C84B-B771-F18B4496AD9E}" dt="2024-07-09T09:17:21.318" v="15882" actId="571"/>
          <ac:spMkLst>
            <pc:docMk/>
            <pc:sldMk cId="2178729703" sldId="299"/>
            <ac:spMk id="30" creationId="{02263E55-A54F-D519-C102-692D76F9C2DD}"/>
          </ac:spMkLst>
        </pc:spChg>
        <pc:spChg chg="add mod">
          <ac:chgData name="Guangwei Zhang" userId="00c53528-d8f4-413e-b4b0-985264559294" providerId="ADAL" clId="{5F7129DE-E915-C84B-B771-F18B4496AD9E}" dt="2024-07-09T09:24:16.504" v="16032" actId="20577"/>
          <ac:spMkLst>
            <pc:docMk/>
            <pc:sldMk cId="2178729703" sldId="299"/>
            <ac:spMk id="31" creationId="{07AF05CD-67AE-B026-1A26-11CA861366FC}"/>
          </ac:spMkLst>
        </pc:spChg>
        <pc:spChg chg="add mod">
          <ac:chgData name="Guangwei Zhang" userId="00c53528-d8f4-413e-b4b0-985264559294" providerId="ADAL" clId="{5F7129DE-E915-C84B-B771-F18B4496AD9E}" dt="2024-07-09T09:18:00.310" v="15927" actId="1076"/>
          <ac:spMkLst>
            <pc:docMk/>
            <pc:sldMk cId="2178729703" sldId="299"/>
            <ac:spMk id="32" creationId="{CC15A55C-4048-1598-F9F8-6BEAA0A8FE28}"/>
          </ac:spMkLst>
        </pc:spChg>
        <pc:picChg chg="add del mod">
          <ac:chgData name="Guangwei Zhang" userId="00c53528-d8f4-413e-b4b0-985264559294" providerId="ADAL" clId="{5F7129DE-E915-C84B-B771-F18B4496AD9E}" dt="2024-07-09T08:39:09.164" v="14820" actId="478"/>
          <ac:picMkLst>
            <pc:docMk/>
            <pc:sldMk cId="2178729703" sldId="299"/>
            <ac:picMk id="5" creationId="{E9B2C10F-30FF-18AF-5BA1-E3E901C2318D}"/>
          </ac:picMkLst>
        </pc:picChg>
        <pc:cxnChg chg="add del mod">
          <ac:chgData name="Guangwei Zhang" userId="00c53528-d8f4-413e-b4b0-985264559294" providerId="ADAL" clId="{5F7129DE-E915-C84B-B771-F18B4496AD9E}" dt="2024-07-09T08:47:15.748" v="15007" actId="478"/>
          <ac:cxnSpMkLst>
            <pc:docMk/>
            <pc:sldMk cId="2178729703" sldId="299"/>
            <ac:cxnSpMk id="11" creationId="{4DF26120-8860-3E3D-A9A1-3EE1E5A16F82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26:05.307" v="16054" actId="208"/>
        <pc:sldMkLst>
          <pc:docMk/>
          <pc:sldMk cId="3228381629" sldId="300"/>
        </pc:sldMkLst>
        <pc:spChg chg="mod">
          <ac:chgData name="Guangwei Zhang" userId="00c53528-d8f4-413e-b4b0-985264559294" providerId="ADAL" clId="{5F7129DE-E915-C84B-B771-F18B4496AD9E}" dt="2024-07-09T09:12:12.785" v="15710" actId="20577"/>
          <ac:spMkLst>
            <pc:docMk/>
            <pc:sldMk cId="3228381629" sldId="300"/>
            <ac:spMk id="3" creationId="{9D26B66B-A114-1F68-89A0-6E7CB59BE241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4" creationId="{26BDBB86-7536-E723-87C4-CD1C6D21499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5" creationId="{0CD0C3EF-AAB6-69B3-C3B2-AEDD7630345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6" creationId="{0A5EF15A-5BCC-FAB7-13D1-837E68130A8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7" creationId="{8FCFF4CB-2B62-11B5-1292-953F28A37AEA}"/>
          </ac:spMkLst>
        </pc:spChg>
        <pc:spChg chg="add mod">
          <ac:chgData name="Guangwei Zhang" userId="00c53528-d8f4-413e-b4b0-985264559294" providerId="ADAL" clId="{5F7129DE-E915-C84B-B771-F18B4496AD9E}" dt="2024-07-09T09:16:13.809" v="15819" actId="20577"/>
          <ac:spMkLst>
            <pc:docMk/>
            <pc:sldMk cId="3228381629" sldId="300"/>
            <ac:spMk id="10" creationId="{83F1A666-3772-31F5-22CF-13C6C021437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2" creationId="{21D3FF54-2E04-6F79-059D-14D408F0EF82}"/>
          </ac:spMkLst>
        </pc:spChg>
        <pc:spChg chg="add mod">
          <ac:chgData name="Guangwei Zhang" userId="00c53528-d8f4-413e-b4b0-985264559294" providerId="ADAL" clId="{5F7129DE-E915-C84B-B771-F18B4496AD9E}" dt="2024-07-09T09:16:24.408" v="15828" actId="20577"/>
          <ac:spMkLst>
            <pc:docMk/>
            <pc:sldMk cId="3228381629" sldId="300"/>
            <ac:spMk id="14" creationId="{800D943E-852B-D5F9-918B-AAB5D9CCD73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5" creationId="{17B55F66-9709-9150-112F-41B8DB66FB9F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7" creationId="{ACE03E9B-791B-4486-71BC-675635144846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8" creationId="{B2A1EB9A-00A1-F1EF-7F9C-CB71345F0748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19" creationId="{DEBC061B-B735-8904-98AA-C4396FBC0F4A}"/>
          </ac:spMkLst>
        </pc:spChg>
        <pc:spChg chg="add mod">
          <ac:chgData name="Guangwei Zhang" userId="00c53528-d8f4-413e-b4b0-985264559294" providerId="ADAL" clId="{5F7129DE-E915-C84B-B771-F18B4496AD9E}" dt="2024-07-09T09:26:05.307" v="16054" actId="208"/>
          <ac:spMkLst>
            <pc:docMk/>
            <pc:sldMk cId="3228381629" sldId="300"/>
            <ac:spMk id="20" creationId="{64FAD45E-84FD-993F-6E3E-63FD59CF1109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1" creationId="{08F4264E-9ABE-DE10-D606-0A09AAE29EE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2" creationId="{386E2D51-8528-B882-2A0F-5C1807101556}"/>
          </ac:spMkLst>
        </pc:spChg>
        <pc:spChg chg="add mod">
          <ac:chgData name="Guangwei Zhang" userId="00c53528-d8f4-413e-b4b0-985264559294" providerId="ADAL" clId="{5F7129DE-E915-C84B-B771-F18B4496AD9E}" dt="2024-07-09T09:16:30.809" v="15833" actId="20577"/>
          <ac:spMkLst>
            <pc:docMk/>
            <pc:sldMk cId="3228381629" sldId="300"/>
            <ac:spMk id="24" creationId="{F0B4443F-7965-371B-DB74-FEF3F5CE0092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5" creationId="{E16F1D32-EAB4-4B9F-9229-1AD3E9C12E8A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6" creationId="{DD806D62-BBC4-3394-0F54-DF0A74059750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27" creationId="{D34C3749-70B8-A6B2-46EC-5385CBDAF25D}"/>
          </ac:spMkLst>
        </pc:spChg>
        <pc:spChg chg="add mod">
          <ac:chgData name="Guangwei Zhang" userId="00c53528-d8f4-413e-b4b0-985264559294" providerId="ADAL" clId="{5F7129DE-E915-C84B-B771-F18B4496AD9E}" dt="2024-07-09T09:21:20.846" v="15968" actId="20577"/>
          <ac:spMkLst>
            <pc:docMk/>
            <pc:sldMk cId="3228381629" sldId="300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0:56.784" v="15669" actId="571"/>
          <ac:spMkLst>
            <pc:docMk/>
            <pc:sldMk cId="3228381629" sldId="300"/>
            <ac:spMk id="30" creationId="{009F1D83-A5C1-BA75-4A56-FBF2E45A319D}"/>
          </ac:spMkLst>
        </pc:spChg>
        <pc:spChg chg="add mod">
          <ac:chgData name="Guangwei Zhang" userId="00c53528-d8f4-413e-b4b0-985264559294" providerId="ADAL" clId="{5F7129DE-E915-C84B-B771-F18B4496AD9E}" dt="2024-07-09T09:12:46.698" v="15758" actId="1076"/>
          <ac:spMkLst>
            <pc:docMk/>
            <pc:sldMk cId="3228381629" sldId="300"/>
            <ac:spMk id="33" creationId="{196C942E-CAF1-F78D-6634-8C7257B94A2E}"/>
          </ac:spMkLst>
        </pc:spChg>
        <pc:spChg chg="add mod">
          <ac:chgData name="Guangwei Zhang" userId="00c53528-d8f4-413e-b4b0-985264559294" providerId="ADAL" clId="{5F7129DE-E915-C84B-B771-F18B4496AD9E}" dt="2024-07-09T09:14:18.033" v="15759" actId="1076"/>
          <ac:spMkLst>
            <pc:docMk/>
            <pc:sldMk cId="3228381629" sldId="300"/>
            <ac:spMk id="34" creationId="{DE27FFA2-9882-E5EA-89B2-BB7EC30B5A7D}"/>
          </ac:spMkLst>
        </pc:sp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9" creationId="{1C71B1CC-C021-EBCB-9204-4F614CF1CC1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13" creationId="{88B54894-56AD-F193-9FBA-7DB13ABB9C77}"/>
          </ac:cxnSpMkLst>
        </pc:cxnChg>
        <pc:cxnChg chg="add mod">
          <ac:chgData name="Guangwei Zhang" userId="00c53528-d8f4-413e-b4b0-985264559294" providerId="ADAL" clId="{5F7129DE-E915-C84B-B771-F18B4496AD9E}" dt="2024-07-09T08:59:54.052" v="15447" actId="571"/>
          <ac:cxnSpMkLst>
            <pc:docMk/>
            <pc:sldMk cId="3228381629" sldId="300"/>
            <ac:cxnSpMk id="16" creationId="{E38FC5F4-09E6-B9F6-E38F-D6F26696B4D4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23" creationId="{6065D799-E0D7-805E-3B20-4855A3032530}"/>
          </ac:cxnSpMkLst>
        </pc:cxnChg>
        <pc:cxnChg chg="add mod">
          <ac:chgData name="Guangwei Zhang" userId="00c53528-d8f4-413e-b4b0-985264559294" providerId="ADAL" clId="{5F7129DE-E915-C84B-B771-F18B4496AD9E}" dt="2024-07-09T09:12:46.698" v="15758" actId="1076"/>
          <ac:cxnSpMkLst>
            <pc:docMk/>
            <pc:sldMk cId="3228381629" sldId="300"/>
            <ac:cxnSpMk id="31" creationId="{D5372959-AA2A-836C-D437-DE768630B3D8}"/>
          </ac:cxnSpMkLst>
        </pc:cxnChg>
      </pc:sldChg>
      <pc:sldChg chg="addSp delSp modSp add mod">
        <pc:chgData name="Guangwei Zhang" userId="00c53528-d8f4-413e-b4b0-985264559294" providerId="ADAL" clId="{5F7129DE-E915-C84B-B771-F18B4496AD9E}" dt="2024-07-09T09:24:32.539" v="16052" actId="20577"/>
        <pc:sldMkLst>
          <pc:docMk/>
          <pc:sldMk cId="3713683982" sldId="301"/>
        </pc:sldMkLst>
        <pc:spChg chg="mod">
          <ac:chgData name="Guangwei Zhang" userId="00c53528-d8f4-413e-b4b0-985264559294" providerId="ADAL" clId="{5F7129DE-E915-C84B-B771-F18B4496AD9E}" dt="2024-07-09T09:14:24.502" v="15761" actId="20577"/>
          <ac:spMkLst>
            <pc:docMk/>
            <pc:sldMk cId="3713683982" sldId="301"/>
            <ac:spMk id="3" creationId="{9D26B66B-A114-1F68-89A0-6E7CB59BE241}"/>
          </ac:spMkLst>
        </pc:spChg>
        <pc:spChg chg="del">
          <ac:chgData name="Guangwei Zhang" userId="00c53528-d8f4-413e-b4b0-985264559294" providerId="ADAL" clId="{5F7129DE-E915-C84B-B771-F18B4496AD9E}" dt="2024-07-09T09:14:37.994" v="15774" actId="478"/>
          <ac:spMkLst>
            <pc:docMk/>
            <pc:sldMk cId="3713683982" sldId="301"/>
            <ac:spMk id="4" creationId="{26BDBB86-7536-E723-87C4-CD1C6D214999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5" creationId="{0CD0C3EF-AAB6-69B3-C3B2-AEDD7630345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6" creationId="{0A5EF15A-5BCC-FAB7-13D1-837E68130A8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7" creationId="{8FCFF4CB-2B62-11B5-1292-953F28A37AE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0" creationId="{83F1A666-3772-31F5-22CF-13C6C021437A}"/>
          </ac:spMkLst>
        </pc:spChg>
        <pc:spChg chg="del">
          <ac:chgData name="Guangwei Zhang" userId="00c53528-d8f4-413e-b4b0-985264559294" providerId="ADAL" clId="{5F7129DE-E915-C84B-B771-F18B4496AD9E}" dt="2024-07-09T09:14:38.525" v="15775" actId="478"/>
          <ac:spMkLst>
            <pc:docMk/>
            <pc:sldMk cId="3713683982" sldId="301"/>
            <ac:spMk id="12" creationId="{21D3FF54-2E04-6F79-059D-14D408F0EF8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4" creationId="{800D943E-852B-D5F9-918B-AAB5D9CCD73A}"/>
          </ac:spMkLst>
        </pc:spChg>
        <pc:spChg chg="del">
          <ac:chgData name="Guangwei Zhang" userId="00c53528-d8f4-413e-b4b0-985264559294" providerId="ADAL" clId="{5F7129DE-E915-C84B-B771-F18B4496AD9E}" dt="2024-07-09T09:14:39.204" v="15776" actId="478"/>
          <ac:spMkLst>
            <pc:docMk/>
            <pc:sldMk cId="3713683982" sldId="301"/>
            <ac:spMk id="15" creationId="{17B55F66-9709-9150-112F-41B8DB66FB9F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7" creationId="{ACE03E9B-791B-4486-71BC-67563514484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8" creationId="{B2A1EB9A-00A1-F1EF-7F9C-CB71345F0748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19" creationId="{DEBC061B-B735-8904-98AA-C4396FBC0F4A}"/>
          </ac:spMkLst>
        </pc:spChg>
        <pc:spChg chg="del">
          <ac:chgData name="Guangwei Zhang" userId="00c53528-d8f4-413e-b4b0-985264559294" providerId="ADAL" clId="{5F7129DE-E915-C84B-B771-F18B4496AD9E}" dt="2024-07-09T09:14:40.043" v="15777" actId="478"/>
          <ac:spMkLst>
            <pc:docMk/>
            <pc:sldMk cId="3713683982" sldId="301"/>
            <ac:spMk id="20" creationId="{64FAD45E-84FD-993F-6E3E-63FD59CF1109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1" creationId="{08F4264E-9ABE-DE10-D606-0A09AAE29EED}"/>
          </ac:spMkLst>
        </pc:spChg>
        <pc:spChg chg="del">
          <ac:chgData name="Guangwei Zhang" userId="00c53528-d8f4-413e-b4b0-985264559294" providerId="ADAL" clId="{5F7129DE-E915-C84B-B771-F18B4496AD9E}" dt="2024-07-09T09:14:40.741" v="15778" actId="478"/>
          <ac:spMkLst>
            <pc:docMk/>
            <pc:sldMk cId="3713683982" sldId="301"/>
            <ac:spMk id="22" creationId="{386E2D51-8528-B882-2A0F-5C1807101556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4" creationId="{F0B4443F-7965-371B-DB74-FEF3F5CE0092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5" creationId="{E16F1D32-EAB4-4B9F-9229-1AD3E9C12E8A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6" creationId="{DD806D62-BBC4-3394-0F54-DF0A74059750}"/>
          </ac:spMkLst>
        </pc:spChg>
        <pc:spChg chg="del">
          <ac:chgData name="Guangwei Zhang" userId="00c53528-d8f4-413e-b4b0-985264559294" providerId="ADAL" clId="{5F7129DE-E915-C84B-B771-F18B4496AD9E}" dt="2024-07-09T09:14:42.018" v="15779" actId="478"/>
          <ac:spMkLst>
            <pc:docMk/>
            <pc:sldMk cId="3713683982" sldId="301"/>
            <ac:spMk id="27" creationId="{D34C3749-70B8-A6B2-46EC-5385CBDAF25D}"/>
          </ac:spMkLst>
        </pc:spChg>
        <pc:spChg chg="del">
          <ac:chgData name="Guangwei Zhang" userId="00c53528-d8f4-413e-b4b0-985264559294" providerId="ADAL" clId="{5F7129DE-E915-C84B-B771-F18B4496AD9E}" dt="2024-07-09T09:14:36.291" v="15773" actId="478"/>
          <ac:spMkLst>
            <pc:docMk/>
            <pc:sldMk cId="3713683982" sldId="301"/>
            <ac:spMk id="28" creationId="{2AC76022-C692-3920-1B48-6CBC03726281}"/>
          </ac:spMkLst>
        </pc:spChg>
        <pc:spChg chg="add 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29" creationId="{90A270C1-85F5-799A-7EAF-D18442B0CA58}"/>
          </ac:spMkLst>
        </pc:spChg>
        <pc:spChg chg="add mod">
          <ac:chgData name="Guangwei Zhang" userId="00c53528-d8f4-413e-b4b0-985264559294" providerId="ADAL" clId="{5F7129DE-E915-C84B-B771-F18B4496AD9E}" dt="2024-07-09T09:15:19.202" v="15795" actId="1076"/>
          <ac:spMkLst>
            <pc:docMk/>
            <pc:sldMk cId="3713683982" sldId="301"/>
            <ac:spMk id="30" creationId="{75E97081-A99C-864B-5940-B3003C5F20EA}"/>
          </ac:spMkLst>
        </pc:spChg>
        <pc:spChg chg="add mod">
          <ac:chgData name="Guangwei Zhang" userId="00c53528-d8f4-413e-b4b0-985264559294" providerId="ADAL" clId="{5F7129DE-E915-C84B-B771-F18B4496AD9E}" dt="2024-07-09T09:15:21.917" v="15796" actId="1076"/>
          <ac:spMkLst>
            <pc:docMk/>
            <pc:sldMk cId="3713683982" sldId="301"/>
            <ac:spMk id="32" creationId="{119CA0ED-E50C-C41F-894F-9AC8586024E5}"/>
          </ac:spMkLst>
        </pc:spChg>
        <pc:spChg chg="mod">
          <ac:chgData name="Guangwei Zhang" userId="00c53528-d8f4-413e-b4b0-985264559294" providerId="ADAL" clId="{5F7129DE-E915-C84B-B771-F18B4496AD9E}" dt="2024-07-09T09:15:01.376" v="15784" actId="1076"/>
          <ac:spMkLst>
            <pc:docMk/>
            <pc:sldMk cId="3713683982" sldId="301"/>
            <ac:spMk id="33" creationId="{196C942E-CAF1-F78D-6634-8C7257B94A2E}"/>
          </ac:spMkLst>
        </pc:spChg>
        <pc:spChg chg="mod">
          <ac:chgData name="Guangwei Zhang" userId="00c53528-d8f4-413e-b4b0-985264559294" providerId="ADAL" clId="{5F7129DE-E915-C84B-B771-F18B4496AD9E}" dt="2024-07-09T09:14:31.210" v="15772" actId="20577"/>
          <ac:spMkLst>
            <pc:docMk/>
            <pc:sldMk cId="3713683982" sldId="301"/>
            <ac:spMk id="34" creationId="{DE27FFA2-9882-E5EA-89B2-BB7EC30B5A7D}"/>
          </ac:spMkLst>
        </pc:spChg>
        <pc:spChg chg="add mod">
          <ac:chgData name="Guangwei Zhang" userId="00c53528-d8f4-413e-b4b0-985264559294" providerId="ADAL" clId="{5F7129DE-E915-C84B-B771-F18B4496AD9E}" dt="2024-07-09T09:18:27.805" v="15949" actId="14100"/>
          <ac:spMkLst>
            <pc:docMk/>
            <pc:sldMk cId="3713683982" sldId="301"/>
            <ac:spMk id="36" creationId="{B4DEE9E1-587E-1685-13F2-825D2506A174}"/>
          </ac:spMkLst>
        </pc:spChg>
        <pc:spChg chg="add mod">
          <ac:chgData name="Guangwei Zhang" userId="00c53528-d8f4-413e-b4b0-985264559294" providerId="ADAL" clId="{5F7129DE-E915-C84B-B771-F18B4496AD9E}" dt="2024-07-09T09:21:48.693" v="15971" actId="1076"/>
          <ac:spMkLst>
            <pc:docMk/>
            <pc:sldMk cId="3713683982" sldId="301"/>
            <ac:spMk id="37" creationId="{7CC0FF03-3BA4-2C0F-EAEC-4B68579B57C8}"/>
          </ac:spMkLst>
        </pc:spChg>
        <pc:spChg chg="add mod">
          <ac:chgData name="Guangwei Zhang" userId="00c53528-d8f4-413e-b4b0-985264559294" providerId="ADAL" clId="{5F7129DE-E915-C84B-B771-F18B4496AD9E}" dt="2024-07-09T09:22:03.427" v="15983" actId="1076"/>
          <ac:spMkLst>
            <pc:docMk/>
            <pc:sldMk cId="3713683982" sldId="301"/>
            <ac:spMk id="38" creationId="{51544189-C522-6ECB-F7CD-0F439B5FA4ED}"/>
          </ac:spMkLst>
        </pc:spChg>
        <pc:spChg chg="add mod">
          <ac:chgData name="Guangwei Zhang" userId="00c53528-d8f4-413e-b4b0-985264559294" providerId="ADAL" clId="{5F7129DE-E915-C84B-B771-F18B4496AD9E}" dt="2024-07-09T09:24:20.638" v="16035" actId="1076"/>
          <ac:spMkLst>
            <pc:docMk/>
            <pc:sldMk cId="3713683982" sldId="301"/>
            <ac:spMk id="40" creationId="{0CDBA526-329A-3A37-DA44-754D3A11BF6F}"/>
          </ac:spMkLst>
        </pc:spChg>
        <pc:spChg chg="add mod">
          <ac:chgData name="Guangwei Zhang" userId="00c53528-d8f4-413e-b4b0-985264559294" providerId="ADAL" clId="{5F7129DE-E915-C84B-B771-F18B4496AD9E}" dt="2024-07-09T09:22:58.718" v="15999" actId="14100"/>
          <ac:spMkLst>
            <pc:docMk/>
            <pc:sldMk cId="3713683982" sldId="301"/>
            <ac:spMk id="42" creationId="{6674A6B9-D538-F75C-84FE-E2831AF30DB4}"/>
          </ac:spMkLst>
        </pc:spChg>
        <pc:spChg chg="add mod">
          <ac:chgData name="Guangwei Zhang" userId="00c53528-d8f4-413e-b4b0-985264559294" providerId="ADAL" clId="{5F7129DE-E915-C84B-B771-F18B4496AD9E}" dt="2024-07-09T09:23:11.568" v="16005" actId="20577"/>
          <ac:spMkLst>
            <pc:docMk/>
            <pc:sldMk cId="3713683982" sldId="301"/>
            <ac:spMk id="44" creationId="{778AF9F3-8A4E-B36D-18FF-37EEA74D8E7F}"/>
          </ac:spMkLst>
        </pc:spChg>
        <pc:spChg chg="add mod">
          <ac:chgData name="Guangwei Zhang" userId="00c53528-d8f4-413e-b4b0-985264559294" providerId="ADAL" clId="{5F7129DE-E915-C84B-B771-F18B4496AD9E}" dt="2024-07-09T09:23:25.314" v="16006" actId="571"/>
          <ac:spMkLst>
            <pc:docMk/>
            <pc:sldMk cId="3713683982" sldId="301"/>
            <ac:spMk id="45" creationId="{1C29D5AC-FF1B-ECF4-1D10-E4578A5A0682}"/>
          </ac:spMkLst>
        </pc:spChg>
        <pc:spChg chg="add mod">
          <ac:chgData name="Guangwei Zhang" userId="00c53528-d8f4-413e-b4b0-985264559294" providerId="ADAL" clId="{5F7129DE-E915-C84B-B771-F18B4496AD9E}" dt="2024-07-09T09:23:29.225" v="16008" actId="14100"/>
          <ac:spMkLst>
            <pc:docMk/>
            <pc:sldMk cId="3713683982" sldId="301"/>
            <ac:spMk id="46" creationId="{0BB683EB-214D-07BC-4276-DFEF7CD57A59}"/>
          </ac:spMkLst>
        </pc:spChg>
        <pc:spChg chg="add mod">
          <ac:chgData name="Guangwei Zhang" userId="00c53528-d8f4-413e-b4b0-985264559294" providerId="ADAL" clId="{5F7129DE-E915-C84B-B771-F18B4496AD9E}" dt="2024-07-09T09:23:31.309" v="16009" actId="571"/>
          <ac:spMkLst>
            <pc:docMk/>
            <pc:sldMk cId="3713683982" sldId="301"/>
            <ac:spMk id="47" creationId="{B2E903E2-ED92-3BCE-403B-D173D4E98C34}"/>
          </ac:spMkLst>
        </pc:spChg>
        <pc:spChg chg="add mod">
          <ac:chgData name="Guangwei Zhang" userId="00c53528-d8f4-413e-b4b0-985264559294" providerId="ADAL" clId="{5F7129DE-E915-C84B-B771-F18B4496AD9E}" dt="2024-07-09T09:23:33.753" v="16010" actId="571"/>
          <ac:spMkLst>
            <pc:docMk/>
            <pc:sldMk cId="3713683982" sldId="301"/>
            <ac:spMk id="48" creationId="{697F74B4-2F18-B8CF-04E2-934C6ABBAB4A}"/>
          </ac:spMkLst>
        </pc:spChg>
        <pc:spChg chg="add mod">
          <ac:chgData name="Guangwei Zhang" userId="00c53528-d8f4-413e-b4b0-985264559294" providerId="ADAL" clId="{5F7129DE-E915-C84B-B771-F18B4496AD9E}" dt="2024-07-09T09:23:52.827" v="16023" actId="20577"/>
          <ac:spMkLst>
            <pc:docMk/>
            <pc:sldMk cId="3713683982" sldId="301"/>
            <ac:spMk id="50" creationId="{3C8195C9-61E0-C408-62E5-245C75BC00E0}"/>
          </ac:spMkLst>
        </pc:spChg>
        <pc:spChg chg="add mod">
          <ac:chgData name="Guangwei Zhang" userId="00c53528-d8f4-413e-b4b0-985264559294" providerId="ADAL" clId="{5F7129DE-E915-C84B-B771-F18B4496AD9E}" dt="2024-07-09T09:24:08.948" v="16029" actId="1076"/>
          <ac:spMkLst>
            <pc:docMk/>
            <pc:sldMk cId="3713683982" sldId="301"/>
            <ac:spMk id="51" creationId="{C4523343-7694-37FB-87C2-6932D052B2C6}"/>
          </ac:spMkLst>
        </pc:spChg>
        <pc:spChg chg="add mod">
          <ac:chgData name="Guangwei Zhang" userId="00c53528-d8f4-413e-b4b0-985264559294" providerId="ADAL" clId="{5F7129DE-E915-C84B-B771-F18B4496AD9E}" dt="2024-07-09T09:24:32.539" v="16052" actId="20577"/>
          <ac:spMkLst>
            <pc:docMk/>
            <pc:sldMk cId="3713683982" sldId="301"/>
            <ac:spMk id="52" creationId="{53DCBF15-8403-8F4B-7713-2285FFB4FE14}"/>
          </ac:spMkLst>
        </pc:spChg>
        <pc:spChg chg="add mod">
          <ac:chgData name="Guangwei Zhang" userId="00c53528-d8f4-413e-b4b0-985264559294" providerId="ADAL" clId="{5F7129DE-E915-C84B-B771-F18B4496AD9E}" dt="2024-07-09T09:24:28.734" v="16042" actId="1076"/>
          <ac:spMkLst>
            <pc:docMk/>
            <pc:sldMk cId="3713683982" sldId="301"/>
            <ac:spMk id="53" creationId="{6881825B-244B-E097-4A38-8714AA9D87C9}"/>
          </ac:spMkLst>
        </pc:sp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9" creationId="{1C71B1CC-C021-EBCB-9204-4F614CF1CC14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13" creationId="{88B54894-56AD-F193-9FBA-7DB13ABB9C77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23" creationId="{6065D799-E0D7-805E-3B20-4855A3032530}"/>
          </ac:cxnSpMkLst>
        </pc:cxnChg>
        <pc:cxnChg chg="del">
          <ac:chgData name="Guangwei Zhang" userId="00c53528-d8f4-413e-b4b0-985264559294" providerId="ADAL" clId="{5F7129DE-E915-C84B-B771-F18B4496AD9E}" dt="2024-07-09T09:14:36.291" v="15773" actId="478"/>
          <ac:cxnSpMkLst>
            <pc:docMk/>
            <pc:sldMk cId="3713683982" sldId="301"/>
            <ac:cxnSpMk id="31" creationId="{D5372959-AA2A-836C-D437-DE768630B3D8}"/>
          </ac:cxnSpMkLst>
        </pc:cxnChg>
        <pc:cxnChg chg="add mod">
          <ac:chgData name="Guangwei Zhang" userId="00c53528-d8f4-413e-b4b0-985264559294" providerId="ADAL" clId="{5F7129DE-E915-C84B-B771-F18B4496AD9E}" dt="2024-07-09T09:18:30.275" v="15950" actId="14100"/>
          <ac:cxnSpMkLst>
            <pc:docMk/>
            <pc:sldMk cId="3713683982" sldId="301"/>
            <ac:cxnSpMk id="35" creationId="{C29AE99B-05AF-E6FB-66E5-023F3BD2BB05}"/>
          </ac:cxnSpMkLst>
        </pc:cxnChg>
        <pc:cxnChg chg="add mod">
          <ac:chgData name="Guangwei Zhang" userId="00c53528-d8f4-413e-b4b0-985264559294" providerId="ADAL" clId="{5F7129DE-E915-C84B-B771-F18B4496AD9E}" dt="2024-07-09T09:22:31.787" v="15992" actId="14100"/>
          <ac:cxnSpMkLst>
            <pc:docMk/>
            <pc:sldMk cId="3713683982" sldId="301"/>
            <ac:cxnSpMk id="39" creationId="{9C78C501-BA15-4C3F-BE38-2870781FD825}"/>
          </ac:cxnSpMkLst>
        </pc:cxnChg>
        <pc:cxnChg chg="add mod">
          <ac:chgData name="Guangwei Zhang" userId="00c53528-d8f4-413e-b4b0-985264559294" providerId="ADAL" clId="{5F7129DE-E915-C84B-B771-F18B4496AD9E}" dt="2024-07-09T09:22:58.718" v="15999" actId="14100"/>
          <ac:cxnSpMkLst>
            <pc:docMk/>
            <pc:sldMk cId="3713683982" sldId="301"/>
            <ac:cxnSpMk id="41" creationId="{798440E9-170A-113F-0628-9B5687FC23AC}"/>
          </ac:cxnSpMkLst>
        </pc:cxnChg>
        <pc:cxnChg chg="add mod">
          <ac:chgData name="Guangwei Zhang" userId="00c53528-d8f4-413e-b4b0-985264559294" providerId="ADAL" clId="{5F7129DE-E915-C84B-B771-F18B4496AD9E}" dt="2024-07-09T09:23:38.437" v="16011" actId="571"/>
          <ac:cxnSpMkLst>
            <pc:docMk/>
            <pc:sldMk cId="3713683982" sldId="301"/>
            <ac:cxnSpMk id="49" creationId="{256CE1A5-5078-8632-ED3A-115F840AB12A}"/>
          </ac:cxnSpMkLst>
        </pc:cxnChg>
      </pc:sldChg>
      <pc:sldChg chg="addSp modSp new mod">
        <pc:chgData name="Guangwei Zhang" userId="00c53528-d8f4-413e-b4b0-985264559294" providerId="ADAL" clId="{5F7129DE-E915-C84B-B771-F18B4496AD9E}" dt="2024-07-09T09:30:55.665" v="16263" actId="20577"/>
        <pc:sldMkLst>
          <pc:docMk/>
          <pc:sldMk cId="545656657" sldId="302"/>
        </pc:sldMkLst>
        <pc:spChg chg="mod">
          <ac:chgData name="Guangwei Zhang" userId="00c53528-d8f4-413e-b4b0-985264559294" providerId="ADAL" clId="{5F7129DE-E915-C84B-B771-F18B4496AD9E}" dt="2024-07-09T09:28:47.430" v="16138" actId="20577"/>
          <ac:spMkLst>
            <pc:docMk/>
            <pc:sldMk cId="545656657" sldId="302"/>
            <ac:spMk id="3" creationId="{BDB917BA-A73D-CB95-4B22-E5DD1526FF8B}"/>
          </ac:spMkLst>
        </pc:spChg>
        <pc:spChg chg="add mod">
          <ac:chgData name="Guangwei Zhang" userId="00c53528-d8f4-413e-b4b0-985264559294" providerId="ADAL" clId="{5F7129DE-E915-C84B-B771-F18B4496AD9E}" dt="2024-07-09T09:30:55.665" v="16263" actId="20577"/>
          <ac:spMkLst>
            <pc:docMk/>
            <pc:sldMk cId="545656657" sldId="302"/>
            <ac:spMk id="4" creationId="{680FE505-9B68-D717-3037-1CE2535E4A7B}"/>
          </ac:spMkLst>
        </pc:spChg>
        <pc:spChg chg="add mod">
          <ac:chgData name="Guangwei Zhang" userId="00c53528-d8f4-413e-b4b0-985264559294" providerId="ADAL" clId="{5F7129DE-E915-C84B-B771-F18B4496AD9E}" dt="2024-07-09T09:29:47.674" v="16227" actId="1076"/>
          <ac:spMkLst>
            <pc:docMk/>
            <pc:sldMk cId="545656657" sldId="302"/>
            <ac:spMk id="6" creationId="{51ABD95C-152D-1CB2-6BAD-925FAAA32D3A}"/>
          </ac:spMkLst>
        </pc:spChg>
        <pc:spChg chg="add mod">
          <ac:chgData name="Guangwei Zhang" userId="00c53528-d8f4-413e-b4b0-985264559294" providerId="ADAL" clId="{5F7129DE-E915-C84B-B771-F18B4496AD9E}" dt="2024-07-09T09:30:05.223" v="16246" actId="1076"/>
          <ac:spMkLst>
            <pc:docMk/>
            <pc:sldMk cId="545656657" sldId="302"/>
            <ac:spMk id="9" creationId="{E9C78B15-00CF-98EC-736E-CC91D90022D3}"/>
          </ac:spMkLst>
        </pc:spChg>
        <pc:picChg chg="add mod">
          <ac:chgData name="Guangwei Zhang" userId="00c53528-d8f4-413e-b4b0-985264559294" providerId="ADAL" clId="{5F7129DE-E915-C84B-B771-F18B4496AD9E}" dt="2024-07-09T09:30:46.858" v="16247" actId="1076"/>
          <ac:picMkLst>
            <pc:docMk/>
            <pc:sldMk cId="545656657" sldId="302"/>
            <ac:picMk id="5" creationId="{7E684470-D4ED-C61C-1E3D-B48A31467603}"/>
          </ac:picMkLst>
        </pc:picChg>
        <pc:picChg chg="add mod">
          <ac:chgData name="Guangwei Zhang" userId="00c53528-d8f4-413e-b4b0-985264559294" providerId="ADAL" clId="{5F7129DE-E915-C84B-B771-F18B4496AD9E}" dt="2024-07-09T09:29:53.808" v="16229" actId="1076"/>
          <ac:picMkLst>
            <pc:docMk/>
            <pc:sldMk cId="545656657" sldId="302"/>
            <ac:picMk id="7" creationId="{879F33D9-492F-23A9-2FA2-BA31C40526C3}"/>
          </ac:picMkLst>
        </pc:picChg>
        <pc:picChg chg="add mod">
          <ac:chgData name="Guangwei Zhang" userId="00c53528-d8f4-413e-b4b0-985264559294" providerId="ADAL" clId="{5F7129DE-E915-C84B-B771-F18B4496AD9E}" dt="2024-07-09T09:29:59.455" v="16231" actId="1076"/>
          <ac:picMkLst>
            <pc:docMk/>
            <pc:sldMk cId="545656657" sldId="302"/>
            <ac:picMk id="8" creationId="{EF0C76A7-D344-C592-974B-37413BD966D8}"/>
          </ac:picMkLst>
        </pc:picChg>
      </pc:sldChg>
      <pc:sldChg chg="modSp new mod">
        <pc:chgData name="Guangwei Zhang" userId="00c53528-d8f4-413e-b4b0-985264559294" providerId="ADAL" clId="{5F7129DE-E915-C84B-B771-F18B4496AD9E}" dt="2024-07-09T09:33:50.531" v="16337" actId="20577"/>
        <pc:sldMkLst>
          <pc:docMk/>
          <pc:sldMk cId="3262679612" sldId="303"/>
        </pc:sldMkLst>
        <pc:spChg chg="mod">
          <ac:chgData name="Guangwei Zhang" userId="00c53528-d8f4-413e-b4b0-985264559294" providerId="ADAL" clId="{5F7129DE-E915-C84B-B771-F18B4496AD9E}" dt="2024-07-09T09:33:50.531" v="16337" actId="20577"/>
          <ac:spMkLst>
            <pc:docMk/>
            <pc:sldMk cId="3262679612" sldId="303"/>
            <ac:spMk id="3" creationId="{D65446E4-8BCA-02C2-45CF-CEDEB52558DE}"/>
          </ac:spMkLst>
        </pc:spChg>
      </pc:sldChg>
      <pc:sldChg chg="addSp modSp new mod">
        <pc:chgData name="Guangwei Zhang" userId="00c53528-d8f4-413e-b4b0-985264559294" providerId="ADAL" clId="{5F7129DE-E915-C84B-B771-F18B4496AD9E}" dt="2024-07-10T03:41:11.905" v="16677" actId="1076"/>
        <pc:sldMkLst>
          <pc:docMk/>
          <pc:sldMk cId="2550785698" sldId="304"/>
        </pc:sldMkLst>
        <pc:spChg chg="mod">
          <ac:chgData name="Guangwei Zhang" userId="00c53528-d8f4-413e-b4b0-985264559294" providerId="ADAL" clId="{5F7129DE-E915-C84B-B771-F18B4496AD9E}" dt="2024-07-09T11:00:35.488" v="16380" actId="20577"/>
          <ac:spMkLst>
            <pc:docMk/>
            <pc:sldMk cId="2550785698" sldId="304"/>
            <ac:spMk id="3" creationId="{EF726DC9-B6B8-DB97-723C-69A067EB1A8F}"/>
          </ac:spMkLst>
        </pc:spChg>
        <pc:spChg chg="add mod">
          <ac:chgData name="Guangwei Zhang" userId="00c53528-d8f4-413e-b4b0-985264559294" providerId="ADAL" clId="{5F7129DE-E915-C84B-B771-F18B4496AD9E}" dt="2024-07-09T11:00:57.883" v="16430" actId="2711"/>
          <ac:spMkLst>
            <pc:docMk/>
            <pc:sldMk cId="2550785698" sldId="304"/>
            <ac:spMk id="4" creationId="{EDE2E0DF-838C-86C8-9BE7-30B66F2D7349}"/>
          </ac:spMkLst>
        </pc:spChg>
        <pc:spChg chg="add mod">
          <ac:chgData name="Guangwei Zhang" userId="00c53528-d8f4-413e-b4b0-985264559294" providerId="ADAL" clId="{5F7129DE-E915-C84B-B771-F18B4496AD9E}" dt="2024-07-10T03:40:12.223" v="16568" actId="20577"/>
          <ac:spMkLst>
            <pc:docMk/>
            <pc:sldMk cId="2550785698" sldId="304"/>
            <ac:spMk id="5" creationId="{F776F761-2A2D-463D-1AAC-BE69D80D5C30}"/>
          </ac:spMkLst>
        </pc:spChg>
        <pc:spChg chg="add mod">
          <ac:chgData name="Guangwei Zhang" userId="00c53528-d8f4-413e-b4b0-985264559294" providerId="ADAL" clId="{5F7129DE-E915-C84B-B771-F18B4496AD9E}" dt="2024-07-09T11:01:13.439" v="16456" actId="14100"/>
          <ac:spMkLst>
            <pc:docMk/>
            <pc:sldMk cId="2550785698" sldId="304"/>
            <ac:spMk id="7" creationId="{5E32B8C9-FE41-4F7B-A290-3C32B3B5569A}"/>
          </ac:spMkLst>
        </pc:spChg>
        <pc:spChg chg="add mod">
          <ac:chgData name="Guangwei Zhang" userId="00c53528-d8f4-413e-b4b0-985264559294" providerId="ADAL" clId="{5F7129DE-E915-C84B-B771-F18B4496AD9E}" dt="2024-07-10T03:40:55.572" v="16639" actId="1076"/>
          <ac:spMkLst>
            <pc:docMk/>
            <pc:sldMk cId="2550785698" sldId="304"/>
            <ac:spMk id="8" creationId="{5A064016-3E84-953C-0CA1-AE91861A669D}"/>
          </ac:spMkLst>
        </pc:spChg>
        <pc:spChg chg="add mod">
          <ac:chgData name="Guangwei Zhang" userId="00c53528-d8f4-413e-b4b0-985264559294" providerId="ADAL" clId="{5F7129DE-E915-C84B-B771-F18B4496AD9E}" dt="2024-07-10T03:41:11.905" v="16677" actId="1076"/>
          <ac:spMkLst>
            <pc:docMk/>
            <pc:sldMk cId="2550785698" sldId="304"/>
            <ac:spMk id="9" creationId="{2D36097B-3B45-BE9E-8529-A70AD0DD4880}"/>
          </ac:spMkLst>
        </pc:spChg>
        <pc:cxnChg chg="add">
          <ac:chgData name="Guangwei Zhang" userId="00c53528-d8f4-413e-b4b0-985264559294" providerId="ADAL" clId="{5F7129DE-E915-C84B-B771-F18B4496AD9E}" dt="2024-07-09T11:01:02.255" v="16431" actId="11529"/>
          <ac:cxnSpMkLst>
            <pc:docMk/>
            <pc:sldMk cId="2550785698" sldId="304"/>
            <ac:cxnSpMk id="6" creationId="{1F2D156E-2C18-DF41-B7E6-9AEA163A19F8}"/>
          </ac:cxnSpMkLst>
        </pc:cxnChg>
      </pc:sldChg>
      <pc:sldMasterChg chg="modSldLayout">
        <pc:chgData name="Guangwei Zhang" userId="00c53528-d8f4-413e-b4b0-985264559294" providerId="ADAL" clId="{5F7129DE-E915-C84B-B771-F18B4496AD9E}" dt="2024-07-07T17:42:02.514" v="10271"/>
        <pc:sldMasterMkLst>
          <pc:docMk/>
          <pc:sldMasterMk cId="1847430438" sldId="2147483660"/>
        </pc:sldMasterMkLst>
        <pc:sldLayoutChg chg="modSp mod">
          <pc:chgData name="Guangwei Zhang" userId="00c53528-d8f4-413e-b4b0-985264559294" providerId="ADAL" clId="{5F7129DE-E915-C84B-B771-F18B4496AD9E}" dt="2024-07-07T17:41:55.982" v="10270" actId="207"/>
          <pc:sldLayoutMkLst>
            <pc:docMk/>
            <pc:sldMasterMk cId="1847430438" sldId="2147483660"/>
            <pc:sldLayoutMk cId="2456793680" sldId="2147483661"/>
          </pc:sldLayoutMkLst>
          <pc:spChg chg="mod">
            <ac:chgData name="Guangwei Zhang" userId="00c53528-d8f4-413e-b4b0-985264559294" providerId="ADAL" clId="{5F7129DE-E915-C84B-B771-F18B4496AD9E}" dt="2024-07-07T17:41:55.982" v="10270" actId="207"/>
            <ac:spMkLst>
              <pc:docMk/>
              <pc:sldMasterMk cId="1847430438" sldId="2147483660"/>
              <pc:sldLayoutMk cId="2456793680" sldId="2147483661"/>
              <ac:spMk id="2" creationId="{31439C2E-3110-3290-EB86-B720E68D251C}"/>
            </ac:spMkLst>
          </pc:spChg>
        </pc:sldLayoutChg>
        <pc:sldLayoutChg chg="modSp mod">
          <pc:chgData name="Guangwei Zhang" userId="00c53528-d8f4-413e-b4b0-985264559294" providerId="ADAL" clId="{5F7129DE-E915-C84B-B771-F18B4496AD9E}" dt="2024-07-07T17:42:02.514" v="10271"/>
          <pc:sldLayoutMkLst>
            <pc:docMk/>
            <pc:sldMasterMk cId="1847430438" sldId="2147483660"/>
            <pc:sldLayoutMk cId="1832557602" sldId="2147483662"/>
          </pc:sldLayoutMkLst>
          <pc:spChg chg="mod">
            <ac:chgData name="Guangwei Zhang" userId="00c53528-d8f4-413e-b4b0-985264559294" providerId="ADAL" clId="{5F7129DE-E915-C84B-B771-F18B4496AD9E}" dt="2024-07-07T17:42:02.514" v="10271"/>
            <ac:spMkLst>
              <pc:docMk/>
              <pc:sldMasterMk cId="1847430438" sldId="2147483660"/>
              <pc:sldLayoutMk cId="1832557602" sldId="2147483662"/>
              <ac:spMk id="5" creationId="{470F5545-C06D-875A-D9FE-2F277F7475D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ADED-620D-D24E-82E2-96F000A12D1D}" type="datetimeFigureOut">
              <a:rPr lang="en-CN" smtClean="0"/>
              <a:t>2024/8/6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2FB5-1F09-5546-B530-97D4A6D60E7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065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jethrojeff.com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065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1" i="0" dirty="0">
                <a:solidFill>
                  <a:srgbClr val="000000"/>
                </a:solidFill>
                <a:effectLst/>
                <a:latin typeface="Times"/>
              </a:rPr>
              <a:t>proof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Times"/>
              </a:rPr>
              <a:t>from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Times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Times"/>
              </a:rPr>
              <a:t>Reinhard Diestel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Times"/>
              </a:rPr>
              <a:t>Graph Theory</a:t>
            </a:r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5404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err="1"/>
              <a:t>Img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Jeff.</a:t>
            </a:r>
            <a:r>
              <a:rPr kumimoji="1" lang="zh-CN" altLang="en-US" dirty="0"/>
              <a:t> </a:t>
            </a:r>
            <a:r>
              <a:rPr kumimoji="1" lang="en-US" altLang="zh-CN" dirty="0"/>
              <a:t>E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2635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err="1"/>
              <a:t>Img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Jeff.</a:t>
            </a:r>
            <a:r>
              <a:rPr kumimoji="1" lang="zh-CN" altLang="en-US" dirty="0"/>
              <a:t> </a:t>
            </a:r>
            <a:r>
              <a:rPr kumimoji="1" lang="en-US" altLang="zh-CN" dirty="0"/>
              <a:t>E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574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err="1"/>
              <a:t>Img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Jeff.</a:t>
            </a:r>
            <a:r>
              <a:rPr kumimoji="1" lang="zh-CN" altLang="en-US" dirty="0"/>
              <a:t> </a:t>
            </a:r>
            <a:r>
              <a:rPr kumimoji="1" lang="en-US" altLang="zh-CN" dirty="0"/>
              <a:t>E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7541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Img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Jeff.</a:t>
            </a:r>
            <a:r>
              <a:rPr kumimoji="1" lang="zh-CN" altLang="en-US" dirty="0"/>
              <a:t> </a:t>
            </a:r>
            <a:r>
              <a:rPr kumimoji="1" lang="en-US" altLang="zh-CN" dirty="0"/>
              <a:t>E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52FB5-1F09-5546-B530-97D4A6D60E74}" type="slidenum">
              <a:rPr lang="en-CN" smtClean="0"/>
              <a:t>29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1330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C0665E-4C97-DD5C-9F74-4CAB45DD1436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E48332-8D98-DD4C-F6E0-5BDDBF3C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F5545-C06D-875A-D9FE-2F277F7475DD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83255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24567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12B84-65C8-B39D-05A1-744F1AF5867B}"/>
              </a:ext>
            </a:extLst>
          </p:cNvPr>
          <p:cNvSpPr/>
          <p:nvPr userDrawn="1"/>
        </p:nvSpPr>
        <p:spPr>
          <a:xfrm>
            <a:off x="0" y="6357498"/>
            <a:ext cx="9144000" cy="5005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4F0242-1BC7-759B-BEF6-F01B80F2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3977" y="6425185"/>
            <a:ext cx="20574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7A304655-5D53-B746-8252-3F5A598C52D3}" type="slidenum">
              <a:rPr lang="en-CN" smtClean="0"/>
              <a:pPr/>
              <a:t>‹#›</a:t>
            </a:fld>
            <a:endParaRPr lang="en-CN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CB68314-CF70-722D-1662-AD4FF5F2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0862"/>
            <a:ext cx="7886700" cy="235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39C2E-3110-3290-EB86-B720E68D251C}"/>
              </a:ext>
            </a:extLst>
          </p:cNvPr>
          <p:cNvSpPr txBox="1"/>
          <p:nvPr userDrawn="1"/>
        </p:nvSpPr>
        <p:spPr>
          <a:xfrm>
            <a:off x="92623" y="642097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OI101</a:t>
            </a:r>
            <a:r>
              <a:rPr kumimoji="1" lang="en-US" altLang="zh-CN" dirty="0">
                <a:solidFill>
                  <a:srgbClr val="0070C0"/>
                </a:solidFill>
              </a:rPr>
              <a:t>:</a:t>
            </a:r>
            <a:r>
              <a:rPr kumimoji="1" lang="zh-CN" altLang="en-US" dirty="0">
                <a:solidFill>
                  <a:srgbClr val="0070C0"/>
                </a:solidFill>
              </a:rPr>
              <a:t> 信息竞赛从入门到放弃</a:t>
            </a:r>
          </a:p>
        </p:txBody>
      </p:sp>
    </p:spTree>
    <p:extLst>
      <p:ext uri="{BB962C8B-B14F-4D97-AF65-F5344CB8AC3E}">
        <p14:creationId xmlns:p14="http://schemas.microsoft.com/office/powerpoint/2010/main" val="15620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0FAB-176C-8449-8796-69F8D9C85B57}" type="datetime1">
              <a:rPr lang="en-US" smtClean="0"/>
              <a:t>8/6/24</a:t>
            </a:fld>
            <a:endParaRPr lang="en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4655-5D53-B746-8252-3F5A598C52D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7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uogu.com.cn/problem/UVA1005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44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69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oi_(identifier)" TargetMode="External"/><Relationship Id="rId3" Type="http://schemas.openxmlformats.org/officeDocument/2006/relationships/image" Target="../media/image92.png"/><Relationship Id="rId7" Type="http://schemas.openxmlformats.org/officeDocument/2006/relationships/hyperlink" Target="https://en.wikipedia.org/wiki/Canadian_Journal_of_Mathematics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4153%2FCJM-1956-045-5" TargetMode="External"/><Relationship Id="rId5" Type="http://schemas.openxmlformats.org/officeDocument/2006/relationships/hyperlink" Target="https://en.wikipedia.org/wiki/D._R._Fulkerson" TargetMode="External"/><Relationship Id="rId4" Type="http://schemas.openxmlformats.org/officeDocument/2006/relationships/hyperlink" Target="https://en.wikipedia.org/wiki/L._R._Ford,_Jr.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www.luogu.com.cn/problem/P337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uogu.com.cn/problem/P338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0.png"/><Relationship Id="rId5" Type="http://schemas.openxmlformats.org/officeDocument/2006/relationships/image" Target="../media/image8.png"/><Relationship Id="rId10" Type="http://schemas.openxmlformats.org/officeDocument/2006/relationships/image" Target="../media/image180.png"/><Relationship Id="rId4" Type="http://schemas.openxmlformats.org/officeDocument/2006/relationships/image" Target="../media/image4.png"/><Relationship Id="rId9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D9A6E-3D53-FA4E-B7C6-6612576C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B95A19-2B77-2941-2AF5-8DEB50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6702"/>
            <a:ext cx="7886700" cy="143706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dirty="0"/>
              <a:t>7</a:t>
            </a:r>
            <a:r>
              <a:rPr kumimoji="1" lang="en-US" altLang="zh-CN"/>
              <a:t>.</a:t>
            </a:r>
            <a:r>
              <a:rPr kumimoji="1" lang="zh-CN" altLang="en-US" dirty="0"/>
              <a:t> 图上的</a:t>
            </a:r>
            <a:r>
              <a:rPr kumimoji="1" lang="en-US" altLang="zh-CN" dirty="0"/>
              <a:t>DFS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C1405-8F51-0E09-76E6-AC97E85EABBA}"/>
              </a:ext>
            </a:extLst>
          </p:cNvPr>
          <p:cNvSpPr txBox="1"/>
          <p:nvPr/>
        </p:nvSpPr>
        <p:spPr>
          <a:xfrm>
            <a:off x="0" y="8377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CN" altLang="zh-CN" sz="2400" dirty="0"/>
              <a:t>OI</a:t>
            </a:r>
            <a:r>
              <a:rPr kumimoji="1" lang="zh-CN" altLang="en-US" sz="2400" dirty="0"/>
              <a:t> 入门组冲刺 </a:t>
            </a:r>
            <a:endParaRPr kumimoji="1"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32CC-8F87-6C74-3CF2-BE86F368C439}"/>
              </a:ext>
            </a:extLst>
          </p:cNvPr>
          <p:cNvSpPr txBox="1"/>
          <p:nvPr/>
        </p:nvSpPr>
        <p:spPr>
          <a:xfrm>
            <a:off x="3710225" y="294569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你将会遇到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…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6B1E0-87BB-B32B-B459-46036651159C}"/>
              </a:ext>
            </a:extLst>
          </p:cNvPr>
          <p:cNvSpPr txBox="1"/>
          <p:nvPr/>
        </p:nvSpPr>
        <p:spPr>
          <a:xfrm>
            <a:off x="3962808" y="5653051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sz="2000" dirty="0" err="1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转换为已知问题</a:t>
            </a:r>
            <a:endParaRPr kumimoji="1" lang="en-CN" sz="2000" dirty="0">
              <a:latin typeface="Times New Roman" panose="02020603050405020304" pitchFamily="18" charset="0"/>
              <a:ea typeface="Kaiti TC" panose="0201060004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FCC99-BB6A-805D-EE07-A1B0A1575C30}"/>
              </a:ext>
            </a:extLst>
          </p:cNvPr>
          <p:cNvSpPr txBox="1"/>
          <p:nvPr/>
        </p:nvSpPr>
        <p:spPr>
          <a:xfrm>
            <a:off x="6965149" y="565305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一组对偶的问题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05BE2-51F5-DC28-29B0-D597F5D4A651}"/>
              </a:ext>
            </a:extLst>
          </p:cNvPr>
          <p:cNvSpPr txBox="1"/>
          <p:nvPr/>
        </p:nvSpPr>
        <p:spPr>
          <a:xfrm>
            <a:off x="722075" y="5620129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衡量</a:t>
            </a:r>
            <a:r>
              <a:rPr kumimoji="1" lang="en-US" altLang="zh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DFS</a:t>
            </a:r>
            <a:r>
              <a:rPr kumimoji="1" lang="zh-CN" altLang="en-US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的</a:t>
            </a:r>
            <a:r>
              <a:rPr kumimoji="1" lang="en-CN" sz="2000" dirty="0">
                <a:latin typeface="Times New Roman" panose="02020603050405020304" pitchFamily="18" charset="0"/>
                <a:ea typeface="Kaiti TC" panose="02010600040101010101" pitchFamily="2" charset="-120"/>
                <a:cs typeface="Times New Roman" panose="02020603050405020304" pitchFamily="18" charset="0"/>
              </a:rPr>
              <a:t>计时器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610CEE-D854-529A-8B58-822B8B83B720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D17AD6-386E-7C4C-C46F-24F45669B612}"/>
              </a:ext>
            </a:extLst>
          </p:cNvPr>
          <p:cNvCxnSpPr>
            <a:cxnSpLocks/>
          </p:cNvCxnSpPr>
          <p:nvPr/>
        </p:nvCxnSpPr>
        <p:spPr>
          <a:xfrm>
            <a:off x="3341716" y="3429000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1A7B69-E677-4107-31EE-C4A20E7E3D5C}"/>
              </a:ext>
            </a:extLst>
          </p:cNvPr>
          <p:cNvCxnSpPr>
            <a:cxnSpLocks/>
          </p:cNvCxnSpPr>
          <p:nvPr/>
        </p:nvCxnSpPr>
        <p:spPr>
          <a:xfrm>
            <a:off x="6575367" y="3437312"/>
            <a:ext cx="0" cy="2928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1C5FF89E-B61A-5B56-75E7-51D4B90F1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10535" r="15168" b="10931"/>
          <a:stretch/>
        </p:blipFill>
        <p:spPr bwMode="auto">
          <a:xfrm>
            <a:off x="778789" y="3701480"/>
            <a:ext cx="1992487" cy="17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85F18CA-90E0-23C1-325A-83B86EDDA574}"/>
              </a:ext>
            </a:extLst>
          </p:cNvPr>
          <p:cNvGrpSpPr/>
          <p:nvPr/>
        </p:nvGrpSpPr>
        <p:grpSpPr>
          <a:xfrm>
            <a:off x="3924359" y="4013428"/>
            <a:ext cx="2189774" cy="1273100"/>
            <a:chOff x="3924359" y="4013428"/>
            <a:chExt cx="2189774" cy="12731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F66D31-D337-0E96-3561-BA38224793FF}"/>
                </a:ext>
              </a:extLst>
            </p:cNvPr>
            <p:cNvSpPr txBox="1"/>
            <p:nvPr/>
          </p:nvSpPr>
          <p:spPr>
            <a:xfrm>
              <a:off x="4054382" y="401342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A</a:t>
              </a:r>
              <a:endParaRPr kumimoji="1"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35EEA-3C88-B449-A94B-96FA7B1BBCFA}"/>
                </a:ext>
              </a:extLst>
            </p:cNvPr>
            <p:cNvSpPr txBox="1"/>
            <p:nvPr/>
          </p:nvSpPr>
          <p:spPr>
            <a:xfrm>
              <a:off x="5649801" y="401342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B</a:t>
              </a:r>
              <a:endParaRPr kumimoji="1" lang="zh-CN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160945-AF18-B548-1B4A-E287EB6C8275}"/>
                </a:ext>
              </a:extLst>
            </p:cNvPr>
            <p:cNvSpPr txBox="1"/>
            <p:nvPr/>
          </p:nvSpPr>
          <p:spPr>
            <a:xfrm>
              <a:off x="4033117" y="491719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A’</a:t>
              </a:r>
              <a:endParaRPr kumimoji="1" lang="zh-CN" alt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CB92C-7904-7DCA-10DF-14181C7B7BB4}"/>
                </a:ext>
              </a:extLst>
            </p:cNvPr>
            <p:cNvSpPr txBox="1"/>
            <p:nvPr/>
          </p:nvSpPr>
          <p:spPr>
            <a:xfrm>
              <a:off x="5629399" y="491719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dirty="0"/>
                <a:t>B’</a:t>
              </a:r>
              <a:endParaRPr kumimoji="1" lang="zh-CN" alt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6A7285-9C94-E848-B755-B806C10CD299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>
            <a:xfrm>
              <a:off x="4223659" y="4382760"/>
              <a:ext cx="376" cy="534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8EC4B8D-8751-81F3-077E-BAB0470E1429}"/>
                </a:ext>
              </a:extLst>
            </p:cNvPr>
            <p:cNvCxnSpPr>
              <a:stCxn id="13" idx="3"/>
              <a:endCxn id="21" idx="1"/>
            </p:cNvCxnSpPr>
            <p:nvPr/>
          </p:nvCxnSpPr>
          <p:spPr>
            <a:xfrm>
              <a:off x="4414953" y="5101862"/>
              <a:ext cx="12144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0596809-E568-0F0B-827F-BF9FE2632969}"/>
                </a:ext>
              </a:extLst>
            </p:cNvPr>
            <p:cNvCxnSpPr>
              <a:stCxn id="21" idx="0"/>
              <a:endCxn id="12" idx="2"/>
            </p:cNvCxnSpPr>
            <p:nvPr/>
          </p:nvCxnSpPr>
          <p:spPr>
            <a:xfrm flipH="1" flipV="1">
              <a:off x="5819078" y="4382760"/>
              <a:ext cx="5246" cy="534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ACAD36-C602-3E29-20DB-2A3D03EC41C5}"/>
                </a:ext>
              </a:extLst>
            </p:cNvPr>
            <p:cNvSpPr/>
            <p:nvPr/>
          </p:nvSpPr>
          <p:spPr>
            <a:xfrm>
              <a:off x="3924359" y="4478121"/>
              <a:ext cx="594016" cy="2764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r>
                <a: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转换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7219CA-329B-700E-FC6A-D6EA0DAFA9BA}"/>
                </a:ext>
              </a:extLst>
            </p:cNvPr>
            <p:cNvSpPr/>
            <p:nvPr/>
          </p:nvSpPr>
          <p:spPr>
            <a:xfrm>
              <a:off x="4722407" y="4965970"/>
              <a:ext cx="594016" cy="2764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r>
                <a: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求解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919411-7EDD-30D1-3BC2-4B5B2528C429}"/>
                </a:ext>
              </a:extLst>
            </p:cNvPr>
            <p:cNvSpPr/>
            <p:nvPr/>
          </p:nvSpPr>
          <p:spPr>
            <a:xfrm>
              <a:off x="5520117" y="4499497"/>
              <a:ext cx="594016" cy="27644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r>
                <a: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转换</a:t>
              </a:r>
            </a:p>
          </p:txBody>
        </p:sp>
      </p:grpSp>
      <p:pic>
        <p:nvPicPr>
          <p:cNvPr id="1026" name="Picture 2" descr="Advanced linear Algebra">
            <a:extLst>
              <a:ext uri="{FF2B5EF4-FFF2-40B4-BE49-F238E27FC236}">
                <a16:creationId xmlns:a16="http://schemas.microsoft.com/office/drawing/2014/main" id="{DC3E0598-E278-9992-2BD7-7F4C9900C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"/>
          <a:stretch/>
        </p:blipFill>
        <p:spPr bwMode="auto">
          <a:xfrm>
            <a:off x="6670251" y="3880799"/>
            <a:ext cx="2460588" cy="158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9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3B48B-5B02-B0AC-48D5-7294D595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9834B9-D46B-2543-6BE1-11A66132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回顾</a:t>
            </a:r>
            <a:r>
              <a:rPr kumimoji="1" lang="en-US" altLang="zh-CN" dirty="0"/>
              <a:t>:</a:t>
            </a:r>
            <a:r>
              <a:rPr kumimoji="1" lang="zh-CN" altLang="en-US" dirty="0"/>
              <a:t> 正式重述一下问题 </a:t>
            </a:r>
            <a:r>
              <a:rPr kumimoji="1" lang="en-US" altLang="zh-CN" dirty="0"/>
              <a:t>(2/3)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2AB824-0919-99EE-275F-93AA044D17BE}"/>
                  </a:ext>
                </a:extLst>
              </p:cNvPr>
              <p:cNvSpPr txBox="1"/>
              <p:nvPr/>
            </p:nvSpPr>
            <p:spPr>
              <a:xfrm>
                <a:off x="628650" y="1277471"/>
                <a:ext cx="807515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topological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ordering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directed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graph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total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order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≺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vertices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 err="1"/>
                  <a:t>s.t.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every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直观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扯成一条线</a:t>
                </a:r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边都是 </a:t>
                </a:r>
                <a:r>
                  <a:rPr kumimoji="1" lang="en-US" altLang="zh-CN" sz="2400" dirty="0"/>
                  <a:t>“</a:t>
                </a:r>
                <a:r>
                  <a:rPr kumimoji="1" lang="zh-CN" altLang="en-US" sz="2400" dirty="0"/>
                  <a:t>顺的</a:t>
                </a:r>
                <a:r>
                  <a:rPr kumimoji="1" lang="en-US" altLang="zh-CN" sz="2400" dirty="0"/>
                  <a:t>”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2AB824-0919-99EE-275F-93AA044D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77471"/>
                <a:ext cx="8075159" cy="1200329"/>
              </a:xfrm>
              <a:prstGeom prst="rect">
                <a:avLst/>
              </a:prstGeom>
              <a:blipFill>
                <a:blip r:embed="rId2"/>
                <a:stretch>
                  <a:fillRect l="-942" t="-4211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980CE2-B834-B759-DC22-C2F2F66C2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127" y="2677174"/>
            <a:ext cx="2260600" cy="219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30FE4-5134-B6BE-37F9-00BA89F96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77" y="4939179"/>
            <a:ext cx="70485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450313-9B97-86EB-3976-1F71414B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FE0CE-76FB-8789-052A-BA5A40EA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寻找序关系 </a:t>
            </a:r>
            <a:r>
              <a:rPr kumimoji="1" lang="en-US" altLang="zh-CN" dirty="0"/>
              <a:t>(3/3)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71801-987D-950A-BF6F-818408DB1237}"/>
                  </a:ext>
                </a:extLst>
              </p:cNvPr>
              <p:cNvSpPr txBox="1"/>
              <p:nvPr/>
            </p:nvSpPr>
            <p:spPr>
              <a:xfrm>
                <a:off x="712520" y="1110562"/>
                <a:ext cx="496167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想找一个对应的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≻</m:t>
                    </m:r>
                  </m:oMath>
                </a14:m>
                <a:r>
                  <a:rPr kumimoji="1" lang="zh-CN" altLang="en-US" sz="2400" dirty="0"/>
                  <a:t>关系</a:t>
                </a:r>
                <a:endParaRPr kumimoji="1" lang="en-US" altLang="zh-CN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回顾如果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zh-CN" altLang="en-US" sz="2400" dirty="0"/>
                  <a:t>没有环</a:t>
                </a:r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对于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𝑝𝑜𝑠𝑡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𝑝𝑜𝑠𝑡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Claim:</a:t>
                </a:r>
                <a:r>
                  <a:rPr kumimoji="1" lang="zh-CN" altLang="en-US" sz="2400" dirty="0"/>
                  <a:t>答案就是后序遍历的反序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71801-987D-950A-BF6F-818408DB1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0" y="1110562"/>
                <a:ext cx="4961679" cy="1569660"/>
              </a:xfrm>
              <a:prstGeom prst="rect">
                <a:avLst/>
              </a:prstGeom>
              <a:blipFill>
                <a:blip r:embed="rId2"/>
                <a:stretch>
                  <a:fillRect l="-1790" t="-4000" b="-7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2099F00-2BB8-C202-0C71-355B9BF6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35" y="2750260"/>
            <a:ext cx="6840187" cy="33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69390-062F-B9C6-2C26-7E68B089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FE805-442D-8881-2C4A-2F244E0F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SCC:</a:t>
            </a:r>
            <a:r>
              <a:rPr kumimoji="1" lang="zh-CN" altLang="en-US" b="1" dirty="0"/>
              <a:t> 有向图中的互相可达的部分</a:t>
            </a:r>
            <a:r>
              <a:rPr kumimoji="1" lang="en-US" altLang="zh-CN" dirty="0"/>
              <a:t>(1/8)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63A7A-2EA9-BD96-B381-2FE6B449C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62" y="2062115"/>
            <a:ext cx="7335785" cy="3332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BDC46-846E-9C88-0D8A-B3680EFD48DD}"/>
              </a:ext>
            </a:extLst>
          </p:cNvPr>
          <p:cNvSpPr txBox="1"/>
          <p:nvPr/>
        </p:nvSpPr>
        <p:spPr>
          <a:xfrm>
            <a:off x="712519" y="1135821"/>
            <a:ext cx="5556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SCC=strongly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connected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component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结果是一个</a:t>
            </a:r>
            <a:r>
              <a:rPr kumimoji="1" lang="en-US" altLang="zh-CN" sz="2400" dirty="0"/>
              <a:t>DAG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155BC3-6FDE-A456-BB29-8DA2450E1FEC}"/>
                  </a:ext>
                </a:extLst>
              </p:cNvPr>
              <p:cNvSpPr txBox="1"/>
              <p:nvPr/>
            </p:nvSpPr>
            <p:spPr>
              <a:xfrm>
                <a:off x="2280062" y="5491346"/>
                <a:ext cx="4771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155BC3-6FDE-A456-BB29-8DA2450E1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062" y="5491346"/>
                <a:ext cx="47711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201BD1-36D6-5C09-93F8-3BB455AC88DD}"/>
                  </a:ext>
                </a:extLst>
              </p:cNvPr>
              <p:cNvSpPr txBox="1"/>
              <p:nvPr/>
            </p:nvSpPr>
            <p:spPr>
              <a:xfrm>
                <a:off x="6224275" y="5491346"/>
                <a:ext cx="12793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𝑆𝐶𝐶</m:t>
                      </m:r>
                      <m:d>
                        <m:d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201BD1-36D6-5C09-93F8-3BB455AC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75" y="5491346"/>
                <a:ext cx="127932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A120F1-E5F7-38F5-5211-EBC2A2039540}"/>
              </a:ext>
            </a:extLst>
          </p:cNvPr>
          <p:cNvCxnSpPr/>
          <p:nvPr/>
        </p:nvCxnSpPr>
        <p:spPr>
          <a:xfrm flipH="1">
            <a:off x="7493330" y="2070669"/>
            <a:ext cx="356260" cy="577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D3DD635-5C72-2324-1190-C0E6D387071E}"/>
              </a:ext>
            </a:extLst>
          </p:cNvPr>
          <p:cNvSpPr txBox="1"/>
          <p:nvPr/>
        </p:nvSpPr>
        <p:spPr>
          <a:xfrm>
            <a:off x="7168116" y="1609004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dirty="0"/>
              <a:t>component</a:t>
            </a:r>
            <a:endParaRPr kumimoji="1" lang="zh-CN" alt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C0DE06-0CB4-EF24-41CA-C5DFEF83D298}"/>
              </a:ext>
            </a:extLst>
          </p:cNvPr>
          <p:cNvCxnSpPr/>
          <p:nvPr/>
        </p:nvCxnSpPr>
        <p:spPr>
          <a:xfrm>
            <a:off x="6008914" y="2268187"/>
            <a:ext cx="259934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B6D8ED-EF46-2DFD-EE97-D37563ECADE6}"/>
              </a:ext>
            </a:extLst>
          </p:cNvPr>
          <p:cNvSpPr txBox="1"/>
          <p:nvPr/>
        </p:nvSpPr>
        <p:spPr>
          <a:xfrm>
            <a:off x="5186155" y="1646616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/>
              <a:t>strongly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algn="ctr"/>
            <a:r>
              <a:rPr kumimoji="1" lang="en-US" altLang="zh-CN" sz="2400" dirty="0"/>
              <a:t>connected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1032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E398-F222-8B3F-5CB9-8661479F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13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3B2A3A5-AFC0-E7A5-E661-D4C2D6DAA8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zh-CN" altLang="en-US" dirty="0"/>
                  <a:t>简化问题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一个点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dirty="0"/>
                  <a:t>到达的分量</a:t>
                </a:r>
                <a:r>
                  <a:rPr kumimoji="1" lang="en-US" altLang="zh-CN" dirty="0"/>
                  <a:t>? (2/8)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3B2A3A5-AFC0-E7A5-E661-D4C2D6DAA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1" t="-18182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901B4F-2040-0709-7D48-9A3FCD98363E}"/>
                  </a:ext>
                </a:extLst>
              </p:cNvPr>
              <p:cNvSpPr txBox="1"/>
              <p:nvPr/>
            </p:nvSpPr>
            <p:spPr>
              <a:xfrm>
                <a:off x="783771" y="1365662"/>
                <a:ext cx="5927520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先计算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𝑟𝑒𝑎𝑐h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然后再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𝑟𝑒𝑎𝑐h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里面看看有哪些能回到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也就是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𝑟𝑒𝑎𝑐h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𝑟𝑒𝑎𝑐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对每个点都这样做</a:t>
                </a: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时间复杂度是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🤔</a:t>
                </a:r>
                <a:r>
                  <a:rPr kumimoji="1" lang="zh-CN" altLang="en-US" sz="2400" dirty="0"/>
                  <a:t>很多重复的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𝑟𝑒𝑎𝑐h</m:t>
                    </m:r>
                  </m:oMath>
                </a14:m>
                <a:r>
                  <a:rPr kumimoji="1" lang="zh-CN" altLang="en-US" sz="2400" dirty="0"/>
                  <a:t>的判断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901B4F-2040-0709-7D48-9A3FCD98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" y="1365662"/>
                <a:ext cx="5927520" cy="3785652"/>
              </a:xfrm>
              <a:prstGeom prst="rect">
                <a:avLst/>
              </a:prstGeom>
              <a:blipFill>
                <a:blip r:embed="rId3"/>
                <a:stretch>
                  <a:fillRect l="-1282" t="-1672" b="-3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16C3A1BD-A29D-49DF-1225-1B2485525FD6}"/>
                  </a:ext>
                </a:extLst>
              </p:cNvPr>
              <p:cNvSpPr/>
              <p:nvPr/>
            </p:nvSpPr>
            <p:spPr>
              <a:xfrm>
                <a:off x="4725789" y="2594706"/>
                <a:ext cx="2090057" cy="592845"/>
              </a:xfrm>
              <a:prstGeom prst="wedgeRectCallout">
                <a:avLst>
                  <a:gd name="adj1" fmla="val -36742"/>
                  <a:gd name="adj2" fmla="val -73711"/>
                </a:avLst>
              </a:prstGeom>
              <a:solidFill>
                <a:schemeClr val="lt1">
                  <a:alpha val="75518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𝑟𝑒𝑎𝑐h</m:t>
                          </m:r>
                          <m:d>
                            <m:d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16C3A1BD-A29D-49DF-1225-1B2485525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89" y="2594706"/>
                <a:ext cx="2090057" cy="592845"/>
              </a:xfrm>
              <a:prstGeom prst="wedgeRectCallout">
                <a:avLst>
                  <a:gd name="adj1" fmla="val -36742"/>
                  <a:gd name="adj2" fmla="val -73711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95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8D405-1BC5-24EE-2600-D51D5EEB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CB0CE-31F9-D0B6-A7BB-87247E35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线性时间的</a:t>
            </a:r>
            <a:r>
              <a:rPr kumimoji="1" lang="en-US" altLang="zh-CN" dirty="0"/>
              <a:t>SCC</a:t>
            </a:r>
            <a:r>
              <a:rPr kumimoji="1" lang="zh-CN" altLang="en-US" dirty="0"/>
              <a:t>求解</a:t>
            </a:r>
            <a:r>
              <a:rPr kumimoji="1" lang="en-US" altLang="zh-CN" dirty="0"/>
              <a:t>(3/8)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72D731-C55F-1076-696B-B94061B8C9CF}"/>
                  </a:ext>
                </a:extLst>
              </p:cNvPr>
              <p:cNvSpPr txBox="1"/>
              <p:nvPr/>
            </p:nvSpPr>
            <p:spPr>
              <a:xfrm>
                <a:off x="641268" y="1294410"/>
                <a:ext cx="828624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观察</a:t>
                </a:r>
                <a:r>
                  <a:rPr kumimoji="1" lang="en-US" altLang="zh-CN" sz="2400" dirty="0"/>
                  <a:t>1:</a:t>
                </a:r>
                <a:r>
                  <a:rPr kumimoji="1" lang="zh-CN" altLang="en-US" sz="2400" dirty="0"/>
                  <a:t> 有向图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zh-CN" altLang="en-US" sz="2400" dirty="0"/>
                  <a:t>中每一个分量</a:t>
                </a:r>
                <a:r>
                  <a:rPr kumimoji="1" lang="zh-CN" altLang="en-US" sz="2400" dirty="0">
                    <a:solidFill>
                      <a:srgbClr val="FF0000"/>
                    </a:solidFill>
                  </a:rPr>
                  <a:t>只有一个节点没有父亲</a:t>
                </a:r>
                <a:endParaRPr kumimoji="1" lang="en-US" altLang="zh-CN" sz="24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证明通过</a:t>
                </a:r>
                <a:r>
                  <a:rPr kumimoji="1" lang="en-US" altLang="zh-CN" sz="2400" dirty="0"/>
                  <a:t>DFS</a:t>
                </a:r>
                <a:r>
                  <a:rPr kumimoji="1" lang="zh-CN" altLang="en-US" sz="2400" dirty="0"/>
                  <a:t>的性质</a:t>
                </a:r>
                <a:r>
                  <a:rPr kumimoji="1" lang="en-US" altLang="zh-CN" sz="2400" dirty="0"/>
                  <a:t>(</a:t>
                </a:r>
                <a:r>
                  <a:rPr kumimoji="1" lang="zh-CN" altLang="en-US" sz="2400" dirty="0"/>
                  <a:t>栈通过</a:t>
                </a:r>
                <a:r>
                  <a:rPr kumimoji="1" lang="en-US" altLang="zh-CN" sz="2400" dirty="0"/>
                  <a:t>tree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edge</a:t>
                </a:r>
                <a:r>
                  <a:rPr kumimoji="1" lang="zh-CN" altLang="en-US" sz="2400" dirty="0"/>
                  <a:t>回溯</a:t>
                </a:r>
                <a:r>
                  <a:rPr kumimoji="1" lang="en-US" altLang="zh-CN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两个</a:t>
                </a:r>
                <a:r>
                  <a:rPr kumimoji="1" lang="en-US" altLang="zh-CN" sz="2400" dirty="0"/>
                  <a:t>(</a:t>
                </a:r>
                <a:r>
                  <a:rPr kumimoji="1" lang="zh-CN" altLang="en-US" sz="2400" dirty="0"/>
                  <a:t>以上</a:t>
                </a:r>
                <a:r>
                  <a:rPr kumimoji="1" lang="en-US" altLang="zh-CN" sz="2400" dirty="0"/>
                  <a:t>)</a:t>
                </a:r>
                <a:r>
                  <a:rPr kumimoji="1" lang="zh-CN" altLang="en-US" sz="2400" dirty="0"/>
                  <a:t>没有父亲的 </a:t>
                </a:r>
                <a:r>
                  <a:rPr kumimoji="1" lang="en-US" altLang="zh-CN" sz="2400" dirty="0">
                    <a:sym typeface="Wingdings" pitchFamily="2" charset="2"/>
                  </a:rPr>
                  <a:t></a:t>
                </a:r>
                <a:r>
                  <a:rPr kumimoji="1" lang="zh-CN" altLang="en-US" sz="2400" dirty="0">
                    <a:sym typeface="Wingdings" pitchFamily="2" charset="2"/>
                  </a:rPr>
                  <a:t> 同时开始两个节点的</a:t>
                </a:r>
                <a:r>
                  <a:rPr kumimoji="1" lang="en-US" altLang="zh-CN" sz="2400" dirty="0">
                    <a:sym typeface="Wingdings" pitchFamily="2" charset="2"/>
                  </a:rPr>
                  <a:t>DFS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不存在没有父亲的 </a:t>
                </a:r>
                <a:r>
                  <a:rPr kumimoji="1" lang="en-US" altLang="zh-CN" sz="2400" dirty="0">
                    <a:sym typeface="Wingdings" pitchFamily="2" charset="2"/>
                  </a:rPr>
                  <a:t></a:t>
                </a:r>
                <a:r>
                  <a:rPr kumimoji="1" lang="zh-CN" altLang="en-US" sz="2400" dirty="0">
                    <a:sym typeface="Wingdings" pitchFamily="2" charset="2"/>
                  </a:rPr>
                  <a:t> 那你从哪开始</a:t>
                </a:r>
                <a:r>
                  <a:rPr kumimoji="1" lang="en-US" altLang="zh-CN" sz="2400" dirty="0">
                    <a:sym typeface="Wingdings" pitchFamily="2" charset="2"/>
                  </a:rPr>
                  <a:t>DFS</a:t>
                </a:r>
                <a:r>
                  <a:rPr kumimoji="1" lang="zh-CN" altLang="en-US" sz="2400" dirty="0">
                    <a:sym typeface="Wingdings" pitchFamily="2" charset="2"/>
                  </a:rPr>
                  <a:t>的</a:t>
                </a:r>
                <a:r>
                  <a:rPr kumimoji="1" lang="en-US" altLang="zh-CN" sz="2400" dirty="0">
                    <a:sym typeface="Wingdings" pitchFamily="2" charset="2"/>
                  </a:rPr>
                  <a:t>?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72D731-C55F-1076-696B-B94061B8C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8" y="1294410"/>
                <a:ext cx="8286243" cy="1569660"/>
              </a:xfrm>
              <a:prstGeom prst="rect">
                <a:avLst/>
              </a:prstGeom>
              <a:blipFill>
                <a:blip r:embed="rId2"/>
                <a:stretch>
                  <a:fillRect l="-919" t="-4000" r="-306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1578041-E0BF-D749-216E-D0BC6C239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91" y="2837926"/>
            <a:ext cx="5619363" cy="2244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C6159-C0B6-A434-56B5-2D2F49BCE3CE}"/>
              </a:ext>
            </a:extLst>
          </p:cNvPr>
          <p:cNvSpPr txBox="1"/>
          <p:nvPr/>
        </p:nvSpPr>
        <p:spPr>
          <a:xfrm>
            <a:off x="771896" y="5367647"/>
            <a:ext cx="521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详细证明见</a:t>
            </a:r>
            <a:r>
              <a:rPr kumimoji="1" lang="en-US" altLang="zh-CN" sz="2400" dirty="0"/>
              <a:t>Jeff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E.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Ch6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Lemma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6.2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101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6D3C5-AF22-7B46-B6B8-3EC5121D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91A2C-FE07-8AA7-195F-FF0EFFB4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找一个 </a:t>
            </a:r>
            <a:r>
              <a:rPr kumimoji="1" lang="en-US" altLang="zh-CN" dirty="0"/>
              <a:t>“</a:t>
            </a:r>
            <a:r>
              <a:rPr kumimoji="1" lang="zh-CN" altLang="en-US" dirty="0"/>
              <a:t>合适的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节点开始</a:t>
            </a:r>
            <a:r>
              <a:rPr kumimoji="1" lang="en-US" altLang="zh-CN" dirty="0"/>
              <a:t>(4/8)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30DF18-24AF-EC0C-7D71-9A829BAC577F}"/>
                  </a:ext>
                </a:extLst>
              </p:cNvPr>
              <p:cNvSpPr txBox="1"/>
              <p:nvPr/>
            </p:nvSpPr>
            <p:spPr>
              <a:xfrm>
                <a:off x="665018" y="1282535"/>
                <a:ext cx="742382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汇点</a:t>
                </a:r>
                <a:r>
                  <a:rPr kumimoji="1" lang="en-US" altLang="zh-CN" sz="2400" dirty="0"/>
                  <a:t>(sink):</a:t>
                </a:r>
                <a:r>
                  <a:rPr kumimoji="1" lang="zh-CN" altLang="en-US" sz="2400" dirty="0"/>
                  <a:t> 没有边出去 </a:t>
                </a:r>
                <a:r>
                  <a:rPr kumimoji="1" lang="en-US" altLang="zh-CN" sz="2400" dirty="0"/>
                  <a:t>–</a:t>
                </a:r>
                <a:r>
                  <a:rPr kumimoji="1" lang="zh-CN" altLang="en-US" sz="2400" dirty="0"/>
                  <a:t> 按照这个顺序找</a:t>
                </a:r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effectLst/>
                    <a:latin typeface="Arial" panose="020B0604020202020204" pitchFamily="34" charset="0"/>
                  </a:rPr>
                  <a:t>strong component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0" i="0" dirty="0">
                    <a:effectLst/>
                    <a:latin typeface="Arial" panose="020B0604020202020204" pitchFamily="34" charset="0"/>
                  </a:rPr>
                  <a:t> that is a sink in</a:t>
                </a:r>
                <a:r>
                  <a:rPr lang="zh-CN" altLang="en-US" sz="2400" b="0" i="0" dirty="0"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effectLst/>
                        <a:latin typeface="Cambria Math" panose="02040503050406030204" pitchFamily="18" charset="0"/>
                      </a:rPr>
                      <m:t>𝑆𝐶𝐶</m:t>
                    </m:r>
                    <m:r>
                      <a:rPr lang="en-US" altLang="zh-CN" sz="2400" b="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400" b="0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0" dirty="0">
                  <a:effectLst/>
                  <a:latin typeface="Arial" panose="020B0604020202020204" pitchFamily="34" charset="0"/>
                </a:endParaRPr>
              </a:p>
              <a:p>
                <a:pPr lvl="2"/>
                <a:r>
                  <a:rPr kumimoji="1" lang="en-US" altLang="zh-CN" sz="2400" dirty="0">
                    <a:sym typeface="Wingdings" pitchFamily="2" charset="2"/>
                  </a:rPr>
                  <a:t></a:t>
                </a:r>
                <a:r>
                  <a:rPr kumimoji="1" lang="zh-CN" altLang="en-US" sz="2400" dirty="0">
                    <a:sym typeface="Wingdings" pitchFamily="2" charset="2"/>
                  </a:rPr>
                  <a:t> 不会再引向其他联通块</a:t>
                </a:r>
                <a:endParaRPr kumimoji="1" lang="en-US" altLang="zh-CN" sz="2400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sym typeface="Wingdings" pitchFamily="2" charset="2"/>
                  </a:rPr>
                  <a:t>找到可达的所有节点</a:t>
                </a:r>
                <a:r>
                  <a:rPr kumimoji="1" lang="en-US" altLang="zh-CN" sz="2400" dirty="0">
                    <a:sym typeface="Wingdings" pitchFamily="2" charset="2"/>
                  </a:rPr>
                  <a:t>,</a:t>
                </a:r>
                <a:r>
                  <a:rPr kumimoji="1" lang="zh-CN" altLang="en-US" sz="2400" dirty="0">
                    <a:sym typeface="Wingdings" pitchFamily="2" charset="2"/>
                  </a:rPr>
                  <a:t> 删掉</a:t>
                </a:r>
                <a:r>
                  <a:rPr kumimoji="1" lang="en-US" altLang="zh-CN" sz="2400" dirty="0">
                    <a:sym typeface="Wingdings" pitchFamily="2" charset="2"/>
                  </a:rPr>
                  <a:t>(</a:t>
                </a:r>
                <a:r>
                  <a:rPr kumimoji="1" lang="zh-CN" altLang="en-US" sz="2400" dirty="0">
                    <a:sym typeface="Wingdings" pitchFamily="2" charset="2"/>
                  </a:rPr>
                  <a:t>拿到一个联通分量</a:t>
                </a:r>
                <a:r>
                  <a:rPr kumimoji="1" lang="en-US" altLang="zh-CN" sz="2400" dirty="0">
                    <a:sym typeface="Wingdings" pitchFamily="2" charset="2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sym typeface="Wingdings" pitchFamily="2" charset="2"/>
                  </a:rPr>
                  <a:t>只要图不为空</a:t>
                </a:r>
                <a:r>
                  <a:rPr kumimoji="1" lang="en-US" altLang="zh-CN" sz="2400" dirty="0">
                    <a:sym typeface="Wingdings" pitchFamily="2" charset="2"/>
                  </a:rPr>
                  <a:t>,</a:t>
                </a:r>
                <a:r>
                  <a:rPr kumimoji="1" lang="zh-CN" altLang="en-US" sz="2400" dirty="0">
                    <a:sym typeface="Wingdings" pitchFamily="2" charset="2"/>
                  </a:rPr>
                  <a:t> 继续找一个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30DF18-24AF-EC0C-7D71-9A829BAC5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282535"/>
                <a:ext cx="7423827" cy="1938992"/>
              </a:xfrm>
              <a:prstGeom prst="rect">
                <a:avLst/>
              </a:prstGeom>
              <a:blipFill>
                <a:blip r:embed="rId2"/>
                <a:stretch>
                  <a:fillRect l="-1197" t="-2597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ACF4995-2D1E-644F-A243-740D585F3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17" y="3221527"/>
            <a:ext cx="6784965" cy="308266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C2E8D2-88B1-915B-6F24-F16059DACA8F}"/>
              </a:ext>
            </a:extLst>
          </p:cNvPr>
          <p:cNvCxnSpPr>
            <a:stCxn id="6" idx="3"/>
          </p:cNvCxnSpPr>
          <p:nvPr/>
        </p:nvCxnSpPr>
        <p:spPr>
          <a:xfrm flipH="1">
            <a:off x="7350825" y="4762861"/>
            <a:ext cx="613657" cy="711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5F88BE-8357-55AB-A582-99F070C21D00}"/>
              </a:ext>
            </a:extLst>
          </p:cNvPr>
          <p:cNvSpPr txBox="1"/>
          <p:nvPr/>
        </p:nvSpPr>
        <p:spPr>
          <a:xfrm>
            <a:off x="7884747" y="44110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dirty="0"/>
              <a:t>汇分量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B2A9A2-5140-B4EE-61F7-3399D2D920AD}"/>
              </a:ext>
            </a:extLst>
          </p:cNvPr>
          <p:cNvCxnSpPr>
            <a:cxnSpLocks/>
          </p:cNvCxnSpPr>
          <p:nvPr/>
        </p:nvCxnSpPr>
        <p:spPr>
          <a:xfrm flipH="1">
            <a:off x="5545775" y="3429000"/>
            <a:ext cx="415638" cy="978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A07B1D-D760-DC38-4BFE-DF400C7E0D08}"/>
              </a:ext>
            </a:extLst>
          </p:cNvPr>
          <p:cNvSpPr txBox="1"/>
          <p:nvPr/>
        </p:nvSpPr>
        <p:spPr>
          <a:xfrm>
            <a:off x="5961413" y="31116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dirty="0"/>
              <a:t>源分量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5CD384-7136-5271-B54A-BCDC1378ECFE}"/>
              </a:ext>
            </a:extLst>
          </p:cNvPr>
          <p:cNvSpPr/>
          <p:nvPr/>
        </p:nvSpPr>
        <p:spPr>
          <a:xfrm>
            <a:off x="3668325" y="5616113"/>
            <a:ext cx="427512" cy="427512"/>
          </a:xfrm>
          <a:prstGeom prst="ellipse">
            <a:avLst/>
          </a:prstGeom>
          <a:solidFill>
            <a:srgbClr val="FFFF00">
              <a:alpha val="75518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41BF80-07DF-F76A-2F13-9C20EE85EC79}"/>
              </a:ext>
            </a:extLst>
          </p:cNvPr>
          <p:cNvSpPr/>
          <p:nvPr/>
        </p:nvSpPr>
        <p:spPr>
          <a:xfrm>
            <a:off x="7131131" y="5221432"/>
            <a:ext cx="427512" cy="427512"/>
          </a:xfrm>
          <a:prstGeom prst="ellipse">
            <a:avLst/>
          </a:prstGeom>
          <a:solidFill>
            <a:srgbClr val="FFFF00">
              <a:alpha val="75518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7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CD9B5-7E07-134C-EB8D-8488A9D8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5785A-E49B-70A8-E763-3903F9C4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怎么找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component? (5/8)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1F87-0EDF-5121-2D04-9280B6FC059E}"/>
              </a:ext>
            </a:extLst>
          </p:cNvPr>
          <p:cNvSpPr txBox="1"/>
          <p:nvPr/>
        </p:nvSpPr>
        <p:spPr>
          <a:xfrm>
            <a:off x="700644" y="1211283"/>
            <a:ext cx="501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要求不多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只要</a:t>
            </a:r>
            <a:r>
              <a:rPr kumimoji="1" lang="en-US" altLang="zh-CN" sz="2400" dirty="0"/>
              <a:t>sink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component…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zh-CN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BD322-CA04-AE8E-D915-18A30DBF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56" y="2636046"/>
            <a:ext cx="77470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75DE7-B533-6F88-1020-28094093720C}"/>
              </a:ext>
            </a:extLst>
          </p:cNvPr>
          <p:cNvSpPr txBox="1"/>
          <p:nvPr/>
        </p:nvSpPr>
        <p:spPr>
          <a:xfrm>
            <a:off x="696356" y="2174381"/>
            <a:ext cx="342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Kosaraju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and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Sharir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:</a:t>
            </a:r>
            <a:r>
              <a:rPr lang="zh-CN" altLang="en-US" sz="2400" b="0" i="0" dirty="0">
                <a:effectLst/>
                <a:latin typeface="Arial" panose="020B0604020202020204" pitchFamily="34" charset="0"/>
              </a:rPr>
              <a:t> </a:t>
            </a:r>
            <a:endParaRPr kumimoji="1" lang="zh-CN" alt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FB96E-AE53-30B2-2927-CA247BD84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1" y="3229853"/>
            <a:ext cx="6428774" cy="2568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852053-7F5F-618A-75F5-E08AB7B3B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07" y="3492728"/>
            <a:ext cx="2718835" cy="222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196E02B-71E8-80C8-AE1A-257B2077920A}"/>
              </a:ext>
            </a:extLst>
          </p:cNvPr>
          <p:cNvSpPr/>
          <p:nvPr/>
        </p:nvSpPr>
        <p:spPr>
          <a:xfrm>
            <a:off x="7671460" y="3211860"/>
            <a:ext cx="1033153" cy="1003880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ECBDA-92A6-A17D-430D-13D463B6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A72115-4A5A-5814-828C-C70413F4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后序遍历的最后一个节点在源分量里</a:t>
            </a:r>
            <a:r>
              <a:rPr kumimoji="1" lang="en-US" altLang="zh-CN" dirty="0"/>
              <a:t>? (6/8)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E83E2-4FB1-81AA-FCC2-210BD5FB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51629"/>
            <a:ext cx="77470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20F1B-06A7-50E9-1DD5-8969B23C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76" y="1402189"/>
            <a:ext cx="6428774" cy="2568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6C725-8C2F-50C4-D883-FE72606C07F4}"/>
                  </a:ext>
                </a:extLst>
              </p:cNvPr>
              <p:cNvSpPr txBox="1"/>
              <p:nvPr/>
            </p:nvSpPr>
            <p:spPr>
              <a:xfrm>
                <a:off x="439387" y="3969743"/>
                <a:ext cx="8932206" cy="2432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最后调用的节点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肯定是当前联通分量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zh-CN" altLang="en-US" sz="2400" dirty="0"/>
                  <a:t>的根</a:t>
                </a:r>
                <a:r>
                  <a:rPr kumimoji="1" lang="en-US" altLang="zh-CN" sz="2400" dirty="0"/>
                  <a:t>(</a:t>
                </a:r>
                <a:r>
                  <a:rPr kumimoji="1" lang="zh-CN" altLang="en-US" sz="2400" dirty="0"/>
                  <a:t>栈回溯</a:t>
                </a:r>
                <a:r>
                  <a:rPr kumimoji="1" lang="en-US" altLang="zh-CN" sz="24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反证</a:t>
                </a:r>
                <a:r>
                  <a:rPr kumimoji="1" lang="en-US" altLang="zh-CN" sz="2400" dirty="0"/>
                  <a:t>:</a:t>
                </a:r>
                <a:r>
                  <a:rPr kumimoji="1" lang="zh-CN" altLang="en-US" sz="2400" dirty="0"/>
                  <a:t> 假设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但是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是根</a:t>
                </a:r>
                <a:r>
                  <a:rPr kumimoji="1" lang="en-US" altLang="zh-CN" sz="2400" dirty="0"/>
                  <a:t>,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zh-CN" altLang="en-US" sz="2400" dirty="0"/>
                  <a:t>是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的子孙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𝑝𝑟𝑒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𝑝𝑟𝑒</m:t>
                    </m:r>
                    <m:groupChr>
                      <m:groupChrPr>
                        <m:chr m:val="⇒"/>
                        <m:vertJc m:val="bot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1" lang="zh-CN" altLang="en-US" sz="240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groupCh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𝑝𝑟𝑒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𝑝𝑜𝑠𝑡</m:t>
                    </m:r>
                  </m:oMath>
                </a14:m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𝑝𝑟𝑒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𝑝𝑜𝑠𝑡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是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祖先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通过</m:t>
                    </m:r>
                    <m:r>
                      <a:rPr kumimoji="1" lang="zh-CN" altLang="en-US" sz="2400" i="1" smtClean="0">
                        <a:latin typeface="Cambria Math" panose="02040503050406030204" pitchFamily="18" charset="0"/>
                      </a:rPr>
                      <m:t>树边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到达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矛盾</a:t>
                </a:r>
                <a:r>
                  <a:rPr kumimoji="1" lang="en-US" altLang="zh-CN" sz="2400" dirty="0"/>
                  <a:t>!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6C725-8C2F-50C4-D883-FE72606C0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7" y="3969743"/>
                <a:ext cx="8932206" cy="2432717"/>
              </a:xfrm>
              <a:prstGeom prst="rect">
                <a:avLst/>
              </a:prstGeom>
              <a:blipFill>
                <a:blip r:embed="rId4"/>
                <a:stretch>
                  <a:fillRect l="-994" t="-2591" b="-46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5F735646-7E12-994E-F264-37A93D34AA07}"/>
              </a:ext>
            </a:extLst>
          </p:cNvPr>
          <p:cNvSpPr/>
          <p:nvPr/>
        </p:nvSpPr>
        <p:spPr>
          <a:xfrm>
            <a:off x="8203187" y="1872334"/>
            <a:ext cx="836315" cy="1185562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C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D61A99-DCBE-CB3A-AA32-66DEB8F6A9AE}"/>
              </a:ext>
            </a:extLst>
          </p:cNvPr>
          <p:cNvSpPr/>
          <p:nvPr/>
        </p:nvSpPr>
        <p:spPr>
          <a:xfrm>
            <a:off x="7897091" y="3429000"/>
            <a:ext cx="306096" cy="323603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5464F4-CECD-2812-AD27-60E467C5B8BA}"/>
              </a:ext>
            </a:extLst>
          </p:cNvPr>
          <p:cNvSpPr/>
          <p:nvPr/>
        </p:nvSpPr>
        <p:spPr>
          <a:xfrm>
            <a:off x="8315248" y="2623726"/>
            <a:ext cx="306096" cy="323603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A8FF0D-425A-8ABD-3CD8-4D2ACF5ACD4E}"/>
              </a:ext>
            </a:extLst>
          </p:cNvPr>
          <p:cNvCxnSpPr>
            <a:stCxn id="8" idx="7"/>
            <a:endCxn id="9" idx="4"/>
          </p:cNvCxnSpPr>
          <p:nvPr/>
        </p:nvCxnSpPr>
        <p:spPr>
          <a:xfrm flipV="1">
            <a:off x="8158360" y="2947329"/>
            <a:ext cx="309936" cy="52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AB07A7B-E31C-C0F7-A3E2-D29BA1126A8A}"/>
              </a:ext>
            </a:extLst>
          </p:cNvPr>
          <p:cNvSpPr/>
          <p:nvPr/>
        </p:nvSpPr>
        <p:spPr>
          <a:xfrm>
            <a:off x="8468296" y="1898410"/>
            <a:ext cx="306096" cy="323603"/>
          </a:xfrm>
          <a:prstGeom prst="ellipse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v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8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9F19F-3552-AED0-18D7-85D334BB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CC2D23-038D-DFAD-FA5F-6B6DA377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可我要汇分量</a:t>
            </a:r>
            <a:r>
              <a:rPr kumimoji="1" lang="en-US" altLang="zh-CN" dirty="0"/>
              <a:t>(7/8)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F01F-F248-8510-0040-1B77626FC6CD}"/>
              </a:ext>
            </a:extLst>
          </p:cNvPr>
          <p:cNvSpPr txBox="1"/>
          <p:nvPr/>
        </p:nvSpPr>
        <p:spPr>
          <a:xfrm>
            <a:off x="628650" y="1120676"/>
            <a:ext cx="6092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将图转置一下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源分量</a:t>
            </a:r>
            <a:r>
              <a:rPr kumimoji="1" lang="en-US" altLang="zh-CN" sz="2400" dirty="0"/>
              <a:t>→</a:t>
            </a:r>
            <a:r>
              <a:rPr kumimoji="1" lang="zh-CN" altLang="en-US" sz="2400" dirty="0"/>
              <a:t>汇分量</a:t>
            </a:r>
            <a:r>
              <a:rPr kumimoji="1" lang="en-US" altLang="zh-CN" sz="2400" dirty="0"/>
              <a:t>.</a:t>
            </a:r>
          </a:p>
          <a:p>
            <a:pPr algn="l"/>
            <a:r>
              <a:rPr kumimoji="1" lang="zh-CN" altLang="en-US" sz="2400" dirty="0"/>
              <a:t>过程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CN" sz="2400" dirty="0"/>
              <a:t>先做</a:t>
            </a:r>
            <a:r>
              <a:rPr kumimoji="1" lang="zh-CN" altLang="en-US" sz="2400" dirty="0"/>
              <a:t>一次</a:t>
            </a:r>
            <a:r>
              <a:rPr kumimoji="1" lang="en-US" altLang="zh-CN" sz="2400" dirty="0"/>
              <a:t>DFS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把图转置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按照后序遍历倒序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再做一次</a:t>
            </a:r>
            <a:r>
              <a:rPr kumimoji="1" lang="en-US" altLang="zh-CN" sz="2400" dirty="0"/>
              <a:t>DFS</a:t>
            </a:r>
          </a:p>
          <a:p>
            <a:pPr algn="l"/>
            <a:endParaRPr kumimoji="1" lang="en-US" altLang="zh-C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DFD74-4444-4F8A-4F37-24694C38C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14"/>
          <a:stretch/>
        </p:blipFill>
        <p:spPr>
          <a:xfrm>
            <a:off x="1817667" y="3064077"/>
            <a:ext cx="5735782" cy="30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3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0B78F-EC53-F76B-4AEB-7B116E94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19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BCA670-3FF2-85D1-7FC7-AF8FB5DE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例子</a:t>
            </a:r>
            <a:r>
              <a:rPr kumimoji="1" lang="en-US" altLang="zh-CN" dirty="0"/>
              <a:t>(8/8)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CEBCA-F226-3AA9-B3D6-59296F7C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97" y="1219313"/>
            <a:ext cx="7433953" cy="46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EEDAD-BF6C-EC89-22B0-E15EFCCC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D59E05-18E0-8A3E-76CE-1A66033F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DFS:</a:t>
            </a:r>
            <a:r>
              <a:rPr kumimoji="1" lang="zh-CN" altLang="en-US" dirty="0"/>
              <a:t> 使用函数调用实现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481FE-42C1-82C5-535C-1B64E85DC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2" y="2108904"/>
            <a:ext cx="2691078" cy="140193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3C6DFE-E192-40CD-109F-DA18363EB15C}"/>
              </a:ext>
            </a:extLst>
          </p:cNvPr>
          <p:cNvCxnSpPr/>
          <p:nvPr/>
        </p:nvCxnSpPr>
        <p:spPr>
          <a:xfrm flipH="1">
            <a:off x="1603023" y="2449689"/>
            <a:ext cx="2257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7142AD-89BC-9BB3-49B0-D650F35D22FC}"/>
              </a:ext>
            </a:extLst>
          </p:cNvPr>
          <p:cNvSpPr txBox="1"/>
          <p:nvPr/>
        </p:nvSpPr>
        <p:spPr>
          <a:xfrm>
            <a:off x="3714046" y="2218856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遍历之前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F91D2B-ED3B-6A98-6869-571B941D06C0}"/>
              </a:ext>
            </a:extLst>
          </p:cNvPr>
          <p:cNvCxnSpPr>
            <a:cxnSpLocks/>
          </p:cNvCxnSpPr>
          <p:nvPr/>
        </p:nvCxnSpPr>
        <p:spPr>
          <a:xfrm flipH="1">
            <a:off x="847462" y="3386665"/>
            <a:ext cx="3013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84628E-2222-6D85-DC50-73A8AB1686A8}"/>
              </a:ext>
            </a:extLst>
          </p:cNvPr>
          <p:cNvSpPr txBox="1"/>
          <p:nvPr/>
        </p:nvSpPr>
        <p:spPr>
          <a:xfrm>
            <a:off x="3714046" y="3155832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遍历之后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57CC1F-47DD-A344-DD44-0779B68B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89" y="1740435"/>
            <a:ext cx="2691076" cy="2281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EE5C48-802C-A86E-E13A-5D91076B9BDA}"/>
              </a:ext>
            </a:extLst>
          </p:cNvPr>
          <p:cNvSpPr txBox="1"/>
          <p:nvPr/>
        </p:nvSpPr>
        <p:spPr>
          <a:xfrm>
            <a:off x="903111" y="1388533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两个 </a:t>
            </a:r>
            <a:r>
              <a:rPr kumimoji="1" lang="en-US" altLang="zh-CN" sz="2400" dirty="0"/>
              <a:t>“</a:t>
            </a:r>
            <a:r>
              <a:rPr kumimoji="1" lang="zh-CN" altLang="en-US" sz="2400" dirty="0"/>
              <a:t>设计空间</a:t>
            </a:r>
            <a:r>
              <a:rPr kumimoji="1" lang="en-US" altLang="zh-CN" sz="2400" dirty="0"/>
              <a:t>”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640173-645A-A71C-083F-DBF0CCD0A742}"/>
                  </a:ext>
                </a:extLst>
              </p:cNvPr>
              <p:cNvSpPr txBox="1"/>
              <p:nvPr/>
            </p:nvSpPr>
            <p:spPr>
              <a:xfrm>
                <a:off x="1015999" y="4154311"/>
                <a:ext cx="75892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回顾无向图的</a:t>
                </a:r>
                <a:r>
                  <a:rPr kumimoji="1" lang="en-US" altLang="zh-CN" sz="2400" dirty="0"/>
                  <a:t>reachability</a:t>
                </a:r>
                <a:r>
                  <a:rPr kumimoji="1" lang="zh-CN" altLang="en-US" sz="2400" dirty="0"/>
                  <a:t>是等价关系</a:t>
                </a:r>
                <a:endParaRPr kumimoji="1" lang="en-US" altLang="zh-CN" sz="24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有向图呢</a:t>
                </a:r>
                <a:r>
                  <a:rPr kumimoji="1" lang="en-US" altLang="zh-CN" sz="2400" dirty="0"/>
                  <a:t>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en-US" altLang="zh-CN" sz="2400" dirty="0"/>
                  <a:t>set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vertices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reachable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from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dirty="0"/>
                  <a:t>(including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dirty="0"/>
                  <a:t>).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640173-645A-A71C-083F-DBF0CCD0A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4154311"/>
                <a:ext cx="7589265" cy="1569660"/>
              </a:xfrm>
              <a:prstGeom prst="rect">
                <a:avLst/>
              </a:prstGeom>
              <a:blipFill>
                <a:blip r:embed="rId4"/>
                <a:stretch>
                  <a:fillRect l="-1171" t="-3200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CA3E7E-BD75-6421-1EBC-733ACDB9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AE602-00D5-35F5-378A-57C376DA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P2341</a:t>
            </a:r>
            <a:r>
              <a:rPr kumimoji="1" lang="zh-CN" altLang="en-US" dirty="0"/>
              <a:t> 受欢迎的牛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EF7C5-CA1A-3C15-9E25-C002C31A0EAE}"/>
              </a:ext>
            </a:extLst>
          </p:cNvPr>
          <p:cNvSpPr txBox="1"/>
          <p:nvPr/>
        </p:nvSpPr>
        <p:spPr>
          <a:xfrm>
            <a:off x="739037" y="1277655"/>
            <a:ext cx="777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effectLst/>
                <a:latin typeface="-apple-system"/>
              </a:rPr>
              <a:t>每头奶牛都梦想成为牛棚里的明星。被所有奶牛喜欢的奶牛就是一头明星奶牛。每头奶牛总是喜欢自己的。奶牛之间的“喜欢”是可以传递的</a:t>
            </a:r>
            <a:r>
              <a:rPr lang="en-US" altLang="zh-CN" b="0" i="0" dirty="0">
                <a:effectLst/>
                <a:latin typeface="-apple-system"/>
              </a:rPr>
              <a:t>——</a:t>
            </a:r>
            <a:r>
              <a:rPr lang="zh-CN" altLang="en-US" b="0" i="0" dirty="0">
                <a:effectLst/>
                <a:latin typeface="-apple-system"/>
              </a:rPr>
              <a:t>如果 </a:t>
            </a:r>
            <a:r>
              <a:rPr lang="en-US" b="0" i="1" dirty="0">
                <a:effectLst/>
                <a:latin typeface="KaTeX_Math"/>
              </a:rPr>
              <a:t>A</a:t>
            </a:r>
            <a:r>
              <a:rPr lang="en-US" b="0" i="0" dirty="0">
                <a:effectLst/>
                <a:latin typeface="-apple-system"/>
              </a:rPr>
              <a:t> </a:t>
            </a:r>
            <a:r>
              <a:rPr lang="zh-CN" altLang="en-US" b="0" i="0" dirty="0">
                <a:effectLst/>
                <a:latin typeface="-apple-system"/>
              </a:rPr>
              <a:t>喜欢 </a:t>
            </a:r>
            <a:r>
              <a:rPr lang="en-US" b="0" i="1" dirty="0">
                <a:effectLst/>
                <a:latin typeface="KaTeX_Math"/>
              </a:rPr>
              <a:t>B</a:t>
            </a:r>
            <a:r>
              <a:rPr lang="en-US" b="0" i="0" dirty="0">
                <a:effectLst/>
                <a:latin typeface="-apple-system"/>
              </a:rPr>
              <a:t>，</a:t>
            </a:r>
            <a:r>
              <a:rPr lang="en-US" b="0" i="1" dirty="0">
                <a:effectLst/>
                <a:latin typeface="KaTeX_Math"/>
              </a:rPr>
              <a:t>B</a:t>
            </a:r>
            <a:r>
              <a:rPr lang="en-US" b="0" i="0" dirty="0">
                <a:effectLst/>
                <a:latin typeface="-apple-system"/>
              </a:rPr>
              <a:t> </a:t>
            </a:r>
            <a:r>
              <a:rPr lang="zh-CN" altLang="en-US" b="0" i="0" dirty="0">
                <a:effectLst/>
                <a:latin typeface="-apple-system"/>
              </a:rPr>
              <a:t>喜欢 </a:t>
            </a:r>
            <a:r>
              <a:rPr lang="en-US" b="0" i="1" dirty="0">
                <a:effectLst/>
                <a:latin typeface="KaTeX_Math"/>
              </a:rPr>
              <a:t>C</a:t>
            </a:r>
            <a:r>
              <a:rPr lang="en-US" b="0" i="0" dirty="0">
                <a:effectLst/>
                <a:latin typeface="-apple-system"/>
              </a:rPr>
              <a:t>，</a:t>
            </a:r>
            <a:r>
              <a:rPr lang="zh-CN" altLang="en-US" b="0" i="0" dirty="0">
                <a:effectLst/>
                <a:latin typeface="-apple-system"/>
              </a:rPr>
              <a:t>那么 </a:t>
            </a:r>
            <a:r>
              <a:rPr lang="en-US" b="0" i="1" dirty="0">
                <a:effectLst/>
                <a:latin typeface="KaTeX_Math"/>
              </a:rPr>
              <a:t>A</a:t>
            </a:r>
            <a:r>
              <a:rPr lang="en-US" b="0" i="0" dirty="0">
                <a:effectLst/>
                <a:latin typeface="-apple-system"/>
              </a:rPr>
              <a:t> </a:t>
            </a:r>
            <a:r>
              <a:rPr lang="zh-CN" altLang="en-US" b="0" i="0" dirty="0">
                <a:effectLst/>
                <a:latin typeface="-apple-system"/>
              </a:rPr>
              <a:t>也喜欢 </a:t>
            </a:r>
            <a:r>
              <a:rPr lang="en-US" b="0" i="1" dirty="0">
                <a:effectLst/>
                <a:latin typeface="KaTeX_Math"/>
              </a:rPr>
              <a:t>C</a:t>
            </a:r>
            <a:r>
              <a:rPr lang="en-US" b="0" i="0" dirty="0">
                <a:effectLst/>
                <a:latin typeface="-apple-system"/>
              </a:rPr>
              <a:t>。</a:t>
            </a:r>
            <a:r>
              <a:rPr lang="zh-CN" altLang="en-US" b="0" i="0" dirty="0">
                <a:effectLst/>
                <a:latin typeface="-apple-system"/>
              </a:rPr>
              <a:t>牛栏里共有 </a:t>
            </a:r>
            <a:r>
              <a:rPr lang="en-US" b="0" i="1" dirty="0">
                <a:effectLst/>
                <a:latin typeface="KaTeX_Math"/>
              </a:rPr>
              <a:t>N</a:t>
            </a:r>
            <a:r>
              <a:rPr lang="en-US" b="0" i="0" dirty="0">
                <a:effectLst/>
                <a:latin typeface="-apple-system"/>
              </a:rPr>
              <a:t> </a:t>
            </a:r>
            <a:r>
              <a:rPr lang="zh-CN" altLang="en-US" b="0" i="0" dirty="0">
                <a:effectLst/>
                <a:latin typeface="-apple-system"/>
              </a:rPr>
              <a:t>头奶牛，给定一些奶牛之间的爱慕关系，请你算出有多少头奶牛可以当明星。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686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8AB80-CBA6-1CDD-2432-130CC48E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21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094CB-5AE2-CCD8-8E21-FFADD790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Euler(</a:t>
            </a:r>
            <a:r>
              <a:rPr kumimoji="1" lang="zh-CN" altLang="en-US" dirty="0"/>
              <a:t>回</a:t>
            </a:r>
            <a:r>
              <a:rPr kumimoji="1" lang="en-US" altLang="zh-CN" dirty="0"/>
              <a:t>)</a:t>
            </a:r>
            <a:r>
              <a:rPr kumimoji="1" lang="zh-CN" altLang="en-US" dirty="0"/>
              <a:t>路</a:t>
            </a:r>
            <a:r>
              <a:rPr kumimoji="1" lang="en-US" altLang="zh-CN" dirty="0"/>
              <a:t>(1/3)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356B4-0253-4623-5A55-617F8C4411BC}"/>
              </a:ext>
            </a:extLst>
          </p:cNvPr>
          <p:cNvSpPr txBox="1"/>
          <p:nvPr/>
        </p:nvSpPr>
        <p:spPr>
          <a:xfrm>
            <a:off x="694481" y="1307939"/>
            <a:ext cx="704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一笔画问题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给定一张图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边只能经过一次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点可以重复经过多次</a:t>
            </a:r>
            <a:endParaRPr kumimoji="1"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dirty="0"/>
              <a:t>+</a:t>
            </a:r>
            <a:r>
              <a:rPr kumimoji="1" lang="zh-CN" altLang="en-US" dirty="0"/>
              <a:t>最后必须回到起点</a:t>
            </a:r>
            <a:r>
              <a:rPr kumimoji="1" lang="en-US" altLang="zh-CN" dirty="0"/>
              <a:t>=Euler</a:t>
            </a:r>
            <a:r>
              <a:rPr kumimoji="1" lang="zh-CN" altLang="en-US" dirty="0"/>
              <a:t>回路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C8D51-77FF-C2CB-5CF4-0F09FE9C7223}"/>
                  </a:ext>
                </a:extLst>
              </p:cNvPr>
              <p:cNvSpPr txBox="1"/>
              <p:nvPr/>
            </p:nvSpPr>
            <p:spPr>
              <a:xfrm>
                <a:off x="729205" y="2963119"/>
                <a:ext cx="71878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注意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这时候无向边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zh-CN" altLang="en-US" dirty="0"/>
                  <a:t>两条有向边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两条有向边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可以一去一回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无向边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只能任选一个方向走过去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C8D51-77FF-C2CB-5CF4-0F09FE9C7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05" y="2963119"/>
                <a:ext cx="7187879" cy="923330"/>
              </a:xfrm>
              <a:prstGeom prst="rect">
                <a:avLst/>
              </a:prstGeom>
              <a:blipFill>
                <a:blip r:embed="rId2"/>
                <a:stretch>
                  <a:fillRect l="-529" t="-405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61A88EF-2802-D352-CBA3-910FF47ED567}"/>
              </a:ext>
            </a:extLst>
          </p:cNvPr>
          <p:cNvSpPr txBox="1"/>
          <p:nvPr/>
        </p:nvSpPr>
        <p:spPr>
          <a:xfrm>
            <a:off x="810228" y="4398380"/>
            <a:ext cx="365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什么时候有</a:t>
            </a:r>
            <a:r>
              <a:rPr kumimoji="1" lang="en-US" altLang="zh-CN" dirty="0"/>
              <a:t>Euler(</a:t>
            </a:r>
            <a:r>
              <a:rPr kumimoji="1" lang="zh-CN" altLang="en-US" dirty="0"/>
              <a:t>回</a:t>
            </a:r>
            <a:r>
              <a:rPr kumimoji="1" lang="en-US" altLang="zh-CN" dirty="0"/>
              <a:t>)</a:t>
            </a:r>
            <a:r>
              <a:rPr kumimoji="1" lang="zh-CN" altLang="en-US" dirty="0"/>
              <a:t>路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明显的观察</a:t>
            </a:r>
            <a:r>
              <a:rPr kumimoji="1" lang="en-US" altLang="zh-CN" dirty="0"/>
              <a:t>:</a:t>
            </a:r>
            <a:r>
              <a:rPr kumimoji="1" lang="zh-CN" altLang="en-US" dirty="0"/>
              <a:t> 要联通</a:t>
            </a:r>
          </a:p>
        </p:txBody>
      </p:sp>
    </p:spTree>
    <p:extLst>
      <p:ext uri="{BB962C8B-B14F-4D97-AF65-F5344CB8AC3E}">
        <p14:creationId xmlns:p14="http://schemas.microsoft.com/office/powerpoint/2010/main" val="72881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11435-0B44-7851-092C-0878339D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9A3FB-4FE7-C47D-1923-7F119DD3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无向图的情形</a:t>
            </a:r>
            <a:r>
              <a:rPr kumimoji="1" lang="en-US" altLang="zh-CN" dirty="0"/>
              <a:t>(2/3)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EF2369-7552-6411-4B1B-3169A8E5B28B}"/>
                  </a:ext>
                </a:extLst>
              </p:cNvPr>
              <p:cNvSpPr txBox="1"/>
              <p:nvPr/>
            </p:nvSpPr>
            <p:spPr>
              <a:xfrm>
                <a:off x="628650" y="1078356"/>
                <a:ext cx="81636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连通无向图有</a:t>
                </a:r>
                <a:r>
                  <a:rPr kumimoji="1" lang="en-US" altLang="zh-CN" dirty="0"/>
                  <a:t>Euler</a:t>
                </a:r>
                <a:r>
                  <a:rPr kumimoji="1" lang="zh-CN" altLang="en-US" dirty="0"/>
                  <a:t>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每一个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点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的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度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都是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偶数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只有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个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点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的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度数</m:t>
                        </m:r>
                        <m:r>
                          <a:rPr kumimoji="1" lang="zh-CN" altLang="en-US" i="1">
                            <a:latin typeface="Cambria Math" panose="02040503050406030204" pitchFamily="18" charset="0"/>
                          </a:rPr>
                          <m:t>为</m:t>
                        </m:r>
                        <m:r>
                          <a:rPr kumimoji="1" lang="zh-CN" altLang="en-US" i="1" smtClean="0">
                            <a:latin typeface="Cambria Math" panose="02040503050406030204" pitchFamily="18" charset="0"/>
                          </a:rPr>
                          <m:t>奇数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联通无向图有</a:t>
                </a:r>
                <a:r>
                  <a:rPr kumimoji="1" lang="en-US" altLang="zh-CN" dirty="0"/>
                  <a:t>Euler</a:t>
                </a:r>
                <a:r>
                  <a:rPr kumimoji="1" lang="zh-CN" altLang="en-US" dirty="0"/>
                  <a:t>回路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⇔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每个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节点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有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偶数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度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EF2369-7552-6411-4B1B-3169A8E5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78356"/>
                <a:ext cx="8163645" cy="646331"/>
              </a:xfrm>
              <a:prstGeom prst="rect">
                <a:avLst/>
              </a:prstGeom>
              <a:blipFill>
                <a:blip r:embed="rId3"/>
                <a:stretch>
                  <a:fillRect l="-466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CAED21-E7C7-861A-67F7-D18985E7F8B9}"/>
                  </a:ext>
                </a:extLst>
              </p:cNvPr>
              <p:cNvSpPr txBox="1"/>
              <p:nvPr/>
            </p:nvSpPr>
            <p:spPr>
              <a:xfrm>
                <a:off x="628650" y="2083432"/>
                <a:ext cx="869016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zh-CN" altLang="en-US" dirty="0"/>
                  <a:t>方向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明显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因为我最后还要回到原点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经过一个点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度数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kumimoji="1" lang="zh-CN" altLang="en-US" dirty="0"/>
                  <a:t>方向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zh-CN" altLang="en-US" dirty="0"/>
                  <a:t>图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zh-CN" altLang="en-US" dirty="0"/>
                  <a:t>满足所有的节点为偶数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一定存在</a:t>
                </a:r>
                <a:r>
                  <a:rPr kumimoji="1" lang="en-US" altLang="zh-CN" dirty="0"/>
                  <a:t>Euler</a:t>
                </a:r>
                <a:r>
                  <a:rPr kumimoji="1" lang="zh-CN" altLang="en-US" dirty="0"/>
                  <a:t>回路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按照图的节点数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dirty="0"/>
                  <a:t>施以归纳法</a:t>
                </a:r>
                <a:r>
                  <a:rPr kumimoji="1" lang="en-US" altLang="zh-CN" dirty="0"/>
                  <a:t>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b="0" dirty="0"/>
                  <a:t>基本情况</a:t>
                </a:r>
                <a:r>
                  <a:rPr kumimoji="1" lang="en-US" altLang="zh-CN" b="0" dirty="0"/>
                  <a:t>:</a:t>
                </a:r>
                <a:r>
                  <a:rPr kumimoji="1" lang="zh-CN" alt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平凡的情况</a:t>
                </a:r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归纳假设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≥1,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所有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节点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度数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都是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偶数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存在</m:t>
                    </m:r>
                  </m:oMath>
                </a14:m>
                <a:r>
                  <a:rPr kumimoji="1" lang="en-US" altLang="zh-CN" dirty="0"/>
                  <a:t>Euler</a:t>
                </a:r>
                <a:r>
                  <a:rPr kumimoji="1" lang="zh-CN" altLang="en-US" dirty="0"/>
                  <a:t>回路</a:t>
                </a:r>
                <a:endParaRPr kumimoji="1" lang="en-US" altLang="zh-CN" dirty="0"/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记最大长度的这样的</a:t>
                </a:r>
                <a:r>
                  <a:rPr kumimoji="1" lang="en-US" altLang="zh-CN" dirty="0"/>
                  <a:t>Euler</a:t>
                </a:r>
                <a:r>
                  <a:rPr kumimoji="1" lang="zh-CN" altLang="en-US" dirty="0"/>
                  <a:t>回路为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经过的边集合记作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分类</a:t>
                </a:r>
                <a:r>
                  <a:rPr kumimoji="1" lang="en-US" altLang="zh-CN" dirty="0"/>
                  <a:t>: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如果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zh-CN" altLang="en-US" dirty="0"/>
                  <a:t>即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zh-CN" altLang="en-US" dirty="0"/>
                  <a:t>与图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zh-CN" altLang="en-US" dirty="0"/>
                  <a:t>的边相同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这就是欧拉回路</a:t>
                </a:r>
                <a:r>
                  <a:rPr kumimoji="1" lang="en-US" altLang="zh-CN" dirty="0"/>
                  <a:t>;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假设有不同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定义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zh-CN" altLang="en-US" dirty="0"/>
                  <a:t>还有边</a:t>
                </a:r>
                <a:endParaRPr kumimoji="1" lang="en-US" altLang="zh-CN" dirty="0"/>
              </a:p>
              <a:p>
                <a:pPr marL="2628900" lvl="5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zh-CN" dirty="0"/>
                  <a:t>.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中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边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度数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都是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偶数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kumimoji="1" lang="zh-CN" altLang="en-US" dirty="0"/>
                  <a:t>是回路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度数也都是偶数</a:t>
                </a:r>
                <a:endParaRPr kumimoji="1" lang="en-US" altLang="zh-CN" dirty="0"/>
              </a:p>
              <a:p>
                <a:pPr marL="2628900" lvl="5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联通的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zh-CN" altLang="en-US" dirty="0"/>
                  <a:t>至少有一条公共边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kumimoji="1" lang="en-US" altLang="zh-CN" dirty="0"/>
              </a:p>
              <a:p>
                <a:pPr marL="2628900" lvl="5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根据归纳假设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含有边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组成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zh-CN" altLang="en-US" dirty="0"/>
                  <a:t>的分量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zh-CN" altLang="en-US" dirty="0"/>
                  <a:t>也有一个</a:t>
                </a:r>
                <a:r>
                  <a:rPr kumimoji="1" lang="en-US" altLang="zh-CN" dirty="0"/>
                  <a:t>Euler</a:t>
                </a:r>
                <a:r>
                  <a:rPr kumimoji="1" lang="zh-CN" altLang="en-US" dirty="0"/>
                  <a:t>回路</a:t>
                </a:r>
                <a:endParaRPr kumimoji="1" lang="en-US" altLang="zh-CN" dirty="0"/>
              </a:p>
              <a:p>
                <a:pPr marL="2628900" lvl="5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把这个回路和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zh-CN" altLang="en-US" dirty="0"/>
                  <a:t>拼起来还会有更长的回路</a:t>
                </a:r>
                <a:endParaRPr kumimoji="1" lang="en-US" altLang="zh-CN" dirty="0"/>
              </a:p>
              <a:p>
                <a:pPr marL="2628900" lvl="5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与取得最长的矛盾</a:t>
                </a:r>
                <a:r>
                  <a:rPr kumimoji="1" lang="en-US" altLang="zh-CN" dirty="0"/>
                  <a:t>!</a:t>
                </a:r>
                <a:r>
                  <a:rPr kumimoji="1" lang="zh-CN" altLang="en-US" dirty="0"/>
                  <a:t> 这种情况根本不成立</a:t>
                </a:r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CAED21-E7C7-861A-67F7-D18985E7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83432"/>
                <a:ext cx="8690162" cy="3970318"/>
              </a:xfrm>
              <a:prstGeom prst="rect">
                <a:avLst/>
              </a:prstGeom>
              <a:blipFill>
                <a:blip r:embed="rId4"/>
                <a:stretch>
                  <a:fillRect l="-438" t="-1278" b="-1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8C60DDD-A94B-3F62-074A-A45B3EB0A990}"/>
              </a:ext>
            </a:extLst>
          </p:cNvPr>
          <p:cNvSpPr txBox="1"/>
          <p:nvPr/>
        </p:nvSpPr>
        <p:spPr>
          <a:xfrm>
            <a:off x="628650" y="1724687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000" dirty="0"/>
              <a:t>证明</a:t>
            </a:r>
            <a:r>
              <a:rPr kumimoji="1" lang="en-US" altLang="zh-CN" sz="2000" dirty="0"/>
              <a:t>(2)</a:t>
            </a:r>
            <a:endParaRPr kumimoji="1" lang="zh-CN" alt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FD65DC-FA53-6B05-1C6A-D8A0F47CA1E0}"/>
              </a:ext>
            </a:extLst>
          </p:cNvPr>
          <p:cNvCxnSpPr/>
          <p:nvPr/>
        </p:nvCxnSpPr>
        <p:spPr>
          <a:xfrm flipV="1">
            <a:off x="7328647" y="1452282"/>
            <a:ext cx="0" cy="416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6DFC364-B680-9654-CD94-B103A7E2CC58}"/>
              </a:ext>
            </a:extLst>
          </p:cNvPr>
          <p:cNvSpPr/>
          <p:nvPr/>
        </p:nvSpPr>
        <p:spPr>
          <a:xfrm>
            <a:off x="6790765" y="1869141"/>
            <a:ext cx="200153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这两个特殊的点分别作为起点和终点</a:t>
            </a:r>
          </a:p>
        </p:txBody>
      </p:sp>
    </p:spTree>
    <p:extLst>
      <p:ext uri="{BB962C8B-B14F-4D97-AF65-F5344CB8AC3E}">
        <p14:creationId xmlns:p14="http://schemas.microsoft.com/office/powerpoint/2010/main" val="1632177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3C9B4-1846-D3A1-593B-E4AF4F60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AA4B31-1F26-F4AC-F854-9D3C2379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有向图的情形</a:t>
            </a:r>
            <a:r>
              <a:rPr kumimoji="1" lang="en-US" altLang="zh-CN" dirty="0"/>
              <a:t>(3/3)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BF63F6-4D4B-F8EC-3482-88EDFC9BCDA2}"/>
                  </a:ext>
                </a:extLst>
              </p:cNvPr>
              <p:cNvSpPr txBox="1"/>
              <p:nvPr/>
            </p:nvSpPr>
            <p:spPr>
              <a:xfrm>
                <a:off x="779929" y="1371600"/>
                <a:ext cx="78867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出度记作</a:t>
                </a:r>
                <a:r>
                  <a:rPr kumimoji="1" lang="en-US" altLang="zh-CN" dirty="0"/>
                  <a:t>1,</a:t>
                </a:r>
                <a:r>
                  <a:rPr kumimoji="1" lang="zh-CN" altLang="en-US" dirty="0"/>
                  <a:t> 入度记作</a:t>
                </a:r>
                <a:r>
                  <a:rPr kumimoji="1" lang="en-US" altLang="zh-CN" dirty="0"/>
                  <a:t>-1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一个点的度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出度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入度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存在欧拉路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zh-CN" altLang="en-US" dirty="0"/>
                  <a:t> 只有一个度数为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的点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只有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个度数为</a:t>
                </a:r>
                <a:r>
                  <a:rPr kumimoji="1" lang="en-US" altLang="zh-CN" dirty="0"/>
                  <a:t>-1</a:t>
                </a:r>
                <a:r>
                  <a:rPr kumimoji="1" lang="zh-CN" altLang="en-US" dirty="0"/>
                  <a:t>的点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其他所有的点度数为</a:t>
                </a:r>
                <a:r>
                  <a:rPr kumimoji="1" lang="en-US" altLang="zh-CN" dirty="0"/>
                  <a:t>0.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为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的是起点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为</a:t>
                </a:r>
                <a:r>
                  <a:rPr kumimoji="1" lang="en-US" altLang="zh-CN" dirty="0"/>
                  <a:t>-1</a:t>
                </a:r>
                <a:r>
                  <a:rPr kumimoji="1" lang="zh-CN" altLang="en-US" dirty="0"/>
                  <a:t>的是终点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存在欧拉路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zh-CN" altLang="en-US" dirty="0"/>
                  <a:t> 所有的点度数为</a:t>
                </a:r>
                <a:r>
                  <a:rPr kumimoji="1" lang="en-US" altLang="zh-CN" dirty="0"/>
                  <a:t>0.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可以以任意一点开始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BF63F6-4D4B-F8EC-3482-88EDFC9B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9" y="1371600"/>
                <a:ext cx="7886700" cy="2585323"/>
              </a:xfrm>
              <a:prstGeom prst="rect">
                <a:avLst/>
              </a:prstGeom>
              <a:blipFill>
                <a:blip r:embed="rId2"/>
                <a:stretch>
                  <a:fillRect l="-482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6935665-A6D4-C430-9D68-282A9F5F1EEC}"/>
              </a:ext>
            </a:extLst>
          </p:cNvPr>
          <p:cNvSpPr txBox="1"/>
          <p:nvPr/>
        </p:nvSpPr>
        <p:spPr>
          <a:xfrm>
            <a:off x="779929" y="4221557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问题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如何寻找</a:t>
            </a:r>
            <a:r>
              <a:rPr kumimoji="1" lang="en-US" altLang="zh-CN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使用</a:t>
            </a:r>
            <a:r>
              <a:rPr kumimoji="1" lang="en-US" altLang="zh-CN" dirty="0"/>
              <a:t>DFS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04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15FC2-42E5-D66B-93C4-D981A42F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AAB81-F70A-64B8-E49D-10257C2D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📚</a:t>
            </a:r>
            <a:r>
              <a:rPr kumimoji="1" lang="en-US" altLang="zh-CN" dirty="0">
                <a:hlinkClick r:id="rId2"/>
              </a:rPr>
              <a:t>Uva</a:t>
            </a:r>
            <a:r>
              <a:rPr kumimoji="1" lang="zh-CN" altLang="en-US" dirty="0">
                <a:hlinkClick r:id="rId2"/>
              </a:rPr>
              <a:t> </a:t>
            </a:r>
            <a:r>
              <a:rPr kumimoji="1" lang="en-US" altLang="zh-CN" dirty="0">
                <a:hlinkClick r:id="rId2"/>
              </a:rPr>
              <a:t>10054</a:t>
            </a:r>
            <a:r>
              <a:rPr kumimoji="1" lang="zh-CN" altLang="en-US" dirty="0">
                <a:hlinkClick r:id="rId2"/>
              </a:rPr>
              <a:t> </a:t>
            </a:r>
            <a:r>
              <a:rPr kumimoji="1" lang="en-US" altLang="zh-CN" dirty="0">
                <a:hlinkClick r:id="rId2"/>
              </a:rPr>
              <a:t>The</a:t>
            </a:r>
            <a:r>
              <a:rPr kumimoji="1" lang="zh-CN" altLang="en-US" dirty="0">
                <a:hlinkClick r:id="rId2"/>
              </a:rPr>
              <a:t> </a:t>
            </a:r>
            <a:r>
              <a:rPr kumimoji="1" lang="en-US" altLang="zh-CN" dirty="0">
                <a:hlinkClick r:id="rId2"/>
              </a:rPr>
              <a:t>Necklace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4CF2B-DD5F-57B5-7BC8-DDE9762EE124}"/>
              </a:ext>
            </a:extLst>
          </p:cNvPr>
          <p:cNvSpPr txBox="1"/>
          <p:nvPr/>
        </p:nvSpPr>
        <p:spPr>
          <a:xfrm>
            <a:off x="820271" y="1317812"/>
            <a:ext cx="46474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建模</a:t>
            </a:r>
            <a:r>
              <a:rPr kumimoji="1" lang="en-US" altLang="zh-CN" dirty="0"/>
              <a:t>:</a:t>
            </a:r>
            <a:r>
              <a:rPr kumimoji="1" lang="zh-CN" altLang="en-US" dirty="0"/>
              <a:t> 点是什么</a:t>
            </a:r>
            <a:r>
              <a:rPr kumimoji="1" lang="en-US" altLang="zh-CN" dirty="0"/>
              <a:t>?</a:t>
            </a:r>
            <a:r>
              <a:rPr kumimoji="1" lang="zh-CN" altLang="en-US" dirty="0"/>
              <a:t> 边是什么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判定按照前文所述</a:t>
            </a: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如何寻找</a:t>
            </a:r>
            <a:r>
              <a:rPr kumimoji="1" lang="en-US" altLang="zh-CN" dirty="0"/>
              <a:t>?</a:t>
            </a:r>
            <a:r>
              <a:rPr kumimoji="1" lang="zh-CN" altLang="en-US" dirty="0"/>
              <a:t> 实际上寻找是一个递归的过程</a:t>
            </a: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dirty="0"/>
              <a:t>更小的会绕回自己去</a:t>
            </a:r>
            <a:r>
              <a:rPr kumimoji="1" lang="en-US" altLang="zh-CN" dirty="0"/>
              <a:t>(</a:t>
            </a:r>
            <a:r>
              <a:rPr kumimoji="1" lang="zh-CN" altLang="en-US" dirty="0"/>
              <a:t>把边删去的话</a:t>
            </a:r>
            <a:r>
              <a:rPr kumimoji="1" lang="en-US" altLang="zh-CN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06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C59A8-D572-95DE-DDC9-CA1BA5E2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E5B8E8-D165-A5B4-3FB6-63532768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接下来</a:t>
            </a:r>
            <a:r>
              <a:rPr kumimoji="1" lang="en-US" altLang="zh-CN" dirty="0"/>
              <a:t>:</a:t>
            </a:r>
            <a:r>
              <a:rPr kumimoji="1" lang="zh-CN" altLang="en-US" dirty="0"/>
              <a:t> 获得最大流量</a:t>
            </a:r>
            <a:r>
              <a:rPr kumimoji="1" lang="en-US" altLang="zh-CN" dirty="0"/>
              <a:t>(1/9)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77EC0-9330-6B87-086A-468FCE8C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524"/>
            <a:ext cx="7004924" cy="3890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9A28C-2799-160F-D0AC-2C121B9F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180" y="2304826"/>
            <a:ext cx="3585488" cy="39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90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5BA9A-C5F1-7920-F708-B3FE3D78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37D5BF-F74A-256D-7E49-CBB0B62F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如何建模</a:t>
            </a:r>
            <a:r>
              <a:rPr kumimoji="1" lang="en-US" altLang="zh-CN" dirty="0"/>
              <a:t>? (2/9)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9FA9F4-BEEC-2EF7-070F-455BF7C7B72B}"/>
                  </a:ext>
                </a:extLst>
              </p:cNvPr>
              <p:cNvSpPr txBox="1"/>
              <p:nvPr/>
            </p:nvSpPr>
            <p:spPr>
              <a:xfrm>
                <a:off x="683722" y="1193646"/>
                <a:ext cx="62263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zh-CN" altLang="en-US" dirty="0">
                    <a:latin typeface="Cambria Math" panose="02040503050406030204" pitchFamily="18" charset="0"/>
                  </a:rPr>
                  <a:t>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</a:rPr>
                  <a:t>到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</a:rPr>
                  <a:t>的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流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是一个在边上的函数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1" i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endParaRPr kumimoji="1" lang="en-US" altLang="zh-CN" b="1" dirty="0">
                  <a:latin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Cambria Math" panose="02040503050406030204" pitchFamily="18" charset="0"/>
                  </a:rPr>
                  <a:t>(1)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每个内部节点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dirty="0">
                    <a:latin typeface="Cambria Math" panose="02040503050406030204" pitchFamily="18" charset="0"/>
                  </a:rPr>
                  <a:t>不存储东西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(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进来的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=</a:t>
                </a:r>
                <a:r>
                  <a:rPr kumimoji="1" lang="zh-CN" altLang="en-US" dirty="0">
                    <a:latin typeface="Cambria Math" panose="02040503050406030204" pitchFamily="18" charset="0"/>
                  </a:rPr>
                  <a:t>出去的</a:t>
                </a:r>
                <a:r>
                  <a:rPr kumimoji="1" lang="en-US" altLang="zh-CN" dirty="0">
                    <a:latin typeface="Cambria Math" panose="02040503050406030204" pitchFamily="18" charset="0"/>
                  </a:rPr>
                  <a:t>)</a:t>
                </a:r>
                <a:endParaRPr kumimoji="1" lang="en-US" altLang="zh-CN" b="0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/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kumimoji="1" lang="en-US" altLang="zh-CN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除了源点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zh-CN" altLang="en-US" dirty="0"/>
                  <a:t>和汇点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定义流的大小</a:t>
                </a:r>
                <a:r>
                  <a:rPr kumimoji="1" lang="en-US" altLang="zh-CN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/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(1.5)</a:t>
                </a:r>
                <a:r>
                  <a:rPr kumimoji="1" lang="zh-CN" altLang="en-US" dirty="0"/>
                  <a:t>对于没有连边的情况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9FA9F4-BEEC-2EF7-070F-455BF7C7B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22" y="1193646"/>
                <a:ext cx="6226364" cy="2031325"/>
              </a:xfrm>
              <a:prstGeom prst="rect">
                <a:avLst/>
              </a:prstGeom>
              <a:blipFill>
                <a:blip r:embed="rId2"/>
                <a:stretch>
                  <a:fillRect l="-813" t="-3125" b="-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10330BC-57DF-6505-D65B-3AC55EF20556}"/>
              </a:ext>
            </a:extLst>
          </p:cNvPr>
          <p:cNvGrpSpPr/>
          <p:nvPr/>
        </p:nvGrpSpPr>
        <p:grpSpPr>
          <a:xfrm>
            <a:off x="6354501" y="702825"/>
            <a:ext cx="2438641" cy="1700947"/>
            <a:chOff x="6250329" y="1109582"/>
            <a:chExt cx="2438641" cy="170094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BFE628B-DB39-7BEF-47C6-40659D97E1C2}"/>
                </a:ext>
              </a:extLst>
            </p:cNvPr>
            <p:cNvSpPr/>
            <p:nvPr/>
          </p:nvSpPr>
          <p:spPr>
            <a:xfrm>
              <a:off x="6261904" y="1134319"/>
              <a:ext cx="347240" cy="34724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2C316D-D9CE-74A8-7728-C7D8F02F05BE}"/>
                </a:ext>
              </a:extLst>
            </p:cNvPr>
            <p:cNvSpPr/>
            <p:nvPr/>
          </p:nvSpPr>
          <p:spPr>
            <a:xfrm>
              <a:off x="6250329" y="1723569"/>
              <a:ext cx="347240" cy="34724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7E3C62-3AE7-1117-30A4-8E0CCBF262C1}"/>
                </a:ext>
              </a:extLst>
            </p:cNvPr>
            <p:cNvSpPr/>
            <p:nvPr/>
          </p:nvSpPr>
          <p:spPr>
            <a:xfrm>
              <a:off x="6261904" y="2348602"/>
              <a:ext cx="347240" cy="34724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A31938-0DB5-2972-A1A1-58D4D2A16B60}"/>
                </a:ext>
              </a:extLst>
            </p:cNvPr>
            <p:cNvSpPr/>
            <p:nvPr/>
          </p:nvSpPr>
          <p:spPr>
            <a:xfrm>
              <a:off x="7338349" y="1723569"/>
              <a:ext cx="347240" cy="34724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r>
                <a:rPr kumimoji="1" lang="en-US" altLang="zh-CN" sz="1600" b="1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v</a:t>
              </a:r>
              <a:endPara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06FBF93-7EA8-3A6A-DB64-EB531B88E381}"/>
                </a:ext>
              </a:extLst>
            </p:cNvPr>
            <p:cNvSpPr/>
            <p:nvPr/>
          </p:nvSpPr>
          <p:spPr>
            <a:xfrm>
              <a:off x="8287474" y="1109582"/>
              <a:ext cx="347240" cy="34724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5AA199-706E-1C81-7E53-1915F2C80DC8}"/>
                </a:ext>
              </a:extLst>
            </p:cNvPr>
            <p:cNvSpPr/>
            <p:nvPr/>
          </p:nvSpPr>
          <p:spPr>
            <a:xfrm>
              <a:off x="8341730" y="1723569"/>
              <a:ext cx="347240" cy="34724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06B0C3-55CC-9483-F469-A26ABBB5AEA4}"/>
                </a:ext>
              </a:extLst>
            </p:cNvPr>
            <p:cNvSpPr/>
            <p:nvPr/>
          </p:nvSpPr>
          <p:spPr>
            <a:xfrm>
              <a:off x="8307006" y="2463289"/>
              <a:ext cx="347240" cy="34724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l"/>
              <a:endParaRPr kumimoji="1" lang="zh-CN" altLang="en-US" sz="1600" b="1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34E84A1-5958-5F7F-81DC-10F40CD7DA0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6609144" y="1307939"/>
              <a:ext cx="729205" cy="589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3F3052-80A5-4ADD-E24B-6B306F546AEE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6597569" y="1897189"/>
              <a:ext cx="7407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DB0346D-7EE8-8DD8-D779-54C24F7FF309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6609144" y="1897189"/>
              <a:ext cx="729205" cy="6250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64C268-68A5-8189-5D53-4356CBFA3749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7685589" y="1283202"/>
              <a:ext cx="601885" cy="613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08BF94F-715B-D633-F7A7-F6FBDD203817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>
              <a:off x="7685589" y="1897189"/>
              <a:ext cx="6561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4AE4FA3-F898-FE7F-1A96-D56822758E99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>
              <a:off x="7685589" y="1897189"/>
              <a:ext cx="621417" cy="7397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B6F105-7EDB-9077-6F81-A5F8EC5E241C}"/>
                  </a:ext>
                </a:extLst>
              </p:cNvPr>
              <p:cNvSpPr txBox="1"/>
              <p:nvPr/>
            </p:nvSpPr>
            <p:spPr>
              <a:xfrm>
                <a:off x="752354" y="3368233"/>
                <a:ext cx="648767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边有给定的最大流量的限制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容量</a:t>
                </a:r>
                <a:r>
                  <a:rPr kumimoji="1" lang="en-US" altLang="zh-CN" dirty="0"/>
                  <a:t>):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(2)</a:t>
                </a:r>
                <a:r>
                  <a:rPr kumimoji="1" lang="zh-CN" altLang="en-US" dirty="0"/>
                  <a:t> 一个流方案是可行的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如果任意边实际的流小于限制的流</a:t>
                </a:r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r>
                  <a:rPr kumimoji="1" lang="zh-CN" altLang="en-US" dirty="0"/>
                  <a:t>最大流的问题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满足</a:t>
                </a:r>
                <a:r>
                  <a:rPr kumimoji="1" lang="en-US" altLang="zh-CN" dirty="0"/>
                  <a:t>(1)(2)</a:t>
                </a:r>
                <a:r>
                  <a:rPr kumimoji="1" lang="zh-CN" altLang="en-US" dirty="0"/>
                  <a:t>取得的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zh-CN" altLang="en-US" dirty="0"/>
                  <a:t>的最大值</a:t>
                </a:r>
                <a:endParaRPr kumimoji="1" lang="en-US" altLang="zh-C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7B6F105-7EDB-9077-6F81-A5F8EC5E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54" y="3368233"/>
                <a:ext cx="6487673" cy="1477328"/>
              </a:xfrm>
              <a:prstGeom prst="rect">
                <a:avLst/>
              </a:prstGeom>
              <a:blipFill>
                <a:blip r:embed="rId3"/>
                <a:stretch>
                  <a:fillRect l="-781" t="-2564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7F9B6F5-172D-8B50-C6F0-911E3FED6026}"/>
              </a:ext>
            </a:extLst>
          </p:cNvPr>
          <p:cNvSpPr txBox="1"/>
          <p:nvPr/>
        </p:nvSpPr>
        <p:spPr>
          <a:xfrm>
            <a:off x="821803" y="5185458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观察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zh-CN" altLang="en-US" dirty="0"/>
              <a:t>木桶效应</a:t>
            </a:r>
            <a:r>
              <a:rPr kumimoji="1" lang="en-US" altLang="zh-CN" dirty="0"/>
              <a:t>)</a:t>
            </a:r>
            <a:r>
              <a:rPr kumimoji="1" lang="zh-CN" altLang="en-US" dirty="0"/>
              <a:t>一条路径上面最大的流由最小的容量的边决定</a:t>
            </a:r>
          </a:p>
        </p:txBody>
      </p:sp>
    </p:spTree>
    <p:extLst>
      <p:ext uri="{BB962C8B-B14F-4D97-AF65-F5344CB8AC3E}">
        <p14:creationId xmlns:p14="http://schemas.microsoft.com/office/powerpoint/2010/main" val="526704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DFFD9-046B-64B4-B6FA-7388082A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6D65F-9D5A-337E-A3E8-FFEB3924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割</a:t>
            </a:r>
            <a:r>
              <a:rPr kumimoji="1" lang="en-US" altLang="zh-CN" dirty="0"/>
              <a:t>(cut) (3/9)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1657CC-120D-2DA6-0090-2BF82E4FC05D}"/>
                  </a:ext>
                </a:extLst>
              </p:cNvPr>
              <p:cNvSpPr txBox="1"/>
              <p:nvPr/>
            </p:nvSpPr>
            <p:spPr>
              <a:xfrm>
                <a:off x="682906" y="1296365"/>
                <a:ext cx="796384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割是把原图节点补充不漏地分成两个集合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dirty="0"/>
                  <a:t>和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其中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这个割的容量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横跨两个集合的交界处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zh-CN" altLang="en-US" dirty="0"/>
                  <a:t>方向的边容量之和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1657CC-120D-2DA6-0090-2BF82E4F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6" y="1296365"/>
                <a:ext cx="7963847" cy="1754326"/>
              </a:xfrm>
              <a:prstGeom prst="rect">
                <a:avLst/>
              </a:prstGeom>
              <a:blipFill>
                <a:blip r:embed="rId3"/>
                <a:stretch>
                  <a:fillRect l="-478" t="-2878" b="-20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3E01DEF-129B-7765-A93E-E895614BB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374" y="2954438"/>
            <a:ext cx="5489252" cy="2735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BAC13C-20FD-3710-3FB3-D0FF03A902CC}"/>
                  </a:ext>
                </a:extLst>
              </p:cNvPr>
              <p:cNvSpPr txBox="1"/>
              <p:nvPr/>
            </p:nvSpPr>
            <p:spPr>
              <a:xfrm>
                <a:off x="3283297" y="5787342"/>
                <a:ext cx="27630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容量为</a:t>
                </a:r>
                <a:r>
                  <a:rPr kumimoji="1" lang="en-US" altLang="zh-CN" dirty="0"/>
                  <a:t>10+5=15</a:t>
                </a:r>
                <a:r>
                  <a:rPr kumimoji="1" lang="zh-CN" altLang="en-US" dirty="0"/>
                  <a:t>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割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BAC13C-20FD-3710-3FB3-D0FF03A90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297" y="5787342"/>
                <a:ext cx="2763064" cy="369332"/>
              </a:xfrm>
              <a:prstGeom prst="rect">
                <a:avLst/>
              </a:prstGeom>
              <a:blipFill>
                <a:blip r:embed="rId5"/>
                <a:stretch>
                  <a:fillRect l="-182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118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2A738-3690-B781-1788-BAD1D99F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55BF4-DE97-D110-A7CD-62DF3626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“</a:t>
            </a:r>
            <a:r>
              <a:rPr kumimoji="1" lang="zh-CN" altLang="en-US" dirty="0"/>
              <a:t>木桶效应</a:t>
            </a:r>
            <a:r>
              <a:rPr kumimoji="1" lang="en-US" altLang="zh-CN" dirty="0"/>
              <a:t>”</a:t>
            </a:r>
            <a:r>
              <a:rPr kumimoji="1" lang="zh-CN" altLang="en-US" dirty="0"/>
              <a:t> 的推广</a:t>
            </a:r>
            <a:r>
              <a:rPr kumimoji="1" lang="en-US" altLang="zh-CN" dirty="0"/>
              <a:t>(4/9)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B472F-CE1C-1B80-F135-043DC8871E4B}"/>
                  </a:ext>
                </a:extLst>
              </p:cNvPr>
              <p:cNvSpPr txBox="1"/>
              <p:nvPr/>
            </p:nvSpPr>
            <p:spPr>
              <a:xfrm>
                <a:off x="763929" y="1192192"/>
                <a:ext cx="78867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声称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如果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zh-CN" altLang="en-US" dirty="0"/>
                  <a:t>是任意的流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是任意的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割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zh-CN" altLang="en-US" dirty="0"/>
                  <a:t>的大小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最大</a:t>
                </a:r>
                <a:r>
                  <a:rPr kumimoji="1" lang="zh-CN" altLang="en-US" dirty="0"/>
                  <a:t>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的容量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取等条件</a:t>
                </a:r>
                <a:r>
                  <a:rPr kumimoji="1" lang="en-US" altLang="zh-CN" dirty="0"/>
                  <a:t>: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B472F-CE1C-1B80-F135-043DC8871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29" y="1192192"/>
                <a:ext cx="7886700" cy="923330"/>
              </a:xfrm>
              <a:prstGeom prst="rect">
                <a:avLst/>
              </a:prstGeom>
              <a:blipFill>
                <a:blip r:embed="rId3"/>
                <a:stretch>
                  <a:fillRect l="-482" t="-5479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B9BC21-BE8B-34E0-03F1-3E366D9A0BCE}"/>
                  </a:ext>
                </a:extLst>
              </p:cNvPr>
              <p:cNvSpPr txBox="1"/>
              <p:nvPr/>
            </p:nvSpPr>
            <p:spPr>
              <a:xfrm>
                <a:off x="1013508" y="2115522"/>
                <a:ext cx="73875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⟺((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每一个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从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边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都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饱和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)∧(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避免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从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的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B9BC21-BE8B-34E0-03F1-3E366D9A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8" y="2115522"/>
                <a:ext cx="7387541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05B7B46-3762-AC41-CF5F-C6DB834520A7}"/>
              </a:ext>
            </a:extLst>
          </p:cNvPr>
          <p:cNvSpPr txBox="1"/>
          <p:nvPr/>
        </p:nvSpPr>
        <p:spPr>
          <a:xfrm>
            <a:off x="763929" y="264135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证明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B5C0AE-D63D-2229-B940-76F2175B11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0653" y="-2076"/>
            <a:ext cx="3773347" cy="1880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987005-C2CC-D3E6-20C8-9197DA5D20EA}"/>
                  </a:ext>
                </a:extLst>
              </p:cNvPr>
              <p:cNvSpPr txBox="1"/>
              <p:nvPr/>
            </p:nvSpPr>
            <p:spPr>
              <a:xfrm>
                <a:off x="1863524" y="2648660"/>
                <a:ext cx="12592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987005-C2CC-D3E6-20C8-9197DA5D2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24" y="2648660"/>
                <a:ext cx="1259254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21990D-0A18-1D16-D568-525BD971CD79}"/>
              </a:ext>
            </a:extLst>
          </p:cNvPr>
          <p:cNvCxnSpPr>
            <a:cxnSpLocks/>
          </p:cNvCxnSpPr>
          <p:nvPr/>
        </p:nvCxnSpPr>
        <p:spPr>
          <a:xfrm>
            <a:off x="2291787" y="2928395"/>
            <a:ext cx="0" cy="92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5F0AE8-D49B-5106-CD47-907414A7FF92}"/>
                  </a:ext>
                </a:extLst>
              </p:cNvPr>
              <p:cNvSpPr/>
              <p:nvPr/>
            </p:nvSpPr>
            <p:spPr>
              <a:xfrm>
                <a:off x="613956" y="3042868"/>
                <a:ext cx="3679783" cy="63960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/>
                  <a:t>中间的每一个都是入</a:t>
                </a:r>
                <a:r>
                  <a:rPr kumimoji="1" lang="en-US" altLang="zh-CN" sz="1600" dirty="0"/>
                  <a:t>=</a:t>
                </a:r>
                <a:r>
                  <a:rPr kumimoji="1" lang="zh-CN" altLang="en-US" sz="1600" dirty="0"/>
                  <a:t>出</a:t>
                </a:r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传导到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sz="1600" dirty="0"/>
                  <a:t>的边界</a:t>
                </a:r>
                <a:r>
                  <a:rPr kumimoji="1" lang="en-US" altLang="zh-CN" sz="1600" dirty="0"/>
                  <a:t>,</a:t>
                </a:r>
                <a:r>
                  <a:rPr kumimoji="1" lang="zh-CN" altLang="en-US" sz="1600" dirty="0"/>
                  <a:t> 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zh-CN" altLang="en-US" sz="1600" dirty="0"/>
                  <a:t>对于</a:t>
                </a:r>
                <a14:m>
                  <m:oMath xmlns:m="http://schemas.openxmlformats.org/officeDocument/2006/math"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kumimoji="1" lang="zh-CN" alt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\{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sz="1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1600" dirty="0"/>
                  <a:t>.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75F0AE8-D49B-5106-CD47-907414A7F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6" y="3042868"/>
                <a:ext cx="3679783" cy="639608"/>
              </a:xfrm>
              <a:prstGeom prst="rect">
                <a:avLst/>
              </a:prstGeom>
              <a:blipFill>
                <a:blip r:embed="rId7"/>
                <a:stretch>
                  <a:fillRect l="-1031" t="-3846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57BFB4-C451-6752-AC97-BD8488445603}"/>
                  </a:ext>
                </a:extLst>
              </p:cNvPr>
              <p:cNvSpPr txBox="1"/>
              <p:nvPr/>
            </p:nvSpPr>
            <p:spPr>
              <a:xfrm>
                <a:off x="2071867" y="3636903"/>
                <a:ext cx="6979510" cy="551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 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groupChr>
                      <m:groupChrPr>
                        <m:chr m:val="→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zh-CN" altLang="en-US" i="1">
                            <a:latin typeface="Cambria Math" panose="02040503050406030204" pitchFamily="18" charset="0"/>
                          </a:rPr>
                          <m:t>定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义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展开</m:t>
                        </m:r>
                      </m:e>
                    </m:groupCh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57BFB4-C451-6752-AC97-BD848844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67" y="3636903"/>
                <a:ext cx="6979510" cy="551818"/>
              </a:xfrm>
              <a:prstGeom prst="rect">
                <a:avLst/>
              </a:prstGeom>
              <a:blipFill>
                <a:blip r:embed="rId8"/>
                <a:stretch>
                  <a:fillRect l="-1273" t="-43182" b="-115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AD5C23-2F22-5545-CDBC-A7A8DA1EB1A8}"/>
                  </a:ext>
                </a:extLst>
              </p:cNvPr>
              <p:cNvSpPr txBox="1"/>
              <p:nvPr/>
            </p:nvSpPr>
            <p:spPr>
              <a:xfrm>
                <a:off x="2071867" y="4213597"/>
                <a:ext cx="6979510" cy="380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7AD5C23-2F22-5545-CDBC-A7A8DA1EB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67" y="4213597"/>
                <a:ext cx="6979510" cy="380104"/>
              </a:xfrm>
              <a:prstGeom prst="rect">
                <a:avLst/>
              </a:prstGeom>
              <a:blipFill>
                <a:blip r:embed="rId9"/>
                <a:stretch>
                  <a:fillRect l="-1273" t="-106452" b="-15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C15246-04DC-9F02-309B-86B9AF94C4ED}"/>
                  </a:ext>
                </a:extLst>
              </p:cNvPr>
              <p:cNvSpPr/>
              <p:nvPr/>
            </p:nvSpPr>
            <p:spPr>
              <a:xfrm>
                <a:off x="5671581" y="2799403"/>
                <a:ext cx="2037144" cy="63960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/>
                  <a:t>当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zh-CN" altLang="en-US" sz="1600" dirty="0"/>
                  <a:t>的时候这两项相减为</a:t>
                </a:r>
                <a:r>
                  <a:rPr kumimoji="1" lang="en-US" altLang="zh-CN" sz="1600" dirty="0"/>
                  <a:t>0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C15246-04DC-9F02-309B-86B9AF94C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81" y="2799403"/>
                <a:ext cx="2037144" cy="639608"/>
              </a:xfrm>
              <a:prstGeom prst="rect">
                <a:avLst/>
              </a:prstGeom>
              <a:blipFill>
                <a:blip r:embed="rId10"/>
                <a:stretch>
                  <a:fillRect l="-613" t="-3774" b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CF5BBD5-CB54-49DA-545E-45C12DEF13F8}"/>
              </a:ext>
            </a:extLst>
          </p:cNvPr>
          <p:cNvCxnSpPr>
            <a:stCxn id="28" idx="2"/>
          </p:cNvCxnSpPr>
          <p:nvPr/>
        </p:nvCxnSpPr>
        <p:spPr>
          <a:xfrm>
            <a:off x="6690153" y="3439011"/>
            <a:ext cx="0" cy="32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3A69B73-C692-1516-F021-3EAA18A32699}"/>
                  </a:ext>
                </a:extLst>
              </p:cNvPr>
              <p:cNvSpPr/>
              <p:nvPr/>
            </p:nvSpPr>
            <p:spPr>
              <a:xfrm>
                <a:off x="7106856" y="4273897"/>
                <a:ext cx="2037144" cy="63960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/>
                  <a:t>割集里</a:t>
                </a:r>
                <a:r>
                  <a:rPr kumimoji="1" lang="zh-CN" altLang="en-CN" sz="1600" dirty="0"/>
                  <a:t>一个</a:t>
                </a:r>
                <a:r>
                  <a:rPr kumimoji="1" lang="zh-CN" altLang="en-US" sz="1600" dirty="0"/>
                  <a:t>节点不属于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zh-CN" altLang="en-US" sz="1600" dirty="0"/>
                  <a:t>就属于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sz="1600" dirty="0"/>
                  <a:t>.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3A69B73-C692-1516-F021-3EAA18A32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56" y="4273897"/>
                <a:ext cx="2037144" cy="639608"/>
              </a:xfrm>
              <a:prstGeom prst="rect">
                <a:avLst/>
              </a:prstGeom>
              <a:blipFill>
                <a:blip r:embed="rId11"/>
                <a:stretch>
                  <a:fillRect l="-1235" t="-1923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7B3A96E2-3CE6-7456-2B15-628554E857C9}"/>
              </a:ext>
            </a:extLst>
          </p:cNvPr>
          <p:cNvCxnSpPr>
            <a:cxnSpLocks/>
          </p:cNvCxnSpPr>
          <p:nvPr/>
        </p:nvCxnSpPr>
        <p:spPr>
          <a:xfrm rot="10800000">
            <a:off x="5671584" y="4511396"/>
            <a:ext cx="1435273" cy="282017"/>
          </a:xfrm>
          <a:prstGeom prst="bentConnector3">
            <a:avLst>
              <a:gd name="adj1" fmla="val 1004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5002A1-3021-56E9-00BF-B042339B651F}"/>
                  </a:ext>
                </a:extLst>
              </p:cNvPr>
              <p:cNvSpPr txBox="1"/>
              <p:nvPr/>
            </p:nvSpPr>
            <p:spPr>
              <a:xfrm>
                <a:off x="2071867" y="5070782"/>
                <a:ext cx="69795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/>
                  <a:t>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5002A1-3021-56E9-00BF-B042339B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67" y="5070782"/>
                <a:ext cx="6979510" cy="369332"/>
              </a:xfrm>
              <a:prstGeom prst="rect">
                <a:avLst/>
              </a:prstGeom>
              <a:blipFill>
                <a:blip r:embed="rId12"/>
                <a:stretch>
                  <a:fillRect l="-1273" t="-113333" b="-16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888519-9857-2B13-D689-187835308A7D}"/>
                  </a:ext>
                </a:extLst>
              </p:cNvPr>
              <p:cNvSpPr txBox="1"/>
              <p:nvPr/>
            </p:nvSpPr>
            <p:spPr>
              <a:xfrm>
                <a:off x="2071867" y="5447203"/>
                <a:ext cx="697951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			(</a:t>
                </a:r>
                <a:r>
                  <a:rPr kumimoji="1" lang="zh-CN" altLang="en-US" dirty="0"/>
                  <a:t>每一条边都大于</a:t>
                </a:r>
                <a:r>
                  <a:rPr kumimoji="1" lang="en-US" altLang="zh-CN" dirty="0"/>
                  <a:t>0)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altLang="zh-CN" dirty="0"/>
                  <a:t>			(</a:t>
                </a:r>
                <a:r>
                  <a:rPr kumimoji="1" lang="zh-CN" altLang="en-US" dirty="0"/>
                  <a:t>因为每条边不能超过限制</a:t>
                </a:r>
                <a:r>
                  <a:rPr kumimoji="1" lang="en-US" altLang="zh-CN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1" lang="en-US" altLang="zh-CN" dirty="0"/>
                  <a:t>							(</a:t>
                </a:r>
                <a:r>
                  <a:rPr kumimoji="1" lang="zh-CN" altLang="en-US" dirty="0"/>
                  <a:t>割容量的定义</a:t>
                </a:r>
                <a:r>
                  <a:rPr kumimoji="1" lang="en-US" altLang="zh-CN" dirty="0"/>
                  <a:t>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888519-9857-2B13-D689-18783530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67" y="5447203"/>
                <a:ext cx="6979510" cy="923330"/>
              </a:xfrm>
              <a:prstGeom prst="rect">
                <a:avLst/>
              </a:prstGeom>
              <a:blipFill>
                <a:blip r:embed="rId13"/>
                <a:stretch>
                  <a:fillRect l="-1273" t="-45205" b="-38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62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7EE26A-804D-0B57-522A-B06573B5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29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36C3CE-D414-D1D5-C7B0-AB6E0F12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木桶效应</a:t>
            </a:r>
            <a:r>
              <a:rPr kumimoji="1" lang="en-US" altLang="zh-CN" dirty="0"/>
              <a:t>:</a:t>
            </a:r>
            <a:r>
              <a:rPr kumimoji="1" lang="zh-CN" altLang="en-US" dirty="0"/>
              <a:t> 圈定一个上界</a:t>
            </a:r>
            <a:r>
              <a:rPr kumimoji="1" lang="en-US" altLang="zh-CN" dirty="0"/>
              <a:t>(5/9)</a:t>
            </a:r>
            <a:endParaRPr kumimoji="1"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B97DF-C3CA-B381-E793-69D21C25DCC2}"/>
              </a:ext>
            </a:extLst>
          </p:cNvPr>
          <p:cNvSpPr/>
          <p:nvPr/>
        </p:nvSpPr>
        <p:spPr>
          <a:xfrm>
            <a:off x="7251174" y="2024188"/>
            <a:ext cx="977900" cy="2844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kumimoji="1" lang="zh-CN" altLang="en-US" sz="1600" b="1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4776C5-2DCF-23A2-7A90-C917CF80B3DC}"/>
              </a:ext>
            </a:extLst>
          </p:cNvPr>
          <p:cNvCxnSpPr/>
          <p:nvPr/>
        </p:nvCxnSpPr>
        <p:spPr>
          <a:xfrm flipV="1">
            <a:off x="7251174" y="1719388"/>
            <a:ext cx="0" cy="38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2EDB99-8C0B-CF82-5A93-5B7178F09D74}"/>
              </a:ext>
            </a:extLst>
          </p:cNvPr>
          <p:cNvSpPr txBox="1"/>
          <p:nvPr/>
        </p:nvSpPr>
        <p:spPr>
          <a:xfrm>
            <a:off x="6955898" y="13500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流量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083A99-3835-7F5D-9F48-D3682D9B8DD5}"/>
              </a:ext>
            </a:extLst>
          </p:cNvPr>
          <p:cNvCxnSpPr/>
          <p:nvPr/>
        </p:nvCxnSpPr>
        <p:spPr>
          <a:xfrm>
            <a:off x="6924697" y="2494088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51416-D3AB-BCA2-9355-71E640E3E2EC}"/>
                  </a:ext>
                </a:extLst>
              </p:cNvPr>
              <p:cNvSpPr txBox="1"/>
              <p:nvPr/>
            </p:nvSpPr>
            <p:spPr>
              <a:xfrm>
                <a:off x="5590652" y="2309422"/>
                <a:ext cx="1365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某一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割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51416-D3AB-BCA2-9355-71E640E3E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652" y="2309422"/>
                <a:ext cx="1365246" cy="369332"/>
              </a:xfrm>
              <a:prstGeom prst="rect">
                <a:avLst/>
              </a:prstGeom>
              <a:blipFill>
                <a:blip r:embed="rId3"/>
                <a:stretch>
                  <a:fillRect l="-3704" t="-10000" r="-2778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E1D693-E2C5-A742-7513-D7CA632A33E7}"/>
              </a:ext>
            </a:extLst>
          </p:cNvPr>
          <p:cNvCxnSpPr/>
          <p:nvPr/>
        </p:nvCxnSpPr>
        <p:spPr>
          <a:xfrm>
            <a:off x="6901924" y="3439722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F1800-1B42-F178-9289-C31D582F2C79}"/>
                  </a:ext>
                </a:extLst>
              </p:cNvPr>
              <p:cNvSpPr txBox="1"/>
              <p:nvPr/>
            </p:nvSpPr>
            <p:spPr>
              <a:xfrm>
                <a:off x="5567879" y="3255056"/>
                <a:ext cx="1365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另一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割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F1800-1B42-F178-9289-C31D582F2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79" y="3255056"/>
                <a:ext cx="1365246" cy="369332"/>
              </a:xfrm>
              <a:prstGeom prst="rect">
                <a:avLst/>
              </a:prstGeom>
              <a:blipFill>
                <a:blip r:embed="rId4"/>
                <a:stretch>
                  <a:fillRect l="-3704" t="-13333" r="-3704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9321E9-72DB-8ED9-E7B5-54366F10C848}"/>
              </a:ext>
            </a:extLst>
          </p:cNvPr>
          <p:cNvCxnSpPr/>
          <p:nvPr/>
        </p:nvCxnSpPr>
        <p:spPr>
          <a:xfrm>
            <a:off x="6894263" y="4214423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B7C38-F0C3-1122-3D6B-2F869CF986F0}"/>
                  </a:ext>
                </a:extLst>
              </p:cNvPr>
              <p:cNvSpPr txBox="1"/>
              <p:nvPr/>
            </p:nvSpPr>
            <p:spPr>
              <a:xfrm>
                <a:off x="5560218" y="4029757"/>
                <a:ext cx="1365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又一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割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5B7C38-F0C3-1122-3D6B-2F869CF98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218" y="4029757"/>
                <a:ext cx="1365246" cy="369332"/>
              </a:xfrm>
              <a:prstGeom prst="rect">
                <a:avLst/>
              </a:prstGeom>
              <a:blipFill>
                <a:blip r:embed="rId5"/>
                <a:stretch>
                  <a:fillRect l="-3670" t="-10000" r="-2752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D2C27E-C388-A889-9D26-B32D69734B91}"/>
                  </a:ext>
                </a:extLst>
              </p:cNvPr>
              <p:cNvSpPr txBox="1"/>
              <p:nvPr/>
            </p:nvSpPr>
            <p:spPr>
              <a:xfrm>
                <a:off x="762000" y="1473200"/>
                <a:ext cx="497443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应该使得这个上界尽可能地小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最小的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zh-CN" altLang="en-US" dirty="0"/>
                  <a:t>割是不是就是原来的最大流呢</a:t>
                </a:r>
                <a:r>
                  <a:rPr kumimoji="1" lang="en-US" altLang="zh-CN" dirty="0"/>
                  <a:t>?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D2C27E-C388-A889-9D26-B32D6973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73200"/>
                <a:ext cx="4974439" cy="923330"/>
              </a:xfrm>
              <a:prstGeom prst="rect">
                <a:avLst/>
              </a:prstGeom>
              <a:blipFill>
                <a:blip r:embed="rId6"/>
                <a:stretch>
                  <a:fillRect l="-765" t="-5479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73775F-0A08-8F52-62AB-23203D933B77}"/>
              </a:ext>
            </a:extLst>
          </p:cNvPr>
          <p:cNvCxnSpPr/>
          <p:nvPr/>
        </p:nvCxnSpPr>
        <p:spPr>
          <a:xfrm flipH="1" flipV="1">
            <a:off x="7805172" y="4970588"/>
            <a:ext cx="580025" cy="55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6C825E-A0BE-8BD6-A501-5F1BAA820080}"/>
              </a:ext>
            </a:extLst>
          </p:cNvPr>
          <p:cNvSpPr txBox="1"/>
          <p:nvPr/>
        </p:nvSpPr>
        <p:spPr>
          <a:xfrm>
            <a:off x="7805172" y="552938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实际最大流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BF775C-1FAE-6101-C59B-6D1E94DF6BE2}"/>
                  </a:ext>
                </a:extLst>
              </p:cNvPr>
              <p:cNvSpPr/>
              <p:nvPr/>
            </p:nvSpPr>
            <p:spPr>
              <a:xfrm>
                <a:off x="628650" y="2652389"/>
                <a:ext cx="4565650" cy="112150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最大流</a:t>
                </a:r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-</a:t>
                </a:r>
                <a:r>
                  <a:rPr kumimoji="1" lang="zh-CN" altLang="en-US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最小割定理</a:t>
                </a:r>
                <a:r>
                  <a:rPr kumimoji="1" lang="en-US" altLang="zh-CN" sz="1600" b="1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:</a:t>
                </a:r>
              </a:p>
              <a:p>
                <a:pPr algn="l"/>
                <a:endPara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每一个以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𝑠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为源点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𝑡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为汇点的流网络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最大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𝑠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𝑡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流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=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最小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𝑠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,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𝑡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)</m:t>
                    </m:r>
                    <m:r>
                      <a:rPr kumimoji="1" lang="zh-CN" altLang="en-US" sz="1600" i="1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割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.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2BF775C-1FAE-6101-C59B-6D1E94DF6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652389"/>
                <a:ext cx="4565650" cy="1121508"/>
              </a:xfrm>
              <a:prstGeom prst="rect">
                <a:avLst/>
              </a:prstGeom>
              <a:blipFill>
                <a:blip r:embed="rId7"/>
                <a:stretch>
                  <a:fillRect l="-276" t="-3333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3D68AA-547F-39D1-7A0D-A0CC2024FE39}"/>
                  </a:ext>
                </a:extLst>
              </p:cNvPr>
              <p:cNvSpPr txBox="1"/>
              <p:nvPr/>
            </p:nvSpPr>
            <p:spPr>
              <a:xfrm>
                <a:off x="587481" y="4325512"/>
                <a:ext cx="59926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对图做简化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两个节点之间只有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条边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两个节点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满足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=0∨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3D68AA-547F-39D1-7A0D-A0CC2024F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1" y="4325512"/>
                <a:ext cx="5992603" cy="646331"/>
              </a:xfrm>
              <a:prstGeom prst="rect">
                <a:avLst/>
              </a:prstGeom>
              <a:blipFill>
                <a:blip r:embed="rId8"/>
                <a:stretch>
                  <a:fillRect l="-636" t="-5769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ED1FE9B-3939-C520-8C07-3246B11FC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959" y="4970588"/>
            <a:ext cx="4448143" cy="11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8EE03-4713-0D4A-02BD-7D229EA6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E774C3-0E18-0D39-4F0E-7FF29DDF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对于有向图的情况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1D16C-8737-C4D7-7BC8-D1D2D349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06" y="1231900"/>
            <a:ext cx="194310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E20B0-7792-A196-7423-704FC697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856" y="1263650"/>
            <a:ext cx="1854200" cy="1689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6EBDD-9736-A985-42D2-8B22F02B7D34}"/>
              </a:ext>
            </a:extLst>
          </p:cNvPr>
          <p:cNvSpPr txBox="1"/>
          <p:nvPr/>
        </p:nvSpPr>
        <p:spPr>
          <a:xfrm>
            <a:off x="733778" y="3175876"/>
            <a:ext cx="716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不同的节点开始</a:t>
            </a:r>
            <a:r>
              <a:rPr kumimoji="1" lang="en-US" altLang="zh-CN" sz="2400" dirty="0"/>
              <a:t>DFS,</a:t>
            </a:r>
            <a:r>
              <a:rPr kumimoji="1" lang="zh-CN" altLang="en-US" sz="2400" dirty="0"/>
              <a:t> 遍历到的节点也不一定一样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24B37-0E62-BD7B-3F73-BB1F9E03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708" y="3780398"/>
            <a:ext cx="4869269" cy="19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72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952B4-0DC0-D0FC-A1D7-DA92CFA5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30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7D6466-C0EF-B676-8020-7D9A388E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残存容量</a:t>
            </a:r>
            <a:r>
              <a:rPr kumimoji="1" lang="en-US" altLang="zh-CN" dirty="0"/>
              <a:t>(6/9)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A8A8F-24F5-3D13-BE65-BD39E88D0961}"/>
                  </a:ext>
                </a:extLst>
              </p:cNvPr>
              <p:cNvSpPr txBox="1"/>
              <p:nvPr/>
            </p:nvSpPr>
            <p:spPr>
              <a:xfrm>
                <a:off x="628650" y="1180214"/>
                <a:ext cx="8163389" cy="94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想法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假设当前这个边已经用了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这么多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还剩下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定义容量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1" i="0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表示这个边在当前的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zh-CN" altLang="en-US" dirty="0"/>
                  <a:t>下还能推多少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A8A8F-24F5-3D13-BE65-BD39E88D0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80214"/>
                <a:ext cx="8163389" cy="945580"/>
              </a:xfrm>
              <a:prstGeom prst="rect">
                <a:avLst/>
              </a:prstGeom>
              <a:blipFill>
                <a:blip r:embed="rId2"/>
                <a:stretch>
                  <a:fillRect l="-466" t="-5333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67FFF3-9D3C-5AC4-4813-EE195C5FD28F}"/>
                  </a:ext>
                </a:extLst>
              </p:cNvPr>
              <p:cNvSpPr txBox="1"/>
              <p:nvPr/>
            </p:nvSpPr>
            <p:spPr>
              <a:xfrm>
                <a:off x="351961" y="2125794"/>
                <a:ext cx="5866514" cy="111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CN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CN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800" i="1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如果</m:t>
                                </m:r>
                                <m:r>
                                  <m:rPr>
                                    <m:nor/>
                                  </m:rPr>
                                  <a:rPr lang="en-US" sz="1800" i="1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r>
                                  <a:rPr lang="en-US" sz="18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en-US" sz="18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18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800" i="1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如果</m:t>
                                </m:r>
                                <m:r>
                                  <m:rPr>
                                    <m:nor/>
                                  </m:rPr>
                                  <a:rPr lang="en-US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en-US" sz="18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18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800" i="1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否则</m:t>
                                </m:r>
                                <m:r>
                                  <m:rPr>
                                    <m:nor/>
                                  </m:rPr>
                                  <a:rPr lang="en-US" sz="1800" i="1">
                                    <a:effectLst/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67FFF3-9D3C-5AC4-4813-EE195C5FD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61" y="2125794"/>
                <a:ext cx="5866514" cy="1117998"/>
              </a:xfrm>
              <a:prstGeom prst="rect">
                <a:avLst/>
              </a:prstGeom>
              <a:blipFill>
                <a:blip r:embed="rId3"/>
                <a:stretch>
                  <a:fillRect l="-6695" t="-210112" b="-29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7968B1-70AC-2E76-BECF-4608786BE6E0}"/>
              </a:ext>
            </a:extLst>
          </p:cNvPr>
          <p:cNvCxnSpPr/>
          <p:nvPr/>
        </p:nvCxnSpPr>
        <p:spPr>
          <a:xfrm flipH="1">
            <a:off x="6071191" y="2684793"/>
            <a:ext cx="478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F30E01-17AF-7C38-7C29-D33C32475CA2}"/>
              </a:ext>
            </a:extLst>
          </p:cNvPr>
          <p:cNvSpPr/>
          <p:nvPr/>
        </p:nvSpPr>
        <p:spPr>
          <a:xfrm>
            <a:off x="6549656" y="2292065"/>
            <a:ext cx="2242383" cy="8658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“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撤回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”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的空间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,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不想走这个边 </a:t>
            </a:r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=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 反着推一部分流过来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4FA4C1-19A0-5902-AB90-4BA51F7A6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7" y="3429000"/>
            <a:ext cx="4190114" cy="20950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F84A29-7015-E9AD-5762-F4AC2FA03561}"/>
              </a:ext>
            </a:extLst>
          </p:cNvPr>
          <p:cNvSpPr txBox="1"/>
          <p:nvPr/>
        </p:nvSpPr>
        <p:spPr>
          <a:xfrm>
            <a:off x="1909228" y="55245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原图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6988D4-8403-ECD5-210D-2EE9C8FCB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071" y="3455092"/>
            <a:ext cx="4164568" cy="2068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97DA7F-E646-857F-8D39-AB2855EB0758}"/>
                  </a:ext>
                </a:extLst>
              </p:cNvPr>
              <p:cNvSpPr txBox="1"/>
              <p:nvPr/>
            </p:nvSpPr>
            <p:spPr>
              <a:xfrm>
                <a:off x="5220602" y="5503599"/>
                <a:ext cx="3294748" cy="411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残存容量的网络图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97DA7F-E646-857F-8D39-AB2855EB0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602" y="5503599"/>
                <a:ext cx="3294748" cy="411331"/>
              </a:xfrm>
              <a:prstGeom prst="rect">
                <a:avLst/>
              </a:prstGeom>
              <a:blipFill>
                <a:blip r:embed="rId6"/>
                <a:stretch>
                  <a:fillRect l="-1149" t="-606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80C3A2-03FE-6158-BFC5-3B80A7EC1B1B}"/>
                  </a:ext>
                </a:extLst>
              </p:cNvPr>
              <p:cNvSpPr txBox="1"/>
              <p:nvPr/>
            </p:nvSpPr>
            <p:spPr>
              <a:xfrm>
                <a:off x="574158" y="5964865"/>
                <a:ext cx="5696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在可撤销的情况下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看一看是不是有从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dirty="0"/>
                  <a:t>的路径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80C3A2-03FE-6158-BFC5-3B80A7EC1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8" y="5964865"/>
                <a:ext cx="5696559" cy="369332"/>
              </a:xfrm>
              <a:prstGeom prst="rect">
                <a:avLst/>
              </a:prstGeom>
              <a:blipFill>
                <a:blip r:embed="rId7"/>
                <a:stretch>
                  <a:fillRect l="-66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25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09EEA-7541-9062-FD9A-9A1D8CDD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31</a:t>
            </a:fld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DBE8978-02BC-A803-42E3-7CFF5AC96F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zh-CN" altLang="en-US" dirty="0"/>
                  <a:t>在新图上面找有没有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? (7/9)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6DBE8978-02BC-A803-42E3-7CFF5AC96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1" t="-18182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C47A1-C628-72BA-12B4-77DA0DA9E2E2}"/>
                  </a:ext>
                </a:extLst>
              </p:cNvPr>
              <p:cNvSpPr txBox="1"/>
              <p:nvPr/>
            </p:nvSpPr>
            <p:spPr>
              <a:xfrm>
                <a:off x="733647" y="1244009"/>
                <a:ext cx="5731890" cy="1776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假设有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这样的路称为增广路径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CN" dirty="0"/>
                  <a:t>(Augmenting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Path)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说明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一定可以得到至少不会变差的流量 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可以再在路径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上推的流量记作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原网络上的新的流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改为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0C47A1-C628-72BA-12B4-77DA0DA9E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7" y="1244009"/>
                <a:ext cx="5731890" cy="1776577"/>
              </a:xfrm>
              <a:prstGeom prst="rect">
                <a:avLst/>
              </a:prstGeom>
              <a:blipFill>
                <a:blip r:embed="rId3"/>
                <a:stretch>
                  <a:fillRect l="-662" t="-1408" b="-2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9F126F6-5888-23A0-26D3-B677F097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83" y="4664948"/>
            <a:ext cx="2709680" cy="1346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830F63-79B4-2000-5166-49D6E5F1E5E1}"/>
                  </a:ext>
                </a:extLst>
              </p:cNvPr>
              <p:cNvSpPr txBox="1"/>
              <p:nvPr/>
            </p:nvSpPr>
            <p:spPr>
              <a:xfrm>
                <a:off x="4474061" y="2293737"/>
                <a:ext cx="4577316" cy="111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N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CN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effectLst/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18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effectLst/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18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8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>
                                  <a:effectLst/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18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N" dirty="0">
                    <a:effectLst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830F63-79B4-2000-5166-49D6E5F1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061" y="2293737"/>
                <a:ext cx="4577316" cy="1117998"/>
              </a:xfrm>
              <a:prstGeom prst="rect">
                <a:avLst/>
              </a:prstGeom>
              <a:blipFill>
                <a:blip r:embed="rId5"/>
                <a:stretch>
                  <a:fillRect l="-12742" t="-210112" b="-297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8D6B75-B024-7F77-87F8-D2022C45F345}"/>
                  </a:ext>
                </a:extLst>
              </p:cNvPr>
              <p:cNvSpPr/>
              <p:nvPr/>
            </p:nvSpPr>
            <p:spPr>
              <a:xfrm>
                <a:off x="6081823" y="1786270"/>
                <a:ext cx="1520456" cy="34602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往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→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𝑣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方向推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8D6B75-B024-7F77-87F8-D2022C45F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823" y="1786270"/>
                <a:ext cx="1520456" cy="346027"/>
              </a:xfrm>
              <a:prstGeom prst="rect">
                <a:avLst/>
              </a:prstGeom>
              <a:blipFill>
                <a:blip r:embed="rId6"/>
                <a:stretch>
                  <a:fillRect l="-1639" t="-10345" r="-820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A14B91-9136-2F7C-8B8F-892D34D61128}"/>
              </a:ext>
            </a:extLst>
          </p:cNvPr>
          <p:cNvCxnSpPr>
            <a:cxnSpLocks/>
          </p:cNvCxnSpPr>
          <p:nvPr/>
        </p:nvCxnSpPr>
        <p:spPr>
          <a:xfrm flipH="1">
            <a:off x="7219507" y="2132297"/>
            <a:ext cx="15949" cy="329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620A8-883B-0013-AE6D-01FAB6BBF323}"/>
              </a:ext>
            </a:extLst>
          </p:cNvPr>
          <p:cNvSpPr/>
          <p:nvPr/>
        </p:nvSpPr>
        <p:spPr>
          <a:xfrm>
            <a:off x="6465536" y="3429000"/>
            <a:ext cx="1838491" cy="3460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撤销</a:t>
            </a:r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某一次的推流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1689E8-71AA-1AB0-A7AE-F495FA93E37C}"/>
              </a:ext>
            </a:extLst>
          </p:cNvPr>
          <p:cNvCxnSpPr>
            <a:cxnSpLocks/>
          </p:cNvCxnSpPr>
          <p:nvPr/>
        </p:nvCxnSpPr>
        <p:spPr>
          <a:xfrm flipV="1">
            <a:off x="7219507" y="2954174"/>
            <a:ext cx="0" cy="457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81D46-D5A5-4791-C21E-5B4260EC3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122" y="4521405"/>
            <a:ext cx="2969878" cy="1527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11E5E-3421-FC6D-C7A1-2C1DEC82CC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259" y="4531821"/>
            <a:ext cx="2758118" cy="14097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60EAFB-7B61-8B34-8FB3-0D5A48F14C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175" y="3129264"/>
            <a:ext cx="2471896" cy="12359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E7E0A5-F1A9-895A-D997-5EA5026B018E}"/>
              </a:ext>
            </a:extLst>
          </p:cNvPr>
          <p:cNvSpPr txBox="1"/>
          <p:nvPr/>
        </p:nvSpPr>
        <p:spPr>
          <a:xfrm>
            <a:off x="1254957" y="42851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原图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3BE7C-BC44-DCC2-3CBF-DE3B75C00E14}"/>
              </a:ext>
            </a:extLst>
          </p:cNvPr>
          <p:cNvSpPr txBox="1"/>
          <p:nvPr/>
        </p:nvSpPr>
        <p:spPr>
          <a:xfrm>
            <a:off x="908708" y="59415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dirty="0"/>
              <a:t>残存网络图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FC5AE-541A-B906-E51A-D6628D16ACA3}"/>
                  </a:ext>
                </a:extLst>
              </p:cNvPr>
              <p:cNvSpPr txBox="1"/>
              <p:nvPr/>
            </p:nvSpPr>
            <p:spPr>
              <a:xfrm>
                <a:off x="3514792" y="5941526"/>
                <a:ext cx="1918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一条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kumimoji="1" lang="zh-CN" altLang="en-US" dirty="0"/>
                  <a:t>的路径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FC5AE-541A-B906-E51A-D6628D16A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92" y="5941526"/>
                <a:ext cx="1918539" cy="369332"/>
              </a:xfrm>
              <a:prstGeom prst="rect">
                <a:avLst/>
              </a:prstGeom>
              <a:blipFill>
                <a:blip r:embed="rId10"/>
                <a:stretch>
                  <a:fillRect l="-2632" t="-13793" r="-1974" b="-2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36DF9BF-1501-F4A9-41E4-956992AA9A5E}"/>
              </a:ext>
            </a:extLst>
          </p:cNvPr>
          <p:cNvSpPr txBox="1"/>
          <p:nvPr/>
        </p:nvSpPr>
        <p:spPr>
          <a:xfrm>
            <a:off x="6586616" y="595791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CN" dirty="0"/>
              <a:t>推过</a:t>
            </a:r>
            <a:r>
              <a:rPr kumimoji="1" lang="zh-CN" altLang="en-US" dirty="0"/>
              <a:t>这条路径的图</a:t>
            </a:r>
          </a:p>
        </p:txBody>
      </p:sp>
    </p:spTree>
    <p:extLst>
      <p:ext uri="{BB962C8B-B14F-4D97-AF65-F5344CB8AC3E}">
        <p14:creationId xmlns:p14="http://schemas.microsoft.com/office/powerpoint/2010/main" val="3424262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002D-DEE0-B0A4-5709-5701DCA7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32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14CC4-9E81-F563-46B8-9E7640B8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新的流满足要求吗</a:t>
            </a:r>
            <a:r>
              <a:rPr kumimoji="1" lang="en-US" altLang="zh-CN" dirty="0"/>
              <a:t>? (8/9)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53788C-A8DD-18E4-B33B-7554217A36C8}"/>
                  </a:ext>
                </a:extLst>
              </p:cNvPr>
              <p:cNvSpPr txBox="1"/>
              <p:nvPr/>
            </p:nvSpPr>
            <p:spPr>
              <a:xfrm>
                <a:off x="628650" y="1040524"/>
                <a:ext cx="63664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满足什么要求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每个边的流量大于</a:t>
                </a:r>
                <a:r>
                  <a:rPr kumimoji="1" lang="en-US" altLang="zh-CN" dirty="0"/>
                  <a:t>0</a:t>
                </a:r>
                <a:r>
                  <a:rPr kumimoji="1" lang="zh-CN" altLang="en-US" dirty="0"/>
                  <a:t>小于限制值</a:t>
                </a:r>
                <a:r>
                  <a:rPr kumimoji="1" lang="en-US" altLang="zh-CN" dirty="0"/>
                  <a:t>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)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怎么想</a:t>
                </a:r>
                <a:r>
                  <a:rPr kumimoji="1" lang="en-US" altLang="zh-CN" dirty="0"/>
                  <a:t>?</a:t>
                </a:r>
                <a:r>
                  <a:rPr kumimoji="1" lang="zh-CN" altLang="en-US" dirty="0"/>
                  <a:t> 怎么改就怎么说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分类讨论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是可行的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考虑原图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zh-CN" altLang="en-US" dirty="0"/>
                  <a:t>中的边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增广路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包含边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53788C-A8DD-18E4-B33B-7554217A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40524"/>
                <a:ext cx="6366486" cy="1200329"/>
              </a:xfrm>
              <a:prstGeom prst="rect">
                <a:avLst/>
              </a:prstGeom>
              <a:blipFill>
                <a:blip r:embed="rId2"/>
                <a:stretch>
                  <a:fillRect l="-598" t="-4211" b="-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081D90-71EB-DC4F-1641-5102CE1663C8}"/>
                  </a:ext>
                </a:extLst>
              </p:cNvPr>
              <p:cNvSpPr txBox="1"/>
              <p:nvPr/>
            </p:nvSpPr>
            <p:spPr>
              <a:xfrm>
                <a:off x="6016194" y="326155"/>
                <a:ext cx="3035183" cy="7761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CN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1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CN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2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>
                                  <a:effectLst/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12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2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>
                                  <a:effectLst/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12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mr>
                          <m:m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12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>
                                  <a:effectLst/>
                                  <a:latin typeface="Georgia" panose="02040502050405020303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1200" i="1">
                                  <a:effectLst/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CN" sz="1200" dirty="0">
                    <a:effectLst/>
                  </a:rPr>
                  <a:t> 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081D90-71EB-DC4F-1641-5102CE16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94" y="326155"/>
                <a:ext cx="3035183" cy="776175"/>
              </a:xfrm>
              <a:prstGeom prst="rect">
                <a:avLst/>
              </a:prstGeom>
              <a:blipFill>
                <a:blip r:embed="rId3"/>
                <a:stretch>
                  <a:fillRect l="-12033" t="-196825" b="-282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2FA023-E048-E578-1A32-5F15C18399B6}"/>
                  </a:ext>
                </a:extLst>
              </p:cNvPr>
              <p:cNvSpPr txBox="1"/>
              <p:nvPr/>
            </p:nvSpPr>
            <p:spPr>
              <a:xfrm>
                <a:off x="136870" y="2479533"/>
                <a:ext cx="4536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2FA023-E048-E578-1A32-5F15C1839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" y="2479533"/>
                <a:ext cx="453656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213177-4E40-1D43-A77F-20A1F97E5AA0}"/>
                  </a:ext>
                </a:extLst>
              </p:cNvPr>
              <p:cNvSpPr txBox="1"/>
              <p:nvPr/>
            </p:nvSpPr>
            <p:spPr>
              <a:xfrm>
                <a:off x="136870" y="2883570"/>
                <a:ext cx="536916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213177-4E40-1D43-A77F-20A1F97E5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0" y="2883570"/>
                <a:ext cx="5369162" cy="391582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6FA22EC-6705-8C5D-70D8-87BB20288CEC}"/>
              </a:ext>
            </a:extLst>
          </p:cNvPr>
          <p:cNvSpPr/>
          <p:nvPr/>
        </p:nvSpPr>
        <p:spPr>
          <a:xfrm>
            <a:off x="2405151" y="3429000"/>
            <a:ext cx="3100881" cy="5156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推的流不可能超过残存网络的限制值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1A9A13-ACE1-1521-AA5B-00F71BC47476}"/>
              </a:ext>
            </a:extLst>
          </p:cNvPr>
          <p:cNvCxnSpPr/>
          <p:nvPr/>
        </p:nvCxnSpPr>
        <p:spPr>
          <a:xfrm flipV="1">
            <a:off x="2807008" y="3141921"/>
            <a:ext cx="0" cy="287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B498FF-1459-4CA5-EAE8-0214ED6CBE20}"/>
                  </a:ext>
                </a:extLst>
              </p:cNvPr>
              <p:cNvSpPr txBox="1"/>
              <p:nvPr/>
            </p:nvSpPr>
            <p:spPr>
              <a:xfrm>
                <a:off x="5117343" y="2883570"/>
                <a:ext cx="400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B498FF-1459-4CA5-EAE8-0214ED6CB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343" y="2883570"/>
                <a:ext cx="4005391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D09331-A14D-DA33-C958-C02D8D486F59}"/>
                  </a:ext>
                </a:extLst>
              </p:cNvPr>
              <p:cNvSpPr/>
              <p:nvPr/>
            </p:nvSpPr>
            <p:spPr>
              <a:xfrm>
                <a:off x="4820397" y="2405891"/>
                <a:ext cx="2642442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按照残存网络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FangSong" panose="02010609060101010101" pitchFamily="49" charset="-122"/>
                            <a:cs typeface="Consolas" panose="020B0609020204030204" pitchFamily="49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的定义展开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D09331-A14D-DA33-C958-C02D8D486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97" y="2405891"/>
                <a:ext cx="2642442" cy="369332"/>
              </a:xfrm>
              <a:prstGeom prst="rect">
                <a:avLst/>
              </a:prstGeom>
              <a:blipFill>
                <a:blip r:embed="rId7"/>
                <a:stretch>
                  <a:fillRect l="-1435" t="-6667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250EDE-7F97-A288-D095-E29E4E119B02}"/>
              </a:ext>
            </a:extLst>
          </p:cNvPr>
          <p:cNvCxnSpPr>
            <a:stCxn id="12" idx="1"/>
          </p:cNvCxnSpPr>
          <p:nvPr/>
        </p:nvCxnSpPr>
        <p:spPr>
          <a:xfrm>
            <a:off x="4820397" y="2590557"/>
            <a:ext cx="0" cy="401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C2B513-B17C-8900-1439-4FE3ED3E702F}"/>
              </a:ext>
            </a:extLst>
          </p:cNvPr>
          <p:cNvCxnSpPr/>
          <p:nvPr/>
        </p:nvCxnSpPr>
        <p:spPr>
          <a:xfrm>
            <a:off x="5890436" y="2848865"/>
            <a:ext cx="499731" cy="49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735D81-31B6-A93A-09FB-7CDB8537157E}"/>
              </a:ext>
            </a:extLst>
          </p:cNvPr>
          <p:cNvCxnSpPr/>
          <p:nvPr/>
        </p:nvCxnSpPr>
        <p:spPr>
          <a:xfrm>
            <a:off x="8022664" y="2848865"/>
            <a:ext cx="499731" cy="49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DE030-E84C-6394-F2C0-866B6127CD82}"/>
                  </a:ext>
                </a:extLst>
              </p:cNvPr>
              <p:cNvSpPr txBox="1"/>
              <p:nvPr/>
            </p:nvSpPr>
            <p:spPr>
              <a:xfrm>
                <a:off x="1137683" y="4039725"/>
                <a:ext cx="2887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增广路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zh-CN" altLang="en-US" dirty="0"/>
                  <a:t>中包含边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2DE030-E84C-6394-F2C0-866B6127C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683" y="4039725"/>
                <a:ext cx="2887906" cy="369332"/>
              </a:xfrm>
              <a:prstGeom prst="rect">
                <a:avLst/>
              </a:prstGeom>
              <a:blipFill>
                <a:blip r:embed="rId8"/>
                <a:stretch>
                  <a:fillRect l="-1316" t="-13333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AA0601-5C4E-E9AD-D2FA-A0BCDCB0A753}"/>
                  </a:ext>
                </a:extLst>
              </p:cNvPr>
              <p:cNvSpPr txBox="1"/>
              <p:nvPr/>
            </p:nvSpPr>
            <p:spPr>
              <a:xfrm>
                <a:off x="497525" y="4452262"/>
                <a:ext cx="5306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AA0601-5C4E-E9AD-D2FA-A0BCDCB0A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5" y="4452262"/>
                <a:ext cx="5306646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D82103-90CB-82E8-9368-BCCA34E5AB95}"/>
                  </a:ext>
                </a:extLst>
              </p:cNvPr>
              <p:cNvSpPr txBox="1"/>
              <p:nvPr/>
            </p:nvSpPr>
            <p:spPr>
              <a:xfrm>
                <a:off x="497526" y="4842078"/>
                <a:ext cx="5497402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D82103-90CB-82E8-9368-BCCA34E5A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6" y="4842078"/>
                <a:ext cx="5497402" cy="391582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A8DB3C-A6B4-5BB0-6DA4-BE30112D3526}"/>
                  </a:ext>
                </a:extLst>
              </p:cNvPr>
              <p:cNvSpPr txBox="1"/>
              <p:nvPr/>
            </p:nvSpPr>
            <p:spPr>
              <a:xfrm>
                <a:off x="5319863" y="4853203"/>
                <a:ext cx="4005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kumimoji="1"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A8DB3C-A6B4-5BB0-6DA4-BE30112D3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863" y="4853203"/>
                <a:ext cx="4005391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2F87D0-6961-F641-DC9D-D7D27649E5A1}"/>
                  </a:ext>
                </a:extLst>
              </p:cNvPr>
              <p:cNvSpPr/>
              <p:nvPr/>
            </p:nvSpPr>
            <p:spPr>
              <a:xfrm>
                <a:off x="4397073" y="5400630"/>
                <a:ext cx="3700052" cy="51567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l"/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简化的图两个节点只有一条边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,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 所以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→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𝑢</m:t>
                    </m:r>
                  </m:oMath>
                </a14:m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的限制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(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即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𝑐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(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𝑣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→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𝑢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FangSong" panose="02010609060101010101" pitchFamily="49" charset="-122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)</a:t>
                </a:r>
                <a:r>
                  <a:rPr kumimoji="1" lang="zh-CN" altLang="en-US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是</a:t>
                </a:r>
                <a:r>
                  <a:rPr kumimoji="1" lang="en-US" altLang="zh-CN" sz="1600" dirty="0">
                    <a:latin typeface="Consolas" panose="020B0609020204030204" pitchFamily="49" charset="0"/>
                    <a:ea typeface="FangSong" panose="02010609060101010101" pitchFamily="49" charset="-122"/>
                    <a:cs typeface="Consolas" panose="020B0609020204030204" pitchFamily="49" charset="0"/>
                  </a:rPr>
                  <a:t>0</a:t>
                </a:r>
                <a:endParaRPr kumimoji="1" lang="zh-CN" altLang="en-US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2F87D0-6961-F641-DC9D-D7D27649E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073" y="5400630"/>
                <a:ext cx="3700052" cy="515679"/>
              </a:xfrm>
              <a:prstGeom prst="rect">
                <a:avLst/>
              </a:prstGeom>
              <a:blipFill>
                <a:blip r:embed="rId12"/>
                <a:stretch>
                  <a:fillRect l="-683" t="-6977" b="-25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6CA42C-26D9-C378-D8D6-0F2E35B513C6}"/>
              </a:ext>
            </a:extLst>
          </p:cNvPr>
          <p:cNvCxnSpPr>
            <a:cxnSpLocks/>
          </p:cNvCxnSpPr>
          <p:nvPr/>
        </p:nvCxnSpPr>
        <p:spPr>
          <a:xfrm flipV="1">
            <a:off x="5117343" y="5222535"/>
            <a:ext cx="0" cy="178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1F3237-BFF1-172C-4E45-0EE180BFEE75}"/>
              </a:ext>
            </a:extLst>
          </p:cNvPr>
          <p:cNvSpPr txBox="1"/>
          <p:nvPr/>
        </p:nvSpPr>
        <p:spPr>
          <a:xfrm>
            <a:off x="1073888" y="5986130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其他</a:t>
            </a:r>
            <a:r>
              <a:rPr kumimoji="1" lang="en-US" altLang="zh-CN" dirty="0"/>
              <a:t>:</a:t>
            </a:r>
            <a:r>
              <a:rPr kumimoji="1" lang="zh-CN" altLang="en-US" dirty="0"/>
              <a:t> 原来已经满足了</a:t>
            </a:r>
            <a:r>
              <a:rPr kumimoji="1" lang="en-US" altLang="zh-CN" dirty="0"/>
              <a:t>,</a:t>
            </a:r>
            <a:r>
              <a:rPr kumimoji="1" lang="zh-CN" altLang="en-US" dirty="0"/>
              <a:t> 没变化肯定还是满足的</a:t>
            </a:r>
          </a:p>
        </p:txBody>
      </p:sp>
    </p:spTree>
    <p:extLst>
      <p:ext uri="{BB962C8B-B14F-4D97-AF65-F5344CB8AC3E}">
        <p14:creationId xmlns:p14="http://schemas.microsoft.com/office/powerpoint/2010/main" val="363914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FDDC8-4F2B-B234-E0A3-8807F51E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33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3B1DA1-F4D7-E16E-A95A-4D594667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最后的问题</a:t>
            </a:r>
            <a:r>
              <a:rPr kumimoji="1" lang="en-US" altLang="zh-CN" dirty="0"/>
              <a:t>(9/9)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42B751-CE98-A484-FF61-2FD8A6C5ADE9}"/>
                  </a:ext>
                </a:extLst>
              </p:cNvPr>
              <p:cNvSpPr txBox="1"/>
              <p:nvPr/>
            </p:nvSpPr>
            <p:spPr>
              <a:xfrm>
                <a:off x="628650" y="1040524"/>
                <a:ext cx="5917004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zh-CN" altLang="en-US" dirty="0"/>
                  <a:t>新的流量会变大吗</a:t>
                </a:r>
                <a:r>
                  <a:rPr kumimoji="1" lang="en-US" altLang="zh-CN" dirty="0"/>
                  <a:t>?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会的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因为从源点开始又 </a:t>
                </a:r>
                <a:r>
                  <a:rPr kumimoji="1" lang="en-US" altLang="zh-CN" dirty="0"/>
                  <a:t>“</a:t>
                </a:r>
                <a:r>
                  <a:rPr kumimoji="1" lang="zh-CN" altLang="en-US" dirty="0"/>
                  <a:t>注入</a:t>
                </a:r>
                <a:r>
                  <a:rPr kumimoji="1" lang="en-US" altLang="zh-CN" dirty="0"/>
                  <a:t>”</a:t>
                </a:r>
                <a:r>
                  <a:rPr kumimoji="1" lang="zh-CN" altLang="en-US" dirty="0"/>
                  <a:t> 了新的流量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根据定义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&gt;|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r>
                  <a:rPr kumimoji="1" lang="zh-CN" altLang="en-US" dirty="0"/>
                  <a:t>没有找到增广路径一定就</a:t>
                </a:r>
                <a:r>
                  <a:rPr kumimoji="1" lang="zh-CN" altLang="en-CN" dirty="0"/>
                  <a:t>流满</a:t>
                </a:r>
                <a:r>
                  <a:rPr kumimoji="1" lang="zh-CN" altLang="en-US" dirty="0"/>
                  <a:t>了吗</a:t>
                </a:r>
                <a:r>
                  <a:rPr kumimoji="1" lang="en-US" altLang="zh-CN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是的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用最大流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最小割说明之</a:t>
                </a:r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≔{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从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源点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可以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到达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顶点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可以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到达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可以到达的顶点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没有路径</a:t>
                </a:r>
                <a:r>
                  <a:rPr kumimoji="1" lang="en-US" altLang="zh-CN" dirty="0"/>
                  <a:t>=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割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容量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en-US" altLang="zh-CN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意味着现在最大流量为</a:t>
                </a:r>
                <a:r>
                  <a:rPr kumimoji="1" lang="en-US" altLang="zh-CN" dirty="0"/>
                  <a:t>0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当然</m:t>
                    </m:r>
                  </m:oMath>
                </a14:m>
                <a:r>
                  <a:rPr kumimoji="1" lang="zh-CN" altLang="en-US" dirty="0"/>
                  <a:t>流满了</a:t>
                </a:r>
                <a:r>
                  <a:rPr kumimoji="1" lang="en-US" altLang="zh-CN" dirty="0"/>
                  <a:t>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42B751-CE98-A484-FF61-2FD8A6C5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40524"/>
                <a:ext cx="5917004" cy="2862322"/>
              </a:xfrm>
              <a:prstGeom prst="rect">
                <a:avLst/>
              </a:prstGeom>
              <a:blipFill>
                <a:blip r:embed="rId2"/>
                <a:stretch>
                  <a:fillRect l="-857" t="-1770" b="-2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05331F9-704F-8C7E-11A4-D9CA1428B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30" y="3978784"/>
            <a:ext cx="4084893" cy="218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5DA13A-3C6C-B651-CF18-9391BA73C774}"/>
              </a:ext>
            </a:extLst>
          </p:cNvPr>
          <p:cNvSpPr txBox="1"/>
          <p:nvPr/>
        </p:nvSpPr>
        <p:spPr>
          <a:xfrm>
            <a:off x="235992" y="4686004"/>
            <a:ext cx="47155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L. R. Ford, Jr."/>
              </a:rPr>
              <a:t>Ford, L. R.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D. R. Fulkerson"/>
              </a:rPr>
              <a:t>Fulkerson, D. R.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(1956).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6"/>
              </a:rPr>
              <a:t>"Maximal flow through a network"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7" tooltip="Canadian Journal of Mathematics"/>
              </a:rPr>
              <a:t>Canadian Journal of Mathematics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399–404.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8" tooltip="Doi (identifier)"/>
              </a:rPr>
              <a:t>doi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b="0" i="0" u="sng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6"/>
              </a:rPr>
              <a:t>10.4153/CJM-1956-045-5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7286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7A716-AD81-F2F9-CF26-B03A7FE4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9F4B55-03F5-34B8-0922-4B6CFC67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实践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Ford-Fulkerson</a:t>
            </a:r>
            <a:r>
              <a:rPr kumimoji="1" lang="zh-CN" altLang="en-US" dirty="0"/>
              <a:t>算法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2EB5A-701D-54DE-661A-05837DDB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51" y="1475799"/>
            <a:ext cx="3231886" cy="2072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26E42-6986-0723-EE5E-C17E7200467F}"/>
                  </a:ext>
                </a:extLst>
              </p:cNvPr>
              <p:cNvSpPr txBox="1"/>
              <p:nvPr/>
            </p:nvSpPr>
            <p:spPr>
              <a:xfrm>
                <a:off x="4827181" y="1616149"/>
                <a:ext cx="341503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肉眼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 dirty="0"/>
                  <a:t>最大流量为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FF</a:t>
                </a:r>
                <a:r>
                  <a:rPr kumimoji="1" lang="zh-CN" altLang="en-US" dirty="0"/>
                  <a:t>算法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可能</a:t>
                </a:r>
                <a:r>
                  <a:rPr kumimoji="1" lang="en-US" altLang="zh-CN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大小为</a:t>
                </a:r>
                <a:r>
                  <a:rPr kumimoji="1" lang="en-US" altLang="zh-CN" dirty="0"/>
                  <a:t>1)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大小为</a:t>
                </a:r>
                <a:r>
                  <a:rPr kumimoji="1" lang="en-US" altLang="zh-CN" dirty="0"/>
                  <a:t>1)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总共要迭代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zh-CN" altLang="en-US" dirty="0"/>
                  <a:t>那么多次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B26E42-6986-0723-EE5E-C17E72004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181" y="1616149"/>
                <a:ext cx="3415037" cy="1754326"/>
              </a:xfrm>
              <a:prstGeom prst="rect">
                <a:avLst/>
              </a:prstGeom>
              <a:blipFill>
                <a:blip r:embed="rId3"/>
                <a:stretch>
                  <a:fillRect l="-1115" t="-2158" r="-743" b="-4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C7438F-D9E6-0D84-95AF-BBEB2AC59989}"/>
                  </a:ext>
                </a:extLst>
              </p:cNvPr>
              <p:cNvSpPr txBox="1"/>
              <p:nvPr/>
            </p:nvSpPr>
            <p:spPr>
              <a:xfrm>
                <a:off x="780288" y="3913632"/>
                <a:ext cx="78620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💡</a:t>
                </a:r>
                <a:r>
                  <a:rPr kumimoji="1" lang="zh-CN" altLang="en-US" dirty="0"/>
                  <a:t>改进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路径越长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可能遇见的瓶颈越多</a:t>
                </a:r>
                <a:endParaRPr kumimoji="1" lang="en-US" altLang="zh-CN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BFS</a:t>
                </a:r>
                <a:r>
                  <a:rPr kumimoji="1" lang="zh-CN" altLang="en-US" dirty="0"/>
                  <a:t>选取长度最短的那一条路径作为增广路 </a:t>
                </a:r>
                <a:r>
                  <a:rPr kumimoji="1" lang="en-US" altLang="zh-CN" dirty="0">
                    <a:sym typeface="Wingdings" pitchFamily="2" charset="2"/>
                  </a:rPr>
                  <a:t></a:t>
                </a:r>
                <a:r>
                  <a:rPr kumimoji="1" lang="zh-CN" altLang="en-US" dirty="0">
                    <a:sym typeface="Wingdings" pitchFamily="2" charset="2"/>
                  </a:rPr>
                  <a:t> </a:t>
                </a:r>
                <a:r>
                  <a:rPr kumimoji="1" lang="en-US" altLang="zh-CN" dirty="0">
                    <a:sym typeface="Wingdings" pitchFamily="2" charset="2"/>
                  </a:rPr>
                  <a:t>Edmonds-Karp</a:t>
                </a:r>
                <a:r>
                  <a:rPr kumimoji="1" lang="zh-CN" altLang="en-US" dirty="0">
                    <a:sym typeface="Wingdings" pitchFamily="2" charset="2"/>
                  </a:rPr>
                  <a:t>算法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时间复杂度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𝑂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证明参见 </a:t>
                </a:r>
                <a:r>
                  <a:rPr kumimoji="1" lang="en-US" altLang="zh-CN" dirty="0"/>
                  <a:t>Jeff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Algorithms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Lemma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10.2,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10.3)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C7438F-D9E6-0D84-95AF-BBEB2AC59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8" y="3913632"/>
                <a:ext cx="7862089" cy="923330"/>
              </a:xfrm>
              <a:prstGeom prst="rect">
                <a:avLst/>
              </a:prstGeom>
              <a:blipFill>
                <a:blip r:embed="rId4"/>
                <a:stretch>
                  <a:fillRect l="-484" t="-6849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589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C2D33-9726-D3CC-1B69-363A26BB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4A473-A8BF-4492-86A8-46B35AEB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📚 </a:t>
            </a:r>
            <a:r>
              <a:rPr kumimoji="1" lang="en-US" altLang="zh-CN" dirty="0">
                <a:hlinkClick r:id="rId2"/>
              </a:rPr>
              <a:t>P3376 【</a:t>
            </a:r>
            <a:r>
              <a:rPr kumimoji="1" lang="zh-CN" altLang="en-US" dirty="0">
                <a:hlinkClick r:id="rId2"/>
              </a:rPr>
              <a:t>模板</a:t>
            </a:r>
            <a:r>
              <a:rPr kumimoji="1" lang="en-US" altLang="zh-CN" dirty="0">
                <a:hlinkClick r:id="rId2"/>
              </a:rPr>
              <a:t>】</a:t>
            </a:r>
            <a:r>
              <a:rPr kumimoji="1" lang="zh-CN" altLang="en-US" dirty="0">
                <a:hlinkClick r:id="rId2"/>
              </a:rPr>
              <a:t>网络最大流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19EF0F-29DC-1543-1366-14F337ED17EA}"/>
                  </a:ext>
                </a:extLst>
              </p:cNvPr>
              <p:cNvSpPr txBox="1"/>
              <p:nvPr/>
            </p:nvSpPr>
            <p:spPr>
              <a:xfrm>
                <a:off x="628650" y="1306338"/>
                <a:ext cx="614296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BFS</a:t>
                </a:r>
                <a:r>
                  <a:rPr kumimoji="1" lang="zh-CN" altLang="en-US" dirty="0"/>
                  <a:t>选取长度最短的那一条路径作为增广</a:t>
                </a:r>
                <a:endParaRPr kumimoji="1" lang="en-US" altLang="zh-CN" dirty="0">
                  <a:sym typeface="Wingdings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>
                    <a:sym typeface="Wingdings" pitchFamily="2" charset="2"/>
                  </a:rPr>
                  <a:t>时间复杂度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𝑂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证明参见 </a:t>
                </a:r>
                <a:r>
                  <a:rPr kumimoji="1" lang="en-US" altLang="zh-CN" dirty="0"/>
                  <a:t>Jeff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E.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Algorithms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Lemma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10.2,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10.3)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19EF0F-29DC-1543-1366-14F337ED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06338"/>
                <a:ext cx="6142961" cy="923330"/>
              </a:xfrm>
              <a:prstGeom prst="rect">
                <a:avLst/>
              </a:prstGeom>
              <a:blipFill>
                <a:blip r:embed="rId3"/>
                <a:stretch>
                  <a:fillRect l="-619" t="-4054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CC296FF-6345-C23C-EBE2-62A6CBAF086C}"/>
              </a:ext>
            </a:extLst>
          </p:cNvPr>
          <p:cNvSpPr txBox="1"/>
          <p:nvPr/>
        </p:nvSpPr>
        <p:spPr>
          <a:xfrm>
            <a:off x="616688" y="2530549"/>
            <a:ext cx="4583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细节</a:t>
            </a:r>
            <a:r>
              <a:rPr kumimoji="1" lang="en-US" altLang="zh-CN" dirty="0"/>
              <a:t>:</a:t>
            </a:r>
            <a:r>
              <a:rPr kumimoji="1" lang="zh-CN" altLang="en-US" dirty="0"/>
              <a:t> 存储方式</a:t>
            </a:r>
            <a:r>
              <a:rPr kumimoji="1" lang="en-US" altLang="zh-CN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本质</a:t>
            </a:r>
            <a:r>
              <a:rPr kumimoji="1" lang="en-US" altLang="zh-CN" dirty="0"/>
              <a:t>:</a:t>
            </a:r>
            <a:r>
              <a:rPr kumimoji="1" lang="zh-CN" altLang="en-US" dirty="0"/>
              <a:t> 在一堆</a:t>
            </a:r>
            <a:r>
              <a:rPr kumimoji="1" lang="zh-CN" altLang="en-US" dirty="0">
                <a:solidFill>
                  <a:srgbClr val="FF0000"/>
                </a:solidFill>
              </a:rPr>
              <a:t>约束条件</a:t>
            </a:r>
            <a:r>
              <a:rPr kumimoji="1" lang="zh-CN" altLang="en-US" dirty="0"/>
              <a:t>下最优化</a:t>
            </a:r>
            <a:r>
              <a:rPr kumimoji="1" lang="zh-CN" altLang="en-US" dirty="0">
                <a:solidFill>
                  <a:srgbClr val="FF0000"/>
                </a:solidFill>
              </a:rPr>
              <a:t>某一个值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724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B98B4-BB4E-7296-EEC0-448DC96F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36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98703-8984-9190-2852-F48B4720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二分图匹配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CAAA0B-D0F1-44A8-63A7-5407C79A7D5D}"/>
                  </a:ext>
                </a:extLst>
              </p:cNvPr>
              <p:cNvSpPr txBox="1"/>
              <p:nvPr/>
            </p:nvSpPr>
            <p:spPr>
              <a:xfrm>
                <a:off x="723014" y="1318437"/>
                <a:ext cx="54543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二分图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无向图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zh-CN" altLang="en-US" dirty="0"/>
                  <a:t>可以分为两个集合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en-US" altLang="zh-CN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满足所有的边都在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之间</m:t>
                    </m:r>
                  </m:oMath>
                </a14:m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内部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内部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都没有</m:t>
                    </m:r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边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CAAA0B-D0F1-44A8-63A7-5407C79A7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4" y="1318437"/>
                <a:ext cx="5454378" cy="923330"/>
              </a:xfrm>
              <a:prstGeom prst="rect">
                <a:avLst/>
              </a:prstGeom>
              <a:blipFill>
                <a:blip r:embed="rId2"/>
                <a:stretch>
                  <a:fillRect l="-930" t="-405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9EA78-9593-96F6-6E66-6BB6E427DE2A}"/>
                  </a:ext>
                </a:extLst>
              </p:cNvPr>
              <p:cNvSpPr txBox="1"/>
              <p:nvPr/>
            </p:nvSpPr>
            <p:spPr>
              <a:xfrm>
                <a:off x="744279" y="2711302"/>
                <a:ext cx="46943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转换为最大流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添加源点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连接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容量为</a:t>
                </a:r>
                <a:r>
                  <a:rPr kumimoji="1" lang="en-US" altLang="zh-CN" dirty="0"/>
                  <a:t>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的容量为</a:t>
                </a:r>
                <a:r>
                  <a:rPr kumimoji="1" lang="en-US" altLang="zh-CN" dirty="0"/>
                  <a:t>1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添加</a:t>
                </a:r>
                <a14:m>
                  <m:oMath xmlns:m="http://schemas.openxmlformats.org/officeDocument/2006/math">
                    <m:r>
                      <a:rPr kumimoji="1" lang="zh-CN" altLang="en-US" b="0" i="1" dirty="0">
                        <a:latin typeface="Cambria Math" panose="02040503050406030204" pitchFamily="18" charset="0"/>
                      </a:rPr>
                      <m:t>汇点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连接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容量为</a:t>
                </a:r>
                <a:r>
                  <a:rPr kumimoji="1" lang="en-US" altLang="zh-CN" dirty="0"/>
                  <a:t>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09EA78-9593-96F6-6E66-6BB6E427D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79" y="2711302"/>
                <a:ext cx="4694362" cy="1200329"/>
              </a:xfrm>
              <a:prstGeom prst="rect">
                <a:avLst/>
              </a:prstGeom>
              <a:blipFill>
                <a:blip r:embed="rId3"/>
                <a:stretch>
                  <a:fillRect l="-809" t="-3125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EFD1801-1762-2E37-33CD-FDF4F12D1639}"/>
              </a:ext>
            </a:extLst>
          </p:cNvPr>
          <p:cNvSpPr txBox="1"/>
          <p:nvPr/>
        </p:nvSpPr>
        <p:spPr>
          <a:xfrm>
            <a:off x="776177" y="4210493"/>
            <a:ext cx="542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dirty="0"/>
              <a:t>习题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>
                <a:hlinkClick r:id="rId4"/>
              </a:rPr>
              <a:t>https://www.luogu.com.cn/problem/P3386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67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69175-FFDC-B810-1442-754E2724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4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1490BA-DF08-3A59-F857-BDEF6DE4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前序遍历和后序遍历</a:t>
            </a:r>
            <a:r>
              <a:rPr kumimoji="1" lang="en-US" altLang="zh-CN" dirty="0"/>
              <a:t>(</a:t>
            </a:r>
            <a:r>
              <a:rPr kumimoji="1" lang="zh-CN" altLang="en-US" dirty="0"/>
              <a:t>序列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335112-938B-D326-E3DC-9CEF127A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-313267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756C1-252E-BABA-BD13-B52F6C16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21" y="3343457"/>
            <a:ext cx="2691076" cy="2281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19B417-58D5-DB75-ED5F-485355216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09" y="930457"/>
            <a:ext cx="26543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D06BB0-6200-6996-4AC4-1BBB2F801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21" y="1040524"/>
            <a:ext cx="2654300" cy="218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313A3-1D8E-5433-8994-4565F32C2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339" y="1254307"/>
            <a:ext cx="2335822" cy="7586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838A67-CDED-F691-9C6F-189DFA2D1552}"/>
              </a:ext>
            </a:extLst>
          </p:cNvPr>
          <p:cNvCxnSpPr>
            <a:endCxn id="6" idx="1"/>
          </p:cNvCxnSpPr>
          <p:nvPr/>
        </p:nvCxnSpPr>
        <p:spPr>
          <a:xfrm>
            <a:off x="2630311" y="1524000"/>
            <a:ext cx="1210028" cy="10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C7870A-FB9C-B2BC-E78F-79D4FEE05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808" y="2612148"/>
            <a:ext cx="2390237" cy="10054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55F8D6-56D1-F8AC-45A9-F72B0F88EA5C}"/>
              </a:ext>
            </a:extLst>
          </p:cNvPr>
          <p:cNvCxnSpPr>
            <a:cxnSpLocks/>
          </p:cNvCxnSpPr>
          <p:nvPr/>
        </p:nvCxnSpPr>
        <p:spPr>
          <a:xfrm flipV="1">
            <a:off x="2111022" y="2833511"/>
            <a:ext cx="1675786" cy="1196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1827893-7EB7-8DEA-F4F4-1E6B068BE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377" y="4195853"/>
            <a:ext cx="2358158" cy="10054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B68B80-3C1B-F498-6D1B-620A1950D68E}"/>
              </a:ext>
            </a:extLst>
          </p:cNvPr>
          <p:cNvCxnSpPr>
            <a:cxnSpLocks/>
          </p:cNvCxnSpPr>
          <p:nvPr/>
        </p:nvCxnSpPr>
        <p:spPr>
          <a:xfrm flipV="1">
            <a:off x="2164553" y="4424806"/>
            <a:ext cx="1622255" cy="100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BD44DB-AAC5-4EDD-FD39-18763180DF41}"/>
                  </a:ext>
                </a:extLst>
              </p:cNvPr>
              <p:cNvSpPr txBox="1"/>
              <p:nvPr/>
            </p:nvSpPr>
            <p:spPr>
              <a:xfrm>
                <a:off x="6378222" y="2881792"/>
                <a:ext cx="23657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when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starts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new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BD44DB-AAC5-4EDD-FD39-18763180D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22" y="2881792"/>
                <a:ext cx="2365776" cy="830997"/>
              </a:xfrm>
              <a:prstGeom prst="rect">
                <a:avLst/>
              </a:prstGeom>
              <a:blipFill>
                <a:blip r:embed="rId9"/>
                <a:stretch>
                  <a:fillRect l="-3743" t="-6061" r="-3209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001F9-E4D4-04D4-56D8-6D314DA2DAF1}"/>
                  </a:ext>
                </a:extLst>
              </p:cNvPr>
              <p:cNvSpPr txBox="1"/>
              <p:nvPr/>
            </p:nvSpPr>
            <p:spPr>
              <a:xfrm>
                <a:off x="6366933" y="4467728"/>
                <a:ext cx="22824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when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ends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finished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001F9-E4D4-04D4-56D8-6D314DA2D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933" y="4467728"/>
                <a:ext cx="2282420" cy="830997"/>
              </a:xfrm>
              <a:prstGeom prst="rect">
                <a:avLst/>
              </a:prstGeom>
              <a:blipFill>
                <a:blip r:embed="rId10"/>
                <a:stretch>
                  <a:fillRect l="-3867" t="-4478" r="-2762" b="-149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D3FCE7-3CAD-9050-536C-099821DFAB29}"/>
                  </a:ext>
                </a:extLst>
              </p:cNvPr>
              <p:cNvSpPr txBox="1"/>
              <p:nvPr/>
            </p:nvSpPr>
            <p:spPr>
              <a:xfrm>
                <a:off x="6358959" y="3660587"/>
                <a:ext cx="27264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when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active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active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D3FCE7-3CAD-9050-536C-099821DFA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59" y="3660587"/>
                <a:ext cx="2726452" cy="830997"/>
              </a:xfrm>
              <a:prstGeom prst="rect">
                <a:avLst/>
              </a:prstGeom>
              <a:blipFill>
                <a:blip r:embed="rId11"/>
                <a:stretch>
                  <a:fillRect l="-2778" t="-6061" r="-2315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481EB4D-B6F6-CFF4-FC92-1AB37039D355}"/>
              </a:ext>
            </a:extLst>
          </p:cNvPr>
          <p:cNvSpPr txBox="1"/>
          <p:nvPr/>
        </p:nvSpPr>
        <p:spPr>
          <a:xfrm>
            <a:off x="685800" y="5782235"/>
            <a:ext cx="7521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按照</a:t>
            </a:r>
            <a:r>
              <a:rPr kumimoji="1" lang="en-US" altLang="zh-CN" sz="2400" dirty="0"/>
              <a:t>pre</a:t>
            </a:r>
            <a:r>
              <a:rPr kumimoji="1" lang="zh-CN" altLang="en-US" sz="2400" dirty="0"/>
              <a:t>排序 </a:t>
            </a:r>
            <a:r>
              <a:rPr kumimoji="1" lang="en-US" altLang="zh-CN" sz="2400" dirty="0">
                <a:sym typeface="Wingdings" pitchFamily="2" charset="2"/>
              </a:rPr>
              <a:t></a:t>
            </a:r>
            <a:r>
              <a:rPr kumimoji="1" lang="zh-CN" altLang="en-US" sz="2400" dirty="0">
                <a:sym typeface="Wingdings" pitchFamily="2" charset="2"/>
              </a:rPr>
              <a:t> 前序遍历</a:t>
            </a:r>
            <a:r>
              <a:rPr kumimoji="1" lang="en-US" altLang="zh-CN" sz="2400" dirty="0">
                <a:sym typeface="Wingdings" pitchFamily="2" charset="2"/>
              </a:rPr>
              <a:t>;</a:t>
            </a:r>
            <a:r>
              <a:rPr kumimoji="1" lang="zh-CN" altLang="en-US" sz="2400" dirty="0">
                <a:sym typeface="Wingdings" pitchFamily="2" charset="2"/>
              </a:rPr>
              <a:t> 按照</a:t>
            </a:r>
            <a:r>
              <a:rPr kumimoji="1" lang="en-US" altLang="zh-CN" sz="2400" dirty="0">
                <a:sym typeface="Wingdings" pitchFamily="2" charset="2"/>
              </a:rPr>
              <a:t>post</a:t>
            </a:r>
            <a:r>
              <a:rPr kumimoji="1" lang="zh-CN" altLang="en-US" sz="2400" dirty="0">
                <a:sym typeface="Wingdings" pitchFamily="2" charset="2"/>
              </a:rPr>
              <a:t>排序</a:t>
            </a:r>
            <a:r>
              <a:rPr kumimoji="1" lang="en-US" altLang="zh-CN" sz="2400" dirty="0">
                <a:sym typeface="Wingdings" pitchFamily="2" charset="2"/>
              </a:rPr>
              <a:t></a:t>
            </a:r>
            <a:r>
              <a:rPr kumimoji="1" lang="zh-CN" altLang="en-US" sz="2400" dirty="0">
                <a:sym typeface="Wingdings" pitchFamily="2" charset="2"/>
              </a:rPr>
              <a:t>后续遍历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428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>
            <a:extLst>
              <a:ext uri="{FF2B5EF4-FFF2-40B4-BE49-F238E27FC236}">
                <a16:creationId xmlns:a16="http://schemas.microsoft.com/office/drawing/2014/main" id="{F0F95E29-8078-9B69-AB93-ACBDE784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443" y="1684862"/>
            <a:ext cx="6054703" cy="25964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9A88B-6C4C-BA3E-0A9C-D1AB704D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5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8FD9AA-0FCF-87F3-A9FB-0578A549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例子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5B68827-FE0C-481B-A3B8-990171C3E43C}"/>
              </a:ext>
            </a:extLst>
          </p:cNvPr>
          <p:cNvGrpSpPr/>
          <p:nvPr/>
        </p:nvGrpSpPr>
        <p:grpSpPr>
          <a:xfrm>
            <a:off x="451555" y="1501422"/>
            <a:ext cx="3036712" cy="2957689"/>
            <a:chOff x="451555" y="1501422"/>
            <a:chExt cx="3036712" cy="295768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087FC3-97CD-AB4E-4CF3-6CF3E17E32DA}"/>
                </a:ext>
              </a:extLst>
            </p:cNvPr>
            <p:cNvSpPr/>
            <p:nvPr/>
          </p:nvSpPr>
          <p:spPr>
            <a:xfrm>
              <a:off x="451555" y="1501422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a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934B05-5EA5-109F-D5B5-8F7E7F0E7EA4}"/>
                </a:ext>
              </a:extLst>
            </p:cNvPr>
            <p:cNvSpPr/>
            <p:nvPr/>
          </p:nvSpPr>
          <p:spPr>
            <a:xfrm>
              <a:off x="1354666" y="1501422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b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75B7D5F-3CD5-76C5-5D10-CFAE3ACCC298}"/>
                </a:ext>
              </a:extLst>
            </p:cNvPr>
            <p:cNvSpPr/>
            <p:nvPr/>
          </p:nvSpPr>
          <p:spPr>
            <a:xfrm>
              <a:off x="451555" y="2359377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e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DDED45-D28F-CD76-DD33-A981B4A52873}"/>
                </a:ext>
              </a:extLst>
            </p:cNvPr>
            <p:cNvSpPr/>
            <p:nvPr/>
          </p:nvSpPr>
          <p:spPr>
            <a:xfrm>
              <a:off x="1354666" y="2359377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f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6A9875-8AE6-F161-9A41-6A3922117C57}"/>
                </a:ext>
              </a:extLst>
            </p:cNvPr>
            <p:cNvSpPr/>
            <p:nvPr/>
          </p:nvSpPr>
          <p:spPr>
            <a:xfrm>
              <a:off x="2257777" y="2359377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g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CCC019-335C-731C-292A-0105B182B3B5}"/>
                </a:ext>
              </a:extLst>
            </p:cNvPr>
            <p:cNvSpPr/>
            <p:nvPr/>
          </p:nvSpPr>
          <p:spPr>
            <a:xfrm>
              <a:off x="2257777" y="1501422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c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412ECD-7385-6BB8-A28F-E5A2AD496A77}"/>
                </a:ext>
              </a:extLst>
            </p:cNvPr>
            <p:cNvSpPr/>
            <p:nvPr/>
          </p:nvSpPr>
          <p:spPr>
            <a:xfrm>
              <a:off x="3093155" y="1501422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d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2D22FC-32B2-E800-480F-C043919012A4}"/>
                </a:ext>
              </a:extLst>
            </p:cNvPr>
            <p:cNvSpPr/>
            <p:nvPr/>
          </p:nvSpPr>
          <p:spPr>
            <a:xfrm>
              <a:off x="3093155" y="2365021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h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66CA7B-6BB3-8E65-8B5F-88E6798A9E9D}"/>
                </a:ext>
              </a:extLst>
            </p:cNvPr>
            <p:cNvSpPr/>
            <p:nvPr/>
          </p:nvSpPr>
          <p:spPr>
            <a:xfrm>
              <a:off x="451555" y="3211688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err="1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i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EAEC02-886F-B0BE-1480-F5F57F5146F7}"/>
                </a:ext>
              </a:extLst>
            </p:cNvPr>
            <p:cNvSpPr/>
            <p:nvPr/>
          </p:nvSpPr>
          <p:spPr>
            <a:xfrm>
              <a:off x="1354666" y="3211688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j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F6F03E-7E68-3DA9-BF71-D531209A7D89}"/>
                </a:ext>
              </a:extLst>
            </p:cNvPr>
            <p:cNvSpPr/>
            <p:nvPr/>
          </p:nvSpPr>
          <p:spPr>
            <a:xfrm>
              <a:off x="2257777" y="3211688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k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0D7060-256F-1E62-F046-843D1156BF49}"/>
                </a:ext>
              </a:extLst>
            </p:cNvPr>
            <p:cNvSpPr/>
            <p:nvPr/>
          </p:nvSpPr>
          <p:spPr>
            <a:xfrm>
              <a:off x="3093155" y="3217332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l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F72B08-82FB-7ACC-F795-7960D1AD34C1}"/>
                </a:ext>
              </a:extLst>
            </p:cNvPr>
            <p:cNvSpPr/>
            <p:nvPr/>
          </p:nvSpPr>
          <p:spPr>
            <a:xfrm>
              <a:off x="451555" y="4058355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m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6FD44A-671E-7737-B029-986191F148F0}"/>
                </a:ext>
              </a:extLst>
            </p:cNvPr>
            <p:cNvSpPr/>
            <p:nvPr/>
          </p:nvSpPr>
          <p:spPr>
            <a:xfrm>
              <a:off x="1354666" y="4058355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n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174FF1B-DEF2-D005-4686-963E0BE2C165}"/>
                </a:ext>
              </a:extLst>
            </p:cNvPr>
            <p:cNvSpPr/>
            <p:nvPr/>
          </p:nvSpPr>
          <p:spPr>
            <a:xfrm>
              <a:off x="2257777" y="4058355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o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9DA14A-3979-E874-15AB-E88873657221}"/>
                </a:ext>
              </a:extLst>
            </p:cNvPr>
            <p:cNvSpPr/>
            <p:nvPr/>
          </p:nvSpPr>
          <p:spPr>
            <a:xfrm>
              <a:off x="3093155" y="4063999"/>
              <a:ext cx="395112" cy="395112"/>
            </a:xfrm>
            <a:prstGeom prst="ellipse">
              <a:avLst/>
            </a:prstGeom>
            <a:solidFill>
              <a:schemeClr val="lt1">
                <a:alpha val="75518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onsolas" panose="020B0609020204030204" pitchFamily="49" charset="0"/>
                  <a:ea typeface="FangSong" panose="02010609060101010101" pitchFamily="49" charset="-122"/>
                  <a:cs typeface="Consolas" panose="020B0609020204030204" pitchFamily="49" charset="0"/>
                </a:rPr>
                <a:t>p</a:t>
              </a:r>
              <a:endParaRPr kumimoji="1" lang="zh-CN" altLang="en-US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9A0FDCD-E8EC-9AE3-F83E-CFA72212DD84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846667" y="1698978"/>
              <a:ext cx="507999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625410-2F43-502F-CFB3-B6EF8C266219}"/>
                </a:ext>
              </a:extLst>
            </p:cNvPr>
            <p:cNvCxnSpPr>
              <a:cxnSpLocks/>
              <a:stCxn id="5" idx="4"/>
              <a:endCxn id="7" idx="0"/>
            </p:cNvCxnSpPr>
            <p:nvPr/>
          </p:nvCxnSpPr>
          <p:spPr>
            <a:xfrm>
              <a:off x="1552222" y="1896534"/>
              <a:ext cx="0" cy="462843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3FC4A1-91FD-7853-2CAA-7EB32B923C05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1749778" y="2556933"/>
              <a:ext cx="507999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8DF1C72-ECD5-97E6-903C-CA57662B4826}"/>
                </a:ext>
              </a:extLst>
            </p:cNvPr>
            <p:cNvCxnSpPr>
              <a:cxnSpLocks/>
              <a:stCxn id="8" idx="0"/>
              <a:endCxn id="9" idx="4"/>
            </p:cNvCxnSpPr>
            <p:nvPr/>
          </p:nvCxnSpPr>
          <p:spPr>
            <a:xfrm flipV="1">
              <a:off x="2455333" y="1896534"/>
              <a:ext cx="0" cy="462843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B661FE3-0DCC-BCD5-C580-9970E036574B}"/>
                </a:ext>
              </a:extLst>
            </p:cNvPr>
            <p:cNvCxnSpPr>
              <a:cxnSpLocks/>
              <a:stCxn id="8" idx="1"/>
              <a:endCxn id="4" idx="4"/>
            </p:cNvCxnSpPr>
            <p:nvPr/>
          </p:nvCxnSpPr>
          <p:spPr>
            <a:xfrm flipH="1" flipV="1">
              <a:off x="649111" y="1896534"/>
              <a:ext cx="1666529" cy="520706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0575476-F2C2-BECC-F6B9-19E5BF36E271}"/>
                </a:ext>
              </a:extLst>
            </p:cNvPr>
            <p:cNvCxnSpPr>
              <a:cxnSpLocks/>
              <a:stCxn id="9" idx="5"/>
              <a:endCxn id="11" idx="1"/>
            </p:cNvCxnSpPr>
            <p:nvPr/>
          </p:nvCxnSpPr>
          <p:spPr>
            <a:xfrm>
              <a:off x="2595026" y="1838671"/>
              <a:ext cx="555992" cy="584213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5F2620C-FDB2-3F47-0734-5E19B86D6999}"/>
                </a:ext>
              </a:extLst>
            </p:cNvPr>
            <p:cNvCxnSpPr>
              <a:cxnSpLocks/>
              <a:stCxn id="10" idx="2"/>
              <a:endCxn id="9" idx="6"/>
            </p:cNvCxnSpPr>
            <p:nvPr/>
          </p:nvCxnSpPr>
          <p:spPr>
            <a:xfrm flipH="1">
              <a:off x="2652889" y="1698978"/>
              <a:ext cx="440266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F81E9DE-CAB7-E6F7-C39D-77A1577F5D8F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>
            <a:xfrm flipV="1">
              <a:off x="3290711" y="1896534"/>
              <a:ext cx="0" cy="468487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DBAFA47-BD9D-CCAD-78F4-5F42B18A0E9A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>
              <a:off x="846667" y="2556933"/>
              <a:ext cx="507999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30B904C-9971-26EF-00D8-6F229B11296B}"/>
                </a:ext>
              </a:extLst>
            </p:cNvPr>
            <p:cNvCxnSpPr>
              <a:cxnSpLocks/>
              <a:stCxn id="6" idx="4"/>
              <a:endCxn id="12" idx="0"/>
            </p:cNvCxnSpPr>
            <p:nvPr/>
          </p:nvCxnSpPr>
          <p:spPr>
            <a:xfrm>
              <a:off x="649111" y="2754489"/>
              <a:ext cx="0" cy="457199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2C91294-0149-0B86-124D-20722D59B3EA}"/>
                </a:ext>
              </a:extLst>
            </p:cNvPr>
            <p:cNvCxnSpPr>
              <a:cxnSpLocks/>
              <a:stCxn id="7" idx="5"/>
              <a:endCxn id="15" idx="1"/>
            </p:cNvCxnSpPr>
            <p:nvPr/>
          </p:nvCxnSpPr>
          <p:spPr>
            <a:xfrm>
              <a:off x="1691915" y="2696626"/>
              <a:ext cx="1459103" cy="578569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ACAB1D7-A736-F587-0360-0041BA24AD17}"/>
                </a:ext>
              </a:extLst>
            </p:cNvPr>
            <p:cNvCxnSpPr>
              <a:cxnSpLocks/>
              <a:stCxn id="8" idx="4"/>
              <a:endCxn id="14" idx="0"/>
            </p:cNvCxnSpPr>
            <p:nvPr/>
          </p:nvCxnSpPr>
          <p:spPr>
            <a:xfrm>
              <a:off x="2455333" y="2754489"/>
              <a:ext cx="0" cy="457199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E9DD3B-6B56-4888-016D-54CA8552C9D9}"/>
                </a:ext>
              </a:extLst>
            </p:cNvPr>
            <p:cNvCxnSpPr>
              <a:cxnSpLocks/>
              <a:stCxn id="14" idx="7"/>
              <a:endCxn id="11" idx="3"/>
            </p:cNvCxnSpPr>
            <p:nvPr/>
          </p:nvCxnSpPr>
          <p:spPr>
            <a:xfrm flipV="1">
              <a:off x="2595026" y="2702270"/>
              <a:ext cx="555992" cy="567281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70FBD42-9F3C-A1D8-B288-5213CE747EB0}"/>
                </a:ext>
              </a:extLst>
            </p:cNvPr>
            <p:cNvCxnSpPr>
              <a:cxnSpLocks/>
              <a:stCxn id="11" idx="4"/>
              <a:endCxn id="15" idx="0"/>
            </p:cNvCxnSpPr>
            <p:nvPr/>
          </p:nvCxnSpPr>
          <p:spPr>
            <a:xfrm>
              <a:off x="3290711" y="2760133"/>
              <a:ext cx="0" cy="457199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2399E4-F609-60C5-73F9-EB4BB5AA4F2A}"/>
                </a:ext>
              </a:extLst>
            </p:cNvPr>
            <p:cNvCxnSpPr>
              <a:cxnSpLocks/>
              <a:stCxn id="15" idx="4"/>
              <a:endCxn id="23" idx="0"/>
            </p:cNvCxnSpPr>
            <p:nvPr/>
          </p:nvCxnSpPr>
          <p:spPr>
            <a:xfrm>
              <a:off x="3290711" y="3612444"/>
              <a:ext cx="0" cy="451555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6624451-6BDA-F3A8-DF0E-D537BEA1F63F}"/>
                </a:ext>
              </a:extLst>
            </p:cNvPr>
            <p:cNvCxnSpPr>
              <a:cxnSpLocks/>
              <a:stCxn id="15" idx="3"/>
              <a:endCxn id="22" idx="7"/>
            </p:cNvCxnSpPr>
            <p:nvPr/>
          </p:nvCxnSpPr>
          <p:spPr>
            <a:xfrm flipH="1">
              <a:off x="2595026" y="3554581"/>
              <a:ext cx="555992" cy="561637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55E7C0A-F06E-9B83-A6A4-E61FE254BDF4}"/>
                </a:ext>
              </a:extLst>
            </p:cNvPr>
            <p:cNvCxnSpPr>
              <a:cxnSpLocks/>
              <a:stCxn id="22" idx="0"/>
              <a:endCxn id="14" idx="4"/>
            </p:cNvCxnSpPr>
            <p:nvPr/>
          </p:nvCxnSpPr>
          <p:spPr>
            <a:xfrm flipV="1">
              <a:off x="2455333" y="3606800"/>
              <a:ext cx="0" cy="451555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A03B16F-C7B3-757B-399D-D6F81979FE52}"/>
                </a:ext>
              </a:extLst>
            </p:cNvPr>
            <p:cNvCxnSpPr>
              <a:cxnSpLocks/>
              <a:stCxn id="21" idx="0"/>
              <a:endCxn id="13" idx="4"/>
            </p:cNvCxnSpPr>
            <p:nvPr/>
          </p:nvCxnSpPr>
          <p:spPr>
            <a:xfrm flipV="1">
              <a:off x="1552222" y="3606800"/>
              <a:ext cx="0" cy="451555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D115A4A-3932-7195-1C65-F02F3C6692A6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1749778" y="3409244"/>
              <a:ext cx="507999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03192B6-1849-5390-9285-D0B4FDD0B5DC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1749778" y="4255911"/>
              <a:ext cx="507999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2F61A50-44EE-18F1-5B34-E6ABD8FB4807}"/>
                </a:ext>
              </a:extLst>
            </p:cNvPr>
            <p:cNvCxnSpPr>
              <a:cxnSpLocks/>
              <a:stCxn id="20" idx="0"/>
              <a:endCxn id="12" idx="4"/>
            </p:cNvCxnSpPr>
            <p:nvPr/>
          </p:nvCxnSpPr>
          <p:spPr>
            <a:xfrm flipV="1">
              <a:off x="649111" y="3606800"/>
              <a:ext cx="0" cy="451555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5BF6BD9-58B0-8A36-1F65-12F1253B94FB}"/>
                </a:ext>
              </a:extLst>
            </p:cNvPr>
            <p:cNvCxnSpPr>
              <a:cxnSpLocks/>
              <a:stCxn id="12" idx="5"/>
              <a:endCxn id="21" idx="1"/>
            </p:cNvCxnSpPr>
            <p:nvPr/>
          </p:nvCxnSpPr>
          <p:spPr>
            <a:xfrm>
              <a:off x="788804" y="3548937"/>
              <a:ext cx="623725" cy="567281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6AD767F-309C-CDDB-4EDA-A342F31D109E}"/>
                </a:ext>
              </a:extLst>
            </p:cNvPr>
            <p:cNvCxnSpPr>
              <a:cxnSpLocks/>
              <a:stCxn id="13" idx="3"/>
              <a:endCxn id="20" idx="7"/>
            </p:cNvCxnSpPr>
            <p:nvPr/>
          </p:nvCxnSpPr>
          <p:spPr>
            <a:xfrm flipH="1">
              <a:off x="788804" y="3548937"/>
              <a:ext cx="623725" cy="567281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92C8B8D-2A78-B632-0868-3554A588D771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>
              <a:off x="2652889" y="3409244"/>
              <a:ext cx="440266" cy="5644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EC54A72-9172-469C-1FF2-4AAA7828DFDF}"/>
              </a:ext>
            </a:extLst>
          </p:cNvPr>
          <p:cNvCxnSpPr>
            <a:cxnSpLocks/>
          </p:cNvCxnSpPr>
          <p:nvPr/>
        </p:nvCxnSpPr>
        <p:spPr>
          <a:xfrm>
            <a:off x="846667" y="1698978"/>
            <a:ext cx="507999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EF91B97-ABAA-02C6-FE2A-DB1A24B92CA9}"/>
              </a:ext>
            </a:extLst>
          </p:cNvPr>
          <p:cNvCxnSpPr>
            <a:cxnSpLocks/>
          </p:cNvCxnSpPr>
          <p:nvPr/>
        </p:nvCxnSpPr>
        <p:spPr>
          <a:xfrm>
            <a:off x="129822" y="1068746"/>
            <a:ext cx="400756" cy="43267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5E1D2CD2-EBCB-F220-2BD1-4F0EE709B81F}"/>
              </a:ext>
            </a:extLst>
          </p:cNvPr>
          <p:cNvSpPr txBox="1"/>
          <p:nvPr/>
        </p:nvSpPr>
        <p:spPr>
          <a:xfrm>
            <a:off x="135466" y="8077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dirty="0"/>
              <a:t>1</a:t>
            </a:r>
            <a:endParaRPr kumimoji="1" lang="zh-CN" altLang="en-US" sz="2400" dirty="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F0897043-E3C2-5256-92A4-E43EF16F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04" y="141909"/>
            <a:ext cx="1329865" cy="1127664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05511780-6C5E-9916-A268-8854D0C5E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77" y="141909"/>
            <a:ext cx="1329865" cy="1094434"/>
          </a:xfrm>
          <a:prstGeom prst="rect">
            <a:avLst/>
          </a:prstGeom>
        </p:spPr>
      </p:pic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25C19E4-A26E-F6FF-A43A-8764733B3AA6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1552222" y="1896534"/>
            <a:ext cx="0" cy="46284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272D55B-016D-D604-3E48-B2B194FCEAB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1749778" y="2556933"/>
            <a:ext cx="507999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98D7A82-CE45-E049-1427-FB2F5B27BDD2}"/>
              </a:ext>
            </a:extLst>
          </p:cNvPr>
          <p:cNvCxnSpPr>
            <a:cxnSpLocks/>
            <a:stCxn id="8" idx="1"/>
            <a:endCxn id="4" idx="4"/>
          </p:cNvCxnSpPr>
          <p:nvPr/>
        </p:nvCxnSpPr>
        <p:spPr>
          <a:xfrm flipH="1" flipV="1">
            <a:off x="649111" y="1896534"/>
            <a:ext cx="1666529" cy="520706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6FBE414-5C2C-7C75-B528-298A9ECCE365}"/>
              </a:ext>
            </a:extLst>
          </p:cNvPr>
          <p:cNvCxnSpPr>
            <a:cxnSpLocks/>
            <a:stCxn id="8" idx="0"/>
            <a:endCxn id="9" idx="4"/>
          </p:cNvCxnSpPr>
          <p:nvPr/>
        </p:nvCxnSpPr>
        <p:spPr>
          <a:xfrm flipV="1">
            <a:off x="2455333" y="1896534"/>
            <a:ext cx="0" cy="46284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6EB2CD-6963-E3CF-AD41-DFA55EAA6597}"/>
              </a:ext>
            </a:extLst>
          </p:cNvPr>
          <p:cNvCxnSpPr>
            <a:cxnSpLocks/>
            <a:stCxn id="9" idx="5"/>
            <a:endCxn id="11" idx="1"/>
          </p:cNvCxnSpPr>
          <p:nvPr/>
        </p:nvCxnSpPr>
        <p:spPr>
          <a:xfrm>
            <a:off x="2595026" y="1838671"/>
            <a:ext cx="555992" cy="58421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3996DCBC-975C-AAC1-9DF2-C7375991604C}"/>
              </a:ext>
            </a:extLst>
          </p:cNvPr>
          <p:cNvCxnSpPr>
            <a:cxnSpLocks/>
            <a:stCxn id="11" idx="0"/>
            <a:endCxn id="10" idx="4"/>
          </p:cNvCxnSpPr>
          <p:nvPr/>
        </p:nvCxnSpPr>
        <p:spPr>
          <a:xfrm flipV="1">
            <a:off x="3290711" y="1896534"/>
            <a:ext cx="0" cy="46848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65A3E41-DD5B-7DFB-93C0-CA265E280942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2652889" y="1698978"/>
            <a:ext cx="440266" cy="0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1CC8FFC-80EF-B51C-4BBE-6A6F5AE00761}"/>
              </a:ext>
            </a:extLst>
          </p:cNvPr>
          <p:cNvCxnSpPr>
            <a:cxnSpLocks/>
            <a:stCxn id="11" idx="4"/>
            <a:endCxn id="15" idx="0"/>
          </p:cNvCxnSpPr>
          <p:nvPr/>
        </p:nvCxnSpPr>
        <p:spPr>
          <a:xfrm>
            <a:off x="3290711" y="2760133"/>
            <a:ext cx="0" cy="45719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38333A2-113A-3385-DB5A-C5CF31C6B13D}"/>
              </a:ext>
            </a:extLst>
          </p:cNvPr>
          <p:cNvCxnSpPr>
            <a:cxnSpLocks/>
            <a:stCxn id="15" idx="4"/>
            <a:endCxn id="23" idx="0"/>
          </p:cNvCxnSpPr>
          <p:nvPr/>
        </p:nvCxnSpPr>
        <p:spPr>
          <a:xfrm>
            <a:off x="3290711" y="3612444"/>
            <a:ext cx="0" cy="45155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A9D1940B-26DD-131C-A537-E5A04BB6C853}"/>
              </a:ext>
            </a:extLst>
          </p:cNvPr>
          <p:cNvCxnSpPr>
            <a:cxnSpLocks/>
            <a:stCxn id="15" idx="3"/>
            <a:endCxn id="22" idx="7"/>
          </p:cNvCxnSpPr>
          <p:nvPr/>
        </p:nvCxnSpPr>
        <p:spPr>
          <a:xfrm flipH="1">
            <a:off x="2595026" y="3554581"/>
            <a:ext cx="555992" cy="56163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07944F-6163-0C83-C21C-D63B0AC3A513}"/>
              </a:ext>
            </a:extLst>
          </p:cNvPr>
          <p:cNvCxnSpPr>
            <a:cxnSpLocks/>
            <a:stCxn id="22" idx="0"/>
            <a:endCxn id="14" idx="4"/>
          </p:cNvCxnSpPr>
          <p:nvPr/>
        </p:nvCxnSpPr>
        <p:spPr>
          <a:xfrm flipV="1">
            <a:off x="2455333" y="3606800"/>
            <a:ext cx="0" cy="45155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DF34A080-E685-B5FA-8670-439924846B9C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>
            <a:off x="2652889" y="3409244"/>
            <a:ext cx="440266" cy="5644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52E3D5C-51D8-1471-3205-0363AA12C0B5}"/>
              </a:ext>
            </a:extLst>
          </p:cNvPr>
          <p:cNvCxnSpPr>
            <a:cxnSpLocks/>
            <a:stCxn id="14" idx="7"/>
            <a:endCxn id="11" idx="3"/>
          </p:cNvCxnSpPr>
          <p:nvPr/>
        </p:nvCxnSpPr>
        <p:spPr>
          <a:xfrm flipV="1">
            <a:off x="2595026" y="2702270"/>
            <a:ext cx="555992" cy="567281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B3A0838-ECF6-4292-7757-E1B5EDD788AD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>
            <a:off x="2455333" y="2754489"/>
            <a:ext cx="0" cy="457199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4C65FE46-CDCE-48AA-99D3-969146B2EE37}"/>
              </a:ext>
            </a:extLst>
          </p:cNvPr>
          <p:cNvCxnSpPr>
            <a:cxnSpLocks/>
            <a:stCxn id="7" idx="5"/>
            <a:endCxn id="15" idx="1"/>
          </p:cNvCxnSpPr>
          <p:nvPr/>
        </p:nvCxnSpPr>
        <p:spPr>
          <a:xfrm>
            <a:off x="1691915" y="2696626"/>
            <a:ext cx="1459103" cy="578569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C5728A6-721D-BB0D-BACF-1DA1BBB2B64B}"/>
              </a:ext>
            </a:extLst>
          </p:cNvPr>
          <p:cNvCxnSpPr>
            <a:cxnSpLocks/>
          </p:cNvCxnSpPr>
          <p:nvPr/>
        </p:nvCxnSpPr>
        <p:spPr>
          <a:xfrm>
            <a:off x="90311" y="2016690"/>
            <a:ext cx="400756" cy="43267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0D65E631-2972-5F8D-CA74-A32C164172E0}"/>
              </a:ext>
            </a:extLst>
          </p:cNvPr>
          <p:cNvSpPr txBox="1"/>
          <p:nvPr/>
        </p:nvSpPr>
        <p:spPr>
          <a:xfrm>
            <a:off x="95955" y="17556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dirty="0"/>
              <a:t>2</a:t>
            </a:r>
            <a:endParaRPr kumimoji="1" lang="zh-CN" altLang="en-US" sz="2400" dirty="0"/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405071E-2B00-3E06-E7F5-A5DD207AE886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823378" y="2531547"/>
            <a:ext cx="531288" cy="253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7984FC5-FAE3-0B1E-DABB-E4337BCF8180}"/>
              </a:ext>
            </a:extLst>
          </p:cNvPr>
          <p:cNvCxnSpPr>
            <a:cxnSpLocks/>
            <a:stCxn id="6" idx="4"/>
            <a:endCxn id="12" idx="0"/>
          </p:cNvCxnSpPr>
          <p:nvPr/>
        </p:nvCxnSpPr>
        <p:spPr>
          <a:xfrm>
            <a:off x="649111" y="2754489"/>
            <a:ext cx="0" cy="45719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D4C7014-E6EA-4BA5-EDA6-54539F7459C9}"/>
              </a:ext>
            </a:extLst>
          </p:cNvPr>
          <p:cNvCxnSpPr>
            <a:cxnSpLocks/>
            <a:stCxn id="12" idx="5"/>
            <a:endCxn id="21" idx="1"/>
          </p:cNvCxnSpPr>
          <p:nvPr/>
        </p:nvCxnSpPr>
        <p:spPr>
          <a:xfrm>
            <a:off x="788804" y="3548937"/>
            <a:ext cx="623725" cy="56728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783492F9-1008-42E2-CBA6-15B52076A9A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1749778" y="4255911"/>
            <a:ext cx="507999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40B6C5D0-8B1C-34A6-5934-1594C1A715C6}"/>
              </a:ext>
            </a:extLst>
          </p:cNvPr>
          <p:cNvCxnSpPr>
            <a:cxnSpLocks/>
            <a:stCxn id="21" idx="0"/>
            <a:endCxn id="13" idx="4"/>
          </p:cNvCxnSpPr>
          <p:nvPr/>
        </p:nvCxnSpPr>
        <p:spPr>
          <a:xfrm flipV="1">
            <a:off x="1552222" y="3606800"/>
            <a:ext cx="0" cy="45155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E2B12B5B-D521-A855-D0B1-F1FE652DD73F}"/>
              </a:ext>
            </a:extLst>
          </p:cNvPr>
          <p:cNvCxnSpPr>
            <a:cxnSpLocks/>
          </p:cNvCxnSpPr>
          <p:nvPr/>
        </p:nvCxnSpPr>
        <p:spPr>
          <a:xfrm>
            <a:off x="1749778" y="3409244"/>
            <a:ext cx="507999" cy="1975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1692F39C-8F9E-F105-D466-D0A056101B5E}"/>
              </a:ext>
            </a:extLst>
          </p:cNvPr>
          <p:cNvCxnSpPr>
            <a:cxnSpLocks/>
            <a:stCxn id="13" idx="3"/>
            <a:endCxn id="20" idx="7"/>
          </p:cNvCxnSpPr>
          <p:nvPr/>
        </p:nvCxnSpPr>
        <p:spPr>
          <a:xfrm flipH="1">
            <a:off x="788804" y="3548937"/>
            <a:ext cx="623725" cy="56728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F2E08978-6EC4-65B9-36D0-BAC01EA6A54C}"/>
              </a:ext>
            </a:extLst>
          </p:cNvPr>
          <p:cNvCxnSpPr>
            <a:cxnSpLocks/>
            <a:stCxn id="20" idx="0"/>
            <a:endCxn id="12" idx="4"/>
          </p:cNvCxnSpPr>
          <p:nvPr/>
        </p:nvCxnSpPr>
        <p:spPr>
          <a:xfrm flipV="1">
            <a:off x="649111" y="3606800"/>
            <a:ext cx="0" cy="451555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2462F00B-1366-4421-9B4D-E844FFC1C313}"/>
              </a:ext>
            </a:extLst>
          </p:cNvPr>
          <p:cNvSpPr txBox="1"/>
          <p:nvPr/>
        </p:nvSpPr>
        <p:spPr>
          <a:xfrm>
            <a:off x="649111" y="4743491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像套娃一样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但是不可能出现</a:t>
            </a:r>
            <a:r>
              <a:rPr kumimoji="1" lang="en-US" altLang="zh-CN" sz="2400" dirty="0"/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DFS</a:t>
            </a:r>
            <a:r>
              <a:rPr kumimoji="1" lang="zh-CN" altLang="en-US" sz="2400" dirty="0"/>
              <a:t>的性质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12E62DA-A7EC-A0FD-C27F-8D1F30CD87CC}"/>
              </a:ext>
            </a:extLst>
          </p:cNvPr>
          <p:cNvSpPr/>
          <p:nvPr/>
        </p:nvSpPr>
        <p:spPr>
          <a:xfrm>
            <a:off x="3290711" y="5127909"/>
            <a:ext cx="536411" cy="216542"/>
          </a:xfrm>
          <a:prstGeom prst="rect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x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96EE52B3-4950-D680-51D4-4B200BA69885}"/>
              </a:ext>
            </a:extLst>
          </p:cNvPr>
          <p:cNvSpPr/>
          <p:nvPr/>
        </p:nvSpPr>
        <p:spPr>
          <a:xfrm>
            <a:off x="3488267" y="5344451"/>
            <a:ext cx="626533" cy="216542"/>
          </a:xfrm>
          <a:prstGeom prst="rect">
            <a:avLst/>
          </a:prstGeom>
          <a:solidFill>
            <a:schemeClr val="lt1">
              <a:alpha val="75518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latin typeface="Consolas" panose="020B0609020204030204" pitchFamily="49" charset="0"/>
                <a:ea typeface="FangSong" panose="02010609060101010101" pitchFamily="49" charset="-122"/>
                <a:cs typeface="Consolas" panose="020B0609020204030204" pitchFamily="49" charset="0"/>
              </a:rPr>
              <a:t>y</a:t>
            </a:r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1FDEB66-417C-A943-167B-E4535A693EBF}"/>
              </a:ext>
            </a:extLst>
          </p:cNvPr>
          <p:cNvSpPr txBox="1"/>
          <p:nvPr/>
        </p:nvSpPr>
        <p:spPr>
          <a:xfrm>
            <a:off x="4452317" y="4296912"/>
            <a:ext cx="4077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前序遍历</a:t>
            </a:r>
            <a:r>
              <a:rPr kumimoji="1" lang="en-US" altLang="zh-CN" sz="2400" dirty="0"/>
              <a:t>: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MacEmoji"/>
              </a:rPr>
              <a:t>abfgchdlokpeinjm</a:t>
            </a:r>
            <a:endParaRPr lang="en-US" sz="2400" b="0" dirty="0">
              <a:solidFill>
                <a:srgbClr val="000000"/>
              </a:solidFill>
              <a:effectLst/>
              <a:latin typeface="MacEmoj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后序遍历</a:t>
            </a:r>
            <a:r>
              <a:rPr kumimoji="1" lang="en-US" altLang="zh-CN" sz="2400" dirty="0"/>
              <a:t>: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MacEmoji"/>
              </a:rPr>
              <a:t>dkoplhcgfbamjnie</a:t>
            </a:r>
            <a:endParaRPr lang="en-US" sz="2400" b="0" dirty="0">
              <a:solidFill>
                <a:srgbClr val="000000"/>
              </a:solidFill>
              <a:effectLst/>
              <a:latin typeface="MacEmoji"/>
            </a:endParaRPr>
          </a:p>
        </p:txBody>
      </p:sp>
    </p:spTree>
    <p:extLst>
      <p:ext uri="{BB962C8B-B14F-4D97-AF65-F5344CB8AC3E}">
        <p14:creationId xmlns:p14="http://schemas.microsoft.com/office/powerpoint/2010/main" val="26858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79" grpId="0"/>
      <p:bldP spid="214" grpId="0"/>
      <p:bldP spid="215" grpId="0" animBg="1"/>
      <p:bldP spid="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44E2A-0951-AB53-3C71-5CA66883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6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B63D9-B917-6B69-21B7-62066002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DFS</a:t>
            </a:r>
            <a:r>
              <a:rPr kumimoji="1" lang="zh-CN" altLang="en-US" dirty="0"/>
              <a:t>揭示边的关系</a:t>
            </a:r>
            <a:r>
              <a:rPr kumimoji="1" lang="en-US" altLang="zh-CN" dirty="0"/>
              <a:t>:</a:t>
            </a:r>
            <a:r>
              <a:rPr kumimoji="1" lang="zh-CN" altLang="en-US" dirty="0"/>
              <a:t> 四种边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CCDFE-D638-EBEE-5F5A-58B3379B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376" y="1040523"/>
            <a:ext cx="5171141" cy="2478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F4833E-6335-74B4-0B1E-D22CA02FA57E}"/>
                  </a:ext>
                </a:extLst>
              </p:cNvPr>
              <p:cNvSpPr txBox="1"/>
              <p:nvPr/>
            </p:nvSpPr>
            <p:spPr>
              <a:xfrm>
                <a:off x="571500" y="3492358"/>
                <a:ext cx="877291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for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edge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new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when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begins(</a:t>
                </a:r>
                <a:r>
                  <a:rPr kumimoji="1" lang="zh-CN" altLang="en-US" sz="2400" dirty="0"/>
                  <a:t>新的</a:t>
                </a:r>
                <a:r>
                  <a:rPr kumimoji="1" lang="en-US" altLang="zh-CN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calls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directly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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tree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edge(</a:t>
                </a:r>
                <a:r>
                  <a:rPr kumimoji="1" lang="zh-CN" altLang="en-US" sz="2400" dirty="0">
                    <a:sym typeface="Wingdings" pitchFamily="2" charset="2"/>
                  </a:rPr>
                  <a:t>树边</a:t>
                </a:r>
                <a:r>
                  <a:rPr kumimoji="1" lang="en-US" altLang="zh-CN" sz="2400" dirty="0">
                    <a:sym typeface="Wingdings" pitchFamily="2" charset="2"/>
                  </a:rPr>
                  <a:t>)</a:t>
                </a:r>
                <a:endParaRPr kumimoji="1" lang="en-US" altLang="zh-CN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indirectly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(multiple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layers)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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forward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edge(</a:t>
                </a:r>
                <a:r>
                  <a:rPr kumimoji="1" lang="zh-CN" altLang="en-US" sz="2400" dirty="0">
                    <a:sym typeface="Wingdings" pitchFamily="2" charset="2"/>
                  </a:rPr>
                  <a:t>前向边</a:t>
                </a:r>
                <a:r>
                  <a:rPr kumimoji="1" lang="en-US" altLang="zh-CN" sz="2400" dirty="0">
                    <a:sym typeface="Wingdings" pitchFamily="2" charset="2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is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active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when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𝐷𝐹𝑆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begins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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back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edge(</a:t>
                </a:r>
                <a:r>
                  <a:rPr kumimoji="1" lang="zh-CN" altLang="en-US" sz="2400" dirty="0">
                    <a:sym typeface="Wingdings" pitchFamily="2" charset="2"/>
                  </a:rPr>
                  <a:t>后向边</a:t>
                </a:r>
                <a:r>
                  <a:rPr kumimoji="1" lang="en-US" altLang="zh-CN" sz="2400" dirty="0">
                    <a:sym typeface="Wingdings" pitchFamily="2" charset="2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is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finished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when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𝐷𝐹𝑆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𝑢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kumimoji="1" lang="en-US" altLang="zh-CN" sz="2400" dirty="0">
                    <a:sym typeface="Wingdings" pitchFamily="2" charset="2"/>
                  </a:rPr>
                  <a:t>begins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cross</a:t>
                </a:r>
                <a:r>
                  <a:rPr kumimoji="1" lang="zh-CN" altLang="en-US" sz="2400" dirty="0">
                    <a:sym typeface="Wingdings" pitchFamily="2" charset="2"/>
                  </a:rPr>
                  <a:t> </a:t>
                </a:r>
                <a:r>
                  <a:rPr kumimoji="1" lang="en-US" altLang="zh-CN" sz="2400" dirty="0">
                    <a:sym typeface="Wingdings" pitchFamily="2" charset="2"/>
                  </a:rPr>
                  <a:t>edge(</a:t>
                </a:r>
                <a:r>
                  <a:rPr kumimoji="1" lang="zh-CN" altLang="en-US" sz="2400" dirty="0">
                    <a:sym typeface="Wingdings" pitchFamily="2" charset="2"/>
                  </a:rPr>
                  <a:t>横叉边</a:t>
                </a:r>
                <a:r>
                  <a:rPr kumimoji="1" lang="en-US" altLang="zh-CN" sz="2400" dirty="0"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F4833E-6335-74B4-0B1E-D22CA02F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492358"/>
                <a:ext cx="8772916" cy="2308324"/>
              </a:xfrm>
              <a:prstGeom prst="rect">
                <a:avLst/>
              </a:prstGeom>
              <a:blipFill>
                <a:blip r:embed="rId3"/>
                <a:stretch>
                  <a:fillRect l="-1013" t="-2198" b="-5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82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AEA09-3D57-7514-6D10-F0FE85B7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7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684068-C99A-1516-D873-D1048D84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环的判定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DAG</a:t>
            </a:r>
            <a:r>
              <a:rPr kumimoji="1" lang="zh-CN" altLang="en-US" dirty="0"/>
              <a:t>与源和汇</a:t>
            </a:r>
            <a:r>
              <a:rPr kumimoji="1" lang="en-US" altLang="zh-CN" dirty="0"/>
              <a:t>(1/2)</a:t>
            </a:r>
            <a:endParaRPr kumimoji="1"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4733C-9191-DD99-4E21-3C039E3BDCCC}"/>
              </a:ext>
            </a:extLst>
          </p:cNvPr>
          <p:cNvSpPr txBox="1"/>
          <p:nvPr/>
        </p:nvSpPr>
        <p:spPr>
          <a:xfrm>
            <a:off x="628650" y="1111701"/>
            <a:ext cx="738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</a:rPr>
              <a:t>源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(source):</a:t>
            </a:r>
            <a:r>
              <a:rPr lang="zh-CN" altLang="en-US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Any vertex in a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dag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that has no incoming vertices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汇</a:t>
            </a:r>
            <a:r>
              <a:rPr kumimoji="1" lang="en-US" altLang="zh-CN" sz="2400" dirty="0"/>
              <a:t>(sink):</a:t>
            </a:r>
            <a:r>
              <a:rPr kumimoji="1" lang="zh-CN" altLang="en-US" sz="2400" dirty="0"/>
              <a:t>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with no outgoing edges</a:t>
            </a:r>
            <a:endParaRPr kumimoji="1" lang="zh-CN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837FD-2B91-A10F-298A-B17B8444E5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5525" y="2608052"/>
            <a:ext cx="3292949" cy="31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B55451-9CFA-564D-4B6A-67CEB3F3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8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91322-4925-64DF-D427-B84171C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环长什么样</a:t>
            </a:r>
            <a:r>
              <a:rPr kumimoji="1" lang="en-US" altLang="zh-CN" dirty="0"/>
              <a:t>?(2/2)</a:t>
            </a:r>
            <a:endParaRPr kumimoji="1" lang="zh-CN" altLang="en-US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A07BBAA-2C65-725C-44D5-B41312BF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037"/>
            <a:ext cx="9144000" cy="3652664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ED1AAC71-A4FD-741F-89E5-24F57F9B799E}"/>
              </a:ext>
            </a:extLst>
          </p:cNvPr>
          <p:cNvSpPr/>
          <p:nvPr/>
        </p:nvSpPr>
        <p:spPr>
          <a:xfrm>
            <a:off x="1963271" y="2823882"/>
            <a:ext cx="1721223" cy="1569661"/>
          </a:xfrm>
          <a:prstGeom prst="ellipse">
            <a:avLst/>
          </a:prstGeom>
          <a:solidFill>
            <a:schemeClr val="accent4">
              <a:lumMod val="40000"/>
              <a:lumOff val="60000"/>
              <a:alpha val="34634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600" dirty="0">
              <a:latin typeface="Consolas" panose="020B0609020204030204" pitchFamily="49" charset="0"/>
              <a:ea typeface="FangSong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FB08E83A-656D-3380-962A-031147E27FB8}"/>
              </a:ext>
            </a:extLst>
          </p:cNvPr>
          <p:cNvSpPr/>
          <p:nvPr/>
        </p:nvSpPr>
        <p:spPr>
          <a:xfrm>
            <a:off x="5190520" y="3186953"/>
            <a:ext cx="174856" cy="497541"/>
          </a:xfrm>
          <a:custGeom>
            <a:avLst/>
            <a:gdLst>
              <a:gd name="connsiteX0" fmla="*/ 174856 w 174856"/>
              <a:gd name="connsiteY0" fmla="*/ 497541 h 497541"/>
              <a:gd name="connsiteX1" fmla="*/ 45 w 174856"/>
              <a:gd name="connsiteY1" fmla="*/ 295835 h 497541"/>
              <a:gd name="connsiteX2" fmla="*/ 161409 w 174856"/>
              <a:gd name="connsiteY2" fmla="*/ 0 h 49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56" h="497541">
                <a:moveTo>
                  <a:pt x="174856" y="497541"/>
                </a:moveTo>
                <a:cubicBezTo>
                  <a:pt x="88571" y="438149"/>
                  <a:pt x="2286" y="378758"/>
                  <a:pt x="45" y="295835"/>
                </a:cubicBezTo>
                <a:cubicBezTo>
                  <a:pt x="-2196" y="212912"/>
                  <a:pt x="79606" y="106456"/>
                  <a:pt x="161409" y="0"/>
                </a:cubicBezTo>
              </a:path>
            </a:pathLst>
          </a:custGeom>
          <a:noFill/>
          <a:ln w="47625">
            <a:tailEnd type="triangle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B175359-1320-1F7F-400C-EE927A8D0D23}"/>
              </a:ext>
            </a:extLst>
          </p:cNvPr>
          <p:cNvSpPr txBox="1"/>
          <p:nvPr/>
        </p:nvSpPr>
        <p:spPr>
          <a:xfrm>
            <a:off x="537882" y="4531659"/>
            <a:ext cx="6159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到达 </a:t>
            </a:r>
            <a:r>
              <a:rPr kumimoji="1" lang="en-US" altLang="zh-CN" sz="2400" dirty="0"/>
              <a:t>=</a:t>
            </a:r>
            <a:r>
              <a:rPr kumimoji="1" lang="zh-CN" altLang="en-US" sz="2400" dirty="0"/>
              <a:t> 可以由父亲过来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又回去了 </a:t>
            </a:r>
            <a:r>
              <a:rPr kumimoji="1" lang="en-US" altLang="zh-CN" sz="2400" dirty="0">
                <a:sym typeface="Wingdings" pitchFamily="2" charset="2"/>
              </a:rPr>
              <a:t>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zh-CN" altLang="en-CN" sz="2400" dirty="0">
                <a:sym typeface="Wingdings" pitchFamily="2" charset="2"/>
              </a:rPr>
              <a:t>有</a:t>
            </a:r>
            <a:r>
              <a:rPr kumimoji="1" lang="zh-CN" altLang="en-US" sz="2400" dirty="0">
                <a:sym typeface="Wingdings" pitchFamily="2" charset="2"/>
              </a:rPr>
              <a:t>环</a:t>
            </a:r>
            <a:endParaRPr kumimoji="1" lang="en-US" altLang="zh-CN" sz="2400" dirty="0">
              <a:sym typeface="Wingdings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sz="2400" dirty="0">
              <a:sym typeface="Wingdings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ym typeface="Wingdings" pitchFamily="2" charset="2"/>
              </a:rPr>
              <a:t>每一条橙色的边</a:t>
            </a:r>
            <a:r>
              <a:rPr kumimoji="1" lang="en-US" altLang="zh-CN" sz="2400" dirty="0">
                <a:sym typeface="Wingdings" pitchFamily="2" charset="2"/>
              </a:rPr>
              <a:t>(back</a:t>
            </a:r>
            <a:r>
              <a:rPr kumimoji="1" lang="zh-CN" altLang="en-US" sz="2400" dirty="0">
                <a:sym typeface="Wingdings" pitchFamily="2" charset="2"/>
              </a:rPr>
              <a:t> </a:t>
            </a:r>
            <a:r>
              <a:rPr kumimoji="1" lang="en-US" altLang="zh-CN" sz="2400" dirty="0">
                <a:sym typeface="Wingdings" pitchFamily="2" charset="2"/>
              </a:rPr>
              <a:t>edge)</a:t>
            </a:r>
            <a:r>
              <a:rPr kumimoji="1" lang="zh-CN" altLang="en-US" sz="2400" dirty="0">
                <a:sym typeface="Wingdings" pitchFamily="2" charset="2"/>
              </a:rPr>
              <a:t>都在一个环上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861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C3B8B-B3B2-A270-0A63-7E903545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4655-5D53-B746-8252-3F5A598C52D3}" type="slidenum">
              <a:rPr lang="en-CN" smtClean="0"/>
              <a:pPr/>
              <a:t>9</a:t>
            </a:fld>
            <a:endParaRPr lang="en-C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C5C3C-3481-EC6B-F2FF-4BC064DC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拓扑排序 </a:t>
            </a:r>
            <a:r>
              <a:rPr kumimoji="1" lang="en-US" altLang="zh-CN" dirty="0"/>
              <a:t>-</a:t>
            </a:r>
            <a:r>
              <a:rPr kumimoji="1" lang="zh-CN" altLang="en-US" dirty="0"/>
              <a:t> 需求</a:t>
            </a:r>
            <a:r>
              <a:rPr kumimoji="1" lang="en-US" altLang="zh-CN" dirty="0"/>
              <a:t>:</a:t>
            </a:r>
            <a:r>
              <a:rPr kumimoji="1" lang="zh-CN" altLang="en-US" dirty="0"/>
              <a:t> 依赖安排 </a:t>
            </a:r>
            <a:r>
              <a:rPr kumimoji="1" lang="en-US" altLang="zh-CN" dirty="0"/>
              <a:t>(1/3)</a:t>
            </a:r>
            <a:endParaRPr kumimoji="1"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ED116-2012-0288-8038-3D08CB83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3" y="1040524"/>
            <a:ext cx="4695873" cy="508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FC8F60-7B2F-50C8-42D8-01716156906D}"/>
              </a:ext>
            </a:extLst>
          </p:cNvPr>
          <p:cNvSpPr txBox="1"/>
          <p:nvPr/>
        </p:nvSpPr>
        <p:spPr>
          <a:xfrm>
            <a:off x="1234885" y="5815735"/>
            <a:ext cx="3695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选自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</a:rPr>
              <a:t>《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高等代数与解析几何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</a:rPr>
              <a:t>》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朱富海</a:t>
            </a: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kumimoji="1" lang="zh-CN" altLang="en-US" sz="1400" dirty="0">
                <a:solidFill>
                  <a:schemeClr val="bg1">
                    <a:lumMod val="50000"/>
                  </a:schemeClr>
                </a:solidFill>
              </a:rPr>
              <a:t> 陈智奇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E6285-F929-A7E5-32B8-FAE7C42B6BA7}"/>
              </a:ext>
            </a:extLst>
          </p:cNvPr>
          <p:cNvSpPr txBox="1"/>
          <p:nvPr/>
        </p:nvSpPr>
        <p:spPr>
          <a:xfrm>
            <a:off x="5240933" y="1156447"/>
            <a:ext cx="3624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安排一个合理的顺序</a:t>
            </a: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不能</a:t>
            </a:r>
            <a:r>
              <a:rPr kumimoji="1" lang="zh-CN" altLang="en-CN" sz="2400" dirty="0"/>
              <a:t>有环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–</a:t>
            </a:r>
            <a:r>
              <a:rPr kumimoji="1" lang="zh-CN" altLang="en-US" sz="2400" dirty="0"/>
              <a:t> 不然咋学</a:t>
            </a:r>
            <a:r>
              <a:rPr kumimoji="1" lang="en-US" altLang="zh-CN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好吧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人类有办法学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要费点力气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F0C4FC-254A-2DC2-117F-12E900790D17}"/>
              </a:ext>
            </a:extLst>
          </p:cNvPr>
          <p:cNvCxnSpPr/>
          <p:nvPr/>
        </p:nvCxnSpPr>
        <p:spPr>
          <a:xfrm flipH="1">
            <a:off x="2191871" y="2111188"/>
            <a:ext cx="3213847" cy="389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7646AC60-47AF-FF5D-4B5E-9EDBE6B1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3" y="3229547"/>
            <a:ext cx="5897605" cy="297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0FF01D-2270-9502-1236-DA5781508FC5}"/>
              </a:ext>
            </a:extLst>
          </p:cNvPr>
          <p:cNvSpPr txBox="1"/>
          <p:nvPr/>
        </p:nvSpPr>
        <p:spPr>
          <a:xfrm>
            <a:off x="6445553" y="3429000"/>
            <a:ext cx="2069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换个简单的</a:t>
            </a:r>
            <a:endParaRPr kumimoji="1"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穿衣服</a:t>
            </a:r>
          </a:p>
        </p:txBody>
      </p:sp>
    </p:spTree>
    <p:extLst>
      <p:ext uri="{BB962C8B-B14F-4D97-AF65-F5344CB8AC3E}">
        <p14:creationId xmlns:p14="http://schemas.microsoft.com/office/powerpoint/2010/main" val="8719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 algn="l">
          <a:defRPr kumimoji="1" sz="1600" dirty="0" smtClean="0">
            <a:latin typeface="Consolas" panose="020B0609020204030204" pitchFamily="49" charset="0"/>
            <a:ea typeface="FangSong" panose="02010609060101010101" pitchFamily="49" charset="-122"/>
            <a:cs typeface="Consolas" panose="020B0609020204030204" pitchFamily="49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marL="342900" indent="-34290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7493</TotalTime>
  <Words>3070</Words>
  <Application>Microsoft Macintosh PowerPoint</Application>
  <PresentationFormat>On-screen Show (4:3)</PresentationFormat>
  <Paragraphs>370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-apple-system</vt:lpstr>
      <vt:lpstr>KaTeX_Math</vt:lpstr>
      <vt:lpstr>MacEmoji</vt:lpstr>
      <vt:lpstr>Times</vt:lpstr>
      <vt:lpstr>Arial</vt:lpstr>
      <vt:lpstr>Calibri</vt:lpstr>
      <vt:lpstr>Cambria Math</vt:lpstr>
      <vt:lpstr>Consolas</vt:lpstr>
      <vt:lpstr>Georgia</vt:lpstr>
      <vt:lpstr>Times New Roman</vt:lpstr>
      <vt:lpstr>Office Theme</vt:lpstr>
      <vt:lpstr>7. 图上的DFS</vt:lpstr>
      <vt:lpstr>DFS: 使用函数调用实现</vt:lpstr>
      <vt:lpstr>对于有向图的情况</vt:lpstr>
      <vt:lpstr>前序遍历和后序遍历(序列)</vt:lpstr>
      <vt:lpstr>例子</vt:lpstr>
      <vt:lpstr>DFS揭示边的关系: 四种边</vt:lpstr>
      <vt:lpstr>环的判定 - DAG与源和汇(1/2)</vt:lpstr>
      <vt:lpstr>环长什么样?(2/2)</vt:lpstr>
      <vt:lpstr>拓扑排序 - 需求: 依赖安排 (1/3)</vt:lpstr>
      <vt:lpstr>回顾: 正式重述一下问题 (2/3)</vt:lpstr>
      <vt:lpstr>寻找序关系 (3/3)</vt:lpstr>
      <vt:lpstr>SCC: 有向图中的互相可达的部分(1/8)</vt:lpstr>
      <vt:lpstr>简化问题: 一个点v到达的分量? (2/8)</vt:lpstr>
      <vt:lpstr>线性时间的SCC求解(3/8)</vt:lpstr>
      <vt:lpstr>找一个 “合适的” 节点开始(4/8)</vt:lpstr>
      <vt:lpstr>怎么找sink component? (5/8)</vt:lpstr>
      <vt:lpstr>后序遍历的最后一个节点在源分量里? (6/8)</vt:lpstr>
      <vt:lpstr>可我要汇分量(7/8)</vt:lpstr>
      <vt:lpstr>例子(8/8)</vt:lpstr>
      <vt:lpstr>练习题: P2341 受欢迎的牛</vt:lpstr>
      <vt:lpstr>Euler(回)路(1/3)</vt:lpstr>
      <vt:lpstr>无向图的情形(2/3)</vt:lpstr>
      <vt:lpstr>有向图的情形(3/3)</vt:lpstr>
      <vt:lpstr>📚Uva 10054 The Necklace</vt:lpstr>
      <vt:lpstr>接下来: 获得最大流量(1/9)</vt:lpstr>
      <vt:lpstr>如何建模? (2/9)</vt:lpstr>
      <vt:lpstr>割(cut) (3/9)</vt:lpstr>
      <vt:lpstr>“木桶效应” 的推广(4/9)</vt:lpstr>
      <vt:lpstr>木桶效应: 圈定一个上界(5/9)</vt:lpstr>
      <vt:lpstr>残存容量(6/9)</vt:lpstr>
      <vt:lpstr>在新图上面找有没有s→t? (7/9)</vt:lpstr>
      <vt:lpstr>新的流满足要求吗? (8/9)</vt:lpstr>
      <vt:lpstr>最后的问题(9/9)</vt:lpstr>
      <vt:lpstr>实践: Ford-Fulkerson算法</vt:lpstr>
      <vt:lpstr>📚 P3376 【模板】网络最大流</vt:lpstr>
      <vt:lpstr>二分图匹配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桄玮</dc:creator>
  <cp:lastModifiedBy>张 桄玮</cp:lastModifiedBy>
  <cp:revision>179</cp:revision>
  <dcterms:created xsi:type="dcterms:W3CDTF">2023-05-28T12:52:33Z</dcterms:created>
  <dcterms:modified xsi:type="dcterms:W3CDTF">2024-08-06T07:56:20Z</dcterms:modified>
</cp:coreProperties>
</file>