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9" r:id="rId2"/>
    <p:sldId id="351" r:id="rId3"/>
    <p:sldId id="325" r:id="rId4"/>
    <p:sldId id="260" r:id="rId5"/>
    <p:sldId id="304" r:id="rId6"/>
    <p:sldId id="294" r:id="rId7"/>
    <p:sldId id="295" r:id="rId8"/>
    <p:sldId id="296" r:id="rId9"/>
    <p:sldId id="297" r:id="rId10"/>
    <p:sldId id="311" r:id="rId11"/>
    <p:sldId id="298" r:id="rId12"/>
    <p:sldId id="299" r:id="rId13"/>
    <p:sldId id="300" r:id="rId14"/>
    <p:sldId id="301" r:id="rId15"/>
    <p:sldId id="302" r:id="rId16"/>
    <p:sldId id="312" r:id="rId17"/>
    <p:sldId id="305" r:id="rId18"/>
    <p:sldId id="290" r:id="rId19"/>
    <p:sldId id="313" r:id="rId20"/>
    <p:sldId id="306" r:id="rId21"/>
    <p:sldId id="307" r:id="rId22"/>
    <p:sldId id="308" r:id="rId23"/>
    <p:sldId id="310" r:id="rId24"/>
    <p:sldId id="309" r:id="rId25"/>
    <p:sldId id="314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4" r:id="rId34"/>
    <p:sldId id="323" r:id="rId35"/>
    <p:sldId id="303" r:id="rId36"/>
    <p:sldId id="326" r:id="rId37"/>
    <p:sldId id="328" r:id="rId38"/>
    <p:sldId id="329" r:id="rId39"/>
    <p:sldId id="330" r:id="rId40"/>
    <p:sldId id="331" r:id="rId41"/>
    <p:sldId id="332" r:id="rId42"/>
    <p:sldId id="261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2"/>
    <p:restoredTop sz="85774"/>
  </p:normalViewPr>
  <p:slideViewPr>
    <p:cSldViewPr snapToGrid="0">
      <p:cViewPr varScale="1">
        <p:scale>
          <a:sx n="68" d="100"/>
          <a:sy n="68" d="100"/>
        </p:scale>
        <p:origin x="376" y="200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6B63CA2E-4DF7-9E4E-A2E7-266AEE04199A}"/>
    <pc:docChg chg="undo redo custSel addSld delSld modSld addMainMaster delMainMaster modMainMaster">
      <pc:chgData name="Guangwei Zhang" userId="00c53528-d8f4-413e-b4b0-985264559294" providerId="ADAL" clId="{6B63CA2E-4DF7-9E4E-A2E7-266AEE04199A}" dt="2024-07-13T15:52:05.097" v="10102" actId="5793"/>
      <pc:docMkLst>
        <pc:docMk/>
      </pc:docMkLst>
      <pc:sldChg chg="addSp delSp modSp mod">
        <pc:chgData name="Guangwei Zhang" userId="00c53528-d8f4-413e-b4b0-985264559294" providerId="ADAL" clId="{6B63CA2E-4DF7-9E4E-A2E7-266AEE04199A}" dt="2024-07-13T15:30:03.784" v="8660" actId="1076"/>
        <pc:sldMkLst>
          <pc:docMk/>
          <pc:sldMk cId="3577793713" sldId="259"/>
        </pc:sldMkLst>
        <pc:spChg chg="mod">
          <ac:chgData name="Guangwei Zhang" userId="00c53528-d8f4-413e-b4b0-985264559294" providerId="ADAL" clId="{6B63CA2E-4DF7-9E4E-A2E7-266AEE04199A}" dt="2024-07-10T12:08:45.994" v="54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6B63CA2E-4DF7-9E4E-A2E7-266AEE04199A}" dt="2024-07-13T15:30:03.784" v="8660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6B63CA2E-4DF7-9E4E-A2E7-266AEE04199A}" dt="2024-07-13T15:27:09.108" v="8597" actId="20577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6B63CA2E-4DF7-9E4E-A2E7-266AEE04199A}" dt="2024-07-13T15:25:27.543" v="8517" actId="1076"/>
          <ac:spMkLst>
            <pc:docMk/>
            <pc:sldMk cId="3577793713" sldId="259"/>
            <ac:spMk id="10" creationId="{27F05BE2-51F5-DC28-29B0-D597F5D4A651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1" creationId="{1276C320-B891-5994-76F7-3B6BC9B846BF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2" creationId="{7E8B892E-31BA-332B-576C-029D0A5BC2BB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3" creationId="{9A950A5F-86B4-B11E-463A-E78EBBBA983F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6" creationId="{2F461CEF-3FFF-5CEF-CE95-23E36999AC62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7" creationId="{7C97F657-5378-017C-E017-18530E84DA2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8" creationId="{E182E0FD-806A-B153-CAE9-C6A2C796D776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9" creationId="{25D3D774-FCB8-45FE-893B-075965686A4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1" creationId="{5578A7E1-57EA-239A-0D5D-29EB98FB4FA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2" creationId="{CE15F7E1-EF63-D67E-1A66-3AC0A5D374E3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3" creationId="{6A8A78BA-504B-9CB6-3075-14747B1AB81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5" creationId="{ACBB6EF5-8F00-C1D7-2316-C2127F0F9905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6" creationId="{241213C7-994E-7251-E9B3-69C6C944A3E3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5" creationId="{6F5961A2-ED79-B99F-F4CD-0DF78AD7E6AF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6" creationId="{E931A981-8552-81CF-FDAB-43222FD4DAD1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7" creationId="{CF550046-BE14-5BD6-C978-E0C0AACB8A4D}"/>
          </ac:spMkLst>
        </pc:spChg>
        <pc:spChg chg="mod">
          <ac:chgData name="Guangwei Zhang" userId="00c53528-d8f4-413e-b4b0-985264559294" providerId="ADAL" clId="{6B63CA2E-4DF7-9E4E-A2E7-266AEE04199A}" dt="2024-07-13T15:27:16.077" v="8613" actId="1076"/>
          <ac:spMkLst>
            <pc:docMk/>
            <pc:sldMk cId="3577793713" sldId="259"/>
            <ac:spMk id="38" creationId="{00AB69BE-951F-A950-1172-8CCE979690D9}"/>
          </ac:spMkLst>
        </pc:spChg>
        <pc:picChg chg="add mod">
          <ac:chgData name="Guangwei Zhang" userId="00c53528-d8f4-413e-b4b0-985264559294" providerId="ADAL" clId="{6B63CA2E-4DF7-9E4E-A2E7-266AEE04199A}" dt="2024-07-13T15:25:47.811" v="8519" actId="1076"/>
          <ac:picMkLst>
            <pc:docMk/>
            <pc:sldMk cId="3577793713" sldId="259"/>
            <ac:picMk id="5" creationId="{76950577-2589-5A6D-B139-6D43EBE36604}"/>
          </ac:picMkLst>
        </pc:picChg>
        <pc:picChg chg="add mod">
          <ac:chgData name="Guangwei Zhang" userId="00c53528-d8f4-413e-b4b0-985264559294" providerId="ADAL" clId="{6B63CA2E-4DF7-9E4E-A2E7-266AEE04199A}" dt="2024-07-13T15:26:24.375" v="8558" actId="1440"/>
          <ac:picMkLst>
            <pc:docMk/>
            <pc:sldMk cId="3577793713" sldId="259"/>
            <ac:picMk id="6" creationId="{9325D2C2-DE07-5BAE-1F36-7F9D50CFED9D}"/>
          </ac:picMkLst>
        </pc:picChg>
        <pc:picChg chg="mod modCrop">
          <ac:chgData name="Guangwei Zhang" userId="00c53528-d8f4-413e-b4b0-985264559294" providerId="ADAL" clId="{6B63CA2E-4DF7-9E4E-A2E7-266AEE04199A}" dt="2024-07-13T15:28:07.558" v="8634" actId="1076"/>
          <ac:picMkLst>
            <pc:docMk/>
            <pc:sldMk cId="3577793713" sldId="259"/>
            <ac:picMk id="27" creationId="{C4546061-CF54-3128-A27A-31B8A166B48F}"/>
          </ac:picMkLst>
        </pc:picChg>
        <pc:picChg chg="add mod">
          <ac:chgData name="Guangwei Zhang" userId="00c53528-d8f4-413e-b4b0-985264559294" providerId="ADAL" clId="{6B63CA2E-4DF7-9E4E-A2E7-266AEE04199A}" dt="2024-07-13T15:28:10.386" v="8635" actId="1076"/>
          <ac:picMkLst>
            <pc:docMk/>
            <pc:sldMk cId="3577793713" sldId="259"/>
            <ac:picMk id="32" creationId="{DF6DB1DA-FFE3-D810-B97F-13EC6120C27F}"/>
          </ac:picMkLst>
        </pc:picChg>
        <pc:cxnChg chg="del">
          <ac:chgData name="Guangwei Zhang" userId="00c53528-d8f4-413e-b4b0-985264559294" providerId="ADAL" clId="{6B63CA2E-4DF7-9E4E-A2E7-266AEE04199A}" dt="2024-07-13T15:25:06.013" v="8465" actId="478"/>
          <ac:cxnSpMkLst>
            <pc:docMk/>
            <pc:sldMk cId="3577793713" sldId="259"/>
            <ac:cxnSpMk id="15" creationId="{43ADA972-633B-F77F-EF09-A9019B55DE6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84450572" sldId="260"/>
        </pc:sldMkLst>
      </pc:sldChg>
      <pc:sldChg chg="addSp delSp modSp new mod modNotesTx">
        <pc:chgData name="Guangwei Zhang" userId="00c53528-d8f4-413e-b4b0-985264559294" providerId="ADAL" clId="{6B63CA2E-4DF7-9E4E-A2E7-266AEE04199A}" dt="2024-07-13T12:31:45.248" v="4010" actId="1076"/>
        <pc:sldMkLst>
          <pc:docMk/>
          <pc:sldMk cId="4234917413" sldId="260"/>
        </pc:sldMkLst>
        <pc:spChg chg="mod">
          <ac:chgData name="Guangwei Zhang" userId="00c53528-d8f4-413e-b4b0-985264559294" providerId="ADAL" clId="{6B63CA2E-4DF7-9E4E-A2E7-266AEE04199A}" dt="2024-07-12T16:46:34.250" v="114" actId="20577"/>
          <ac:spMkLst>
            <pc:docMk/>
            <pc:sldMk cId="4234917413" sldId="260"/>
            <ac:spMk id="3" creationId="{92D7CFEA-189A-3BE5-9FA0-75086BE6D717}"/>
          </ac:spMkLst>
        </pc:spChg>
        <pc:spChg chg="add mod">
          <ac:chgData name="Guangwei Zhang" userId="00c53528-d8f4-413e-b4b0-985264559294" providerId="ADAL" clId="{6B63CA2E-4DF7-9E4E-A2E7-266AEE04199A}" dt="2024-07-13T05:18:41.366" v="254" actId="20577"/>
          <ac:spMkLst>
            <pc:docMk/>
            <pc:sldMk cId="4234917413" sldId="260"/>
            <ac:spMk id="4" creationId="{66A3C3DC-FACF-1854-942F-73F285EF84BD}"/>
          </ac:spMkLst>
        </pc:spChg>
        <pc:spChg chg="add mod">
          <ac:chgData name="Guangwei Zhang" userId="00c53528-d8f4-413e-b4b0-985264559294" providerId="ADAL" clId="{6B63CA2E-4DF7-9E4E-A2E7-266AEE04199A}" dt="2024-07-13T05:21:19.910" v="356" actId="1076"/>
          <ac:spMkLst>
            <pc:docMk/>
            <pc:sldMk cId="4234917413" sldId="260"/>
            <ac:spMk id="11" creationId="{7D7EFD54-8263-1171-7181-77FD18C7503F}"/>
          </ac:spMkLst>
        </pc:spChg>
        <pc:spChg chg="add mod">
          <ac:chgData name="Guangwei Zhang" userId="00c53528-d8f4-413e-b4b0-985264559294" providerId="ADAL" clId="{6B63CA2E-4DF7-9E4E-A2E7-266AEE04199A}" dt="2024-07-13T05:21:38.550" v="438" actId="1076"/>
          <ac:spMkLst>
            <pc:docMk/>
            <pc:sldMk cId="4234917413" sldId="260"/>
            <ac:spMk id="12" creationId="{0CFD1069-3F7C-72FE-06C5-FB37E8E90F78}"/>
          </ac:spMkLst>
        </pc:spChg>
        <pc:spChg chg="add mod">
          <ac:chgData name="Guangwei Zhang" userId="00c53528-d8f4-413e-b4b0-985264559294" providerId="ADAL" clId="{6B63CA2E-4DF7-9E4E-A2E7-266AEE04199A}" dt="2024-07-13T05:21:51.361" v="461" actId="1076"/>
          <ac:spMkLst>
            <pc:docMk/>
            <pc:sldMk cId="4234917413" sldId="260"/>
            <ac:spMk id="13" creationId="{DFC0F4C2-6AC6-A826-93E2-CA4B403AFC18}"/>
          </ac:spMkLst>
        </pc:spChg>
        <pc:picChg chg="add mod">
          <ac:chgData name="Guangwei Zhang" userId="00c53528-d8f4-413e-b4b0-985264559294" providerId="ADAL" clId="{6B63CA2E-4DF7-9E4E-A2E7-266AEE04199A}" dt="2024-07-13T05:19:44.621" v="272" actId="1076"/>
          <ac:picMkLst>
            <pc:docMk/>
            <pc:sldMk cId="4234917413" sldId="260"/>
            <ac:picMk id="5" creationId="{AA1CC87D-2554-8290-0902-D74733D3C364}"/>
          </ac:picMkLst>
        </pc:picChg>
        <pc:picChg chg="add del mod">
          <ac:chgData name="Guangwei Zhang" userId="00c53528-d8f4-413e-b4b0-985264559294" providerId="ADAL" clId="{6B63CA2E-4DF7-9E4E-A2E7-266AEE04199A}" dt="2024-07-13T05:19:13.426" v="261" actId="478"/>
          <ac:picMkLst>
            <pc:docMk/>
            <pc:sldMk cId="4234917413" sldId="260"/>
            <ac:picMk id="6" creationId="{1A708E24-8E55-36A5-4752-7CE672B61519}"/>
          </ac:picMkLst>
        </pc:picChg>
        <pc:picChg chg="add del mod">
          <ac:chgData name="Guangwei Zhang" userId="00c53528-d8f4-413e-b4b0-985264559294" providerId="ADAL" clId="{6B63CA2E-4DF7-9E4E-A2E7-266AEE04199A}" dt="2024-07-13T05:19:28.110" v="265" actId="478"/>
          <ac:picMkLst>
            <pc:docMk/>
            <pc:sldMk cId="4234917413" sldId="260"/>
            <ac:picMk id="7" creationId="{FE4F56D8-EA7E-82EF-9B52-0F215FA900AA}"/>
          </ac:picMkLst>
        </pc:picChg>
        <pc:picChg chg="add mod">
          <ac:chgData name="Guangwei Zhang" userId="00c53528-d8f4-413e-b4b0-985264559294" providerId="ADAL" clId="{6B63CA2E-4DF7-9E4E-A2E7-266AEE04199A}" dt="2024-07-13T05:19:40.831" v="270" actId="14100"/>
          <ac:picMkLst>
            <pc:docMk/>
            <pc:sldMk cId="4234917413" sldId="260"/>
            <ac:picMk id="8" creationId="{0F5F907D-14FA-F07B-ABFE-094BCAA652EF}"/>
          </ac:picMkLst>
        </pc:picChg>
        <pc:picChg chg="add mod">
          <ac:chgData name="Guangwei Zhang" userId="00c53528-d8f4-413e-b4b0-985264559294" providerId="ADAL" clId="{6B63CA2E-4DF7-9E4E-A2E7-266AEE04199A}" dt="2024-07-13T05:21:06.002" v="315" actId="1076"/>
          <ac:picMkLst>
            <pc:docMk/>
            <pc:sldMk cId="4234917413" sldId="260"/>
            <ac:picMk id="10" creationId="{17E48068-0E35-9C96-0D52-70E192DF7072}"/>
          </ac:picMkLst>
        </pc:picChg>
        <pc:picChg chg="add mod">
          <ac:chgData name="Guangwei Zhang" userId="00c53528-d8f4-413e-b4b0-985264559294" providerId="ADAL" clId="{6B63CA2E-4DF7-9E4E-A2E7-266AEE04199A}" dt="2024-07-13T05:23:04.505" v="468" actId="1076"/>
          <ac:picMkLst>
            <pc:docMk/>
            <pc:sldMk cId="4234917413" sldId="260"/>
            <ac:picMk id="14" creationId="{6B89ED09-F784-82E0-0F01-80575E2C9450}"/>
          </ac:picMkLst>
        </pc:picChg>
        <pc:picChg chg="add del mod">
          <ac:chgData name="Guangwei Zhang" userId="00c53528-d8f4-413e-b4b0-985264559294" providerId="ADAL" clId="{6B63CA2E-4DF7-9E4E-A2E7-266AEE04199A}" dt="2024-07-13T05:23:12.454" v="472" actId="478"/>
          <ac:picMkLst>
            <pc:docMk/>
            <pc:sldMk cId="4234917413" sldId="260"/>
            <ac:picMk id="15" creationId="{3DD72014-1CCF-458C-6A78-230EA0B527DA}"/>
          </ac:picMkLst>
        </pc:picChg>
        <pc:picChg chg="add mod">
          <ac:chgData name="Guangwei Zhang" userId="00c53528-d8f4-413e-b4b0-985264559294" providerId="ADAL" clId="{6B63CA2E-4DF7-9E4E-A2E7-266AEE04199A}" dt="2024-07-13T12:31:45.248" v="4010" actId="1076"/>
          <ac:picMkLst>
            <pc:docMk/>
            <pc:sldMk cId="4234917413" sldId="260"/>
            <ac:picMk id="16" creationId="{CA2233D8-1880-3606-58AB-152AD7DBDE9C}"/>
          </ac:picMkLst>
        </pc:picChg>
        <pc:picChg chg="add mod">
          <ac:chgData name="Guangwei Zhang" userId="00c53528-d8f4-413e-b4b0-985264559294" providerId="ADAL" clId="{6B63CA2E-4DF7-9E4E-A2E7-266AEE04199A}" dt="2024-07-13T12:31:43.129" v="4009" actId="1076"/>
          <ac:picMkLst>
            <pc:docMk/>
            <pc:sldMk cId="4234917413" sldId="260"/>
            <ac:picMk id="17" creationId="{72982373-3CEF-B799-67B9-A739AE6AB86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56863877" sldId="261"/>
        </pc:sldMkLst>
      </pc:sldChg>
      <pc:sldChg chg="addSp modSp new mod modAnim">
        <pc:chgData name="Guangwei Zhang" userId="00c53528-d8f4-413e-b4b0-985264559294" providerId="ADAL" clId="{6B63CA2E-4DF7-9E4E-A2E7-266AEE04199A}" dt="2024-07-13T15:28:49.909" v="8644"/>
        <pc:sldMkLst>
          <pc:docMk/>
          <pc:sldMk cId="3698876534" sldId="261"/>
        </pc:sldMkLst>
        <pc:spChg chg="mod">
          <ac:chgData name="Guangwei Zhang" userId="00c53528-d8f4-413e-b4b0-985264559294" providerId="ADAL" clId="{6B63CA2E-4DF7-9E4E-A2E7-266AEE04199A}" dt="2024-07-13T08:31:36.194" v="3770" actId="1076"/>
          <ac:spMkLst>
            <pc:docMk/>
            <pc:sldMk cId="3698876534" sldId="261"/>
            <ac:spMk id="2" creationId="{E9AF27C1-174A-337E-36E1-A837ACA76430}"/>
          </ac:spMkLst>
        </pc:spChg>
        <pc:spChg chg="mod">
          <ac:chgData name="Guangwei Zhang" userId="00c53528-d8f4-413e-b4b0-985264559294" providerId="ADAL" clId="{6B63CA2E-4DF7-9E4E-A2E7-266AEE04199A}" dt="2024-07-13T05:29:07.073" v="1029" actId="20577"/>
          <ac:spMkLst>
            <pc:docMk/>
            <pc:sldMk cId="3698876534" sldId="261"/>
            <ac:spMk id="3" creationId="{94AF3A65-4260-E2A0-D111-D68202F6B532}"/>
          </ac:spMkLst>
        </pc:spChg>
        <pc:spChg chg="add mod">
          <ac:chgData name="Guangwei Zhang" userId="00c53528-d8f4-413e-b4b0-985264559294" providerId="ADAL" clId="{6B63CA2E-4DF7-9E4E-A2E7-266AEE04199A}" dt="2024-07-13T05:28:06.953" v="978" actId="14100"/>
          <ac:spMkLst>
            <pc:docMk/>
            <pc:sldMk cId="3698876534" sldId="261"/>
            <ac:spMk id="4" creationId="{70CEBD63-9F0A-F332-1B30-2EE372739110}"/>
          </ac:spMkLst>
        </pc:spChg>
        <pc:spChg chg="add mod">
          <ac:chgData name="Guangwei Zhang" userId="00c53528-d8f4-413e-b4b0-985264559294" providerId="ADAL" clId="{6B63CA2E-4DF7-9E4E-A2E7-266AEE04199A}" dt="2024-07-13T05:28:42.294" v="992" actId="20577"/>
          <ac:spMkLst>
            <pc:docMk/>
            <pc:sldMk cId="3698876534" sldId="261"/>
            <ac:spMk id="5" creationId="{B8E750A2-A86B-45E0-D364-6B54AC9DD327}"/>
          </ac:spMkLst>
        </pc:spChg>
        <pc:spChg chg="add mod">
          <ac:chgData name="Guangwei Zhang" userId="00c53528-d8f4-413e-b4b0-985264559294" providerId="ADAL" clId="{6B63CA2E-4DF7-9E4E-A2E7-266AEE04199A}" dt="2024-07-13T05:29:44.379" v="1041" actId="1076"/>
          <ac:spMkLst>
            <pc:docMk/>
            <pc:sldMk cId="3698876534" sldId="261"/>
            <ac:spMk id="6" creationId="{3DCCE682-4ADE-B57E-B59F-A240F7D6FAC7}"/>
          </ac:spMkLst>
        </pc:spChg>
        <pc:spChg chg="add mod">
          <ac:chgData name="Guangwei Zhang" userId="00c53528-d8f4-413e-b4b0-985264559294" providerId="ADAL" clId="{6B63CA2E-4DF7-9E4E-A2E7-266AEE04199A}" dt="2024-07-13T05:29:01.347" v="1015" actId="1076"/>
          <ac:spMkLst>
            <pc:docMk/>
            <pc:sldMk cId="3698876534" sldId="261"/>
            <ac:spMk id="7" creationId="{85F3CA7E-AC7E-2CE8-AA2A-89B89895FD0E}"/>
          </ac:spMkLst>
        </pc:spChg>
        <pc:spChg chg="add mod">
          <ac:chgData name="Guangwei Zhang" userId="00c53528-d8f4-413e-b4b0-985264559294" providerId="ADAL" clId="{6B63CA2E-4DF7-9E4E-A2E7-266AEE04199A}" dt="2024-07-13T05:29:15.515" v="1032" actId="14100"/>
          <ac:spMkLst>
            <pc:docMk/>
            <pc:sldMk cId="3698876534" sldId="261"/>
            <ac:spMk id="8" creationId="{1616DFA7-38AD-9150-FB7E-532B02D79D86}"/>
          </ac:spMkLst>
        </pc:spChg>
        <pc:spChg chg="add mod">
          <ac:chgData name="Guangwei Zhang" userId="00c53528-d8f4-413e-b4b0-985264559294" providerId="ADAL" clId="{6B63CA2E-4DF7-9E4E-A2E7-266AEE04199A}" dt="2024-07-13T05:29:21.807" v="1035" actId="20577"/>
          <ac:spMkLst>
            <pc:docMk/>
            <pc:sldMk cId="3698876534" sldId="261"/>
            <ac:spMk id="9" creationId="{5D69709D-FC4D-4C9D-E54C-3439896FD796}"/>
          </ac:spMkLst>
        </pc:spChg>
        <pc:spChg chg="add mod">
          <ac:chgData name="Guangwei Zhang" userId="00c53528-d8f4-413e-b4b0-985264559294" providerId="ADAL" clId="{6B63CA2E-4DF7-9E4E-A2E7-266AEE04199A}" dt="2024-07-13T05:29:51.951" v="1046" actId="14100"/>
          <ac:spMkLst>
            <pc:docMk/>
            <pc:sldMk cId="3698876534" sldId="261"/>
            <ac:spMk id="14" creationId="{FB4DA17F-DAAD-EAB7-967D-111D2AFDEBAA}"/>
          </ac:spMkLst>
        </pc:spChg>
        <pc:spChg chg="add mod">
          <ac:chgData name="Guangwei Zhang" userId="00c53528-d8f4-413e-b4b0-985264559294" providerId="ADAL" clId="{6B63CA2E-4DF7-9E4E-A2E7-266AEE04199A}" dt="2024-07-13T05:29:54.708" v="1047" actId="571"/>
          <ac:spMkLst>
            <pc:docMk/>
            <pc:sldMk cId="3698876534" sldId="261"/>
            <ac:spMk id="15" creationId="{726A7C7E-0BAC-0909-D88D-022B10C594D2}"/>
          </ac:spMkLst>
        </pc:spChg>
        <pc:spChg chg="add mod">
          <ac:chgData name="Guangwei Zhang" userId="00c53528-d8f4-413e-b4b0-985264559294" providerId="ADAL" clId="{6B63CA2E-4DF7-9E4E-A2E7-266AEE04199A}" dt="2024-07-13T05:30:33.708" v="1058" actId="20577"/>
          <ac:spMkLst>
            <pc:docMk/>
            <pc:sldMk cId="3698876534" sldId="261"/>
            <ac:spMk id="17" creationId="{F8E4C5A5-9A76-93D4-F543-49B7E8119328}"/>
          </ac:spMkLst>
        </pc:spChg>
        <pc:spChg chg="add mod">
          <ac:chgData name="Guangwei Zhang" userId="00c53528-d8f4-413e-b4b0-985264559294" providerId="ADAL" clId="{6B63CA2E-4DF7-9E4E-A2E7-266AEE04199A}" dt="2024-07-13T05:30:02.709" v="1049" actId="571"/>
          <ac:spMkLst>
            <pc:docMk/>
            <pc:sldMk cId="3698876534" sldId="261"/>
            <ac:spMk id="18" creationId="{CF5698B9-C233-B7BE-9FC8-6CF379A20630}"/>
          </ac:spMkLst>
        </pc:spChg>
        <pc:spChg chg="add mod">
          <ac:chgData name="Guangwei Zhang" userId="00c53528-d8f4-413e-b4b0-985264559294" providerId="ADAL" clId="{6B63CA2E-4DF7-9E4E-A2E7-266AEE04199A}" dt="2024-07-13T05:30:17.921" v="1055" actId="14100"/>
          <ac:spMkLst>
            <pc:docMk/>
            <pc:sldMk cId="3698876534" sldId="261"/>
            <ac:spMk id="22" creationId="{5A663DFC-EF64-D0E5-BF41-86E4DA48B928}"/>
          </ac:spMkLst>
        </pc:spChg>
        <pc:spChg chg="add mod">
          <ac:chgData name="Guangwei Zhang" userId="00c53528-d8f4-413e-b4b0-985264559294" providerId="ADAL" clId="{6B63CA2E-4DF7-9E4E-A2E7-266AEE04199A}" dt="2024-07-13T05:30:20.087" v="1056" actId="571"/>
          <ac:spMkLst>
            <pc:docMk/>
            <pc:sldMk cId="3698876534" sldId="261"/>
            <ac:spMk id="23" creationId="{AAC7E732-F202-7FE0-F525-9E990DF5341F}"/>
          </ac:spMkLst>
        </pc:spChg>
        <pc:spChg chg="add mod">
          <ac:chgData name="Guangwei Zhang" userId="00c53528-d8f4-413e-b4b0-985264559294" providerId="ADAL" clId="{6B63CA2E-4DF7-9E4E-A2E7-266AEE04199A}" dt="2024-07-13T05:31:27.900" v="1142" actId="20577"/>
          <ac:spMkLst>
            <pc:docMk/>
            <pc:sldMk cId="3698876534" sldId="261"/>
            <ac:spMk id="24" creationId="{835EF101-D22E-189D-A4E1-E829E6AD0F81}"/>
          </ac:spMkLst>
        </pc:spChg>
        <pc:spChg chg="add mod">
          <ac:chgData name="Guangwei Zhang" userId="00c53528-d8f4-413e-b4b0-985264559294" providerId="ADAL" clId="{6B63CA2E-4DF7-9E4E-A2E7-266AEE04199A}" dt="2024-07-13T05:36:43.715" v="1609" actId="1076"/>
          <ac:spMkLst>
            <pc:docMk/>
            <pc:sldMk cId="3698876534" sldId="261"/>
            <ac:spMk id="25" creationId="{612EFFFA-3749-2B67-F1B6-FD199B37FAC3}"/>
          </ac:spMkLst>
        </pc:spChg>
        <pc:picChg chg="add mod">
          <ac:chgData name="Guangwei Zhang" userId="00c53528-d8f4-413e-b4b0-985264559294" providerId="ADAL" clId="{6B63CA2E-4DF7-9E4E-A2E7-266AEE04199A}" dt="2024-07-13T15:26:37.228" v="8561" actId="14100"/>
          <ac:picMkLst>
            <pc:docMk/>
            <pc:sldMk cId="3698876534" sldId="261"/>
            <ac:picMk id="28" creationId="{3C74C945-F030-D01C-4760-6FA20FAA16C0}"/>
          </ac:picMkLst>
        </pc:picChg>
        <pc:picChg chg="add mod">
          <ac:chgData name="Guangwei Zhang" userId="00c53528-d8f4-413e-b4b0-985264559294" providerId="ADAL" clId="{6B63CA2E-4DF7-9E4E-A2E7-266AEE04199A}" dt="2024-07-13T15:28:40.852" v="8642" actId="1076"/>
          <ac:picMkLst>
            <pc:docMk/>
            <pc:sldMk cId="3698876534" sldId="261"/>
            <ac:picMk id="29" creationId="{9DB33A0C-3B5D-0247-EB8E-F150DCAB9A4F}"/>
          </ac:picMkLst>
        </pc:picChg>
        <pc:cxnChg chg="add mod">
          <ac:chgData name="Guangwei Zhang" userId="00c53528-d8f4-413e-b4b0-985264559294" providerId="ADAL" clId="{6B63CA2E-4DF7-9E4E-A2E7-266AEE04199A}" dt="2024-07-13T05:29:44.379" v="1041" actId="1076"/>
          <ac:cxnSpMkLst>
            <pc:docMk/>
            <pc:sldMk cId="3698876534" sldId="261"/>
            <ac:cxnSpMk id="11" creationId="{AC576068-2968-E9A6-DBD7-B6612CCB144F}"/>
          </ac:cxnSpMkLst>
        </pc:cxnChg>
        <pc:cxnChg chg="add mod">
          <ac:chgData name="Guangwei Zhang" userId="00c53528-d8f4-413e-b4b0-985264559294" providerId="ADAL" clId="{6B63CA2E-4DF7-9E4E-A2E7-266AEE04199A}" dt="2024-07-13T05:30:08.203" v="1053" actId="14100"/>
          <ac:cxnSpMkLst>
            <pc:docMk/>
            <pc:sldMk cId="3698876534" sldId="261"/>
            <ac:cxnSpMk id="19" creationId="{2C23B5E2-6720-97B7-71CE-EAF36344B674}"/>
          </ac:cxnSpMkLst>
        </pc:cxnChg>
        <pc:cxnChg chg="add">
          <ac:chgData name="Guangwei Zhang" userId="00c53528-d8f4-413e-b4b0-985264559294" providerId="ADAL" clId="{6B63CA2E-4DF7-9E4E-A2E7-266AEE04199A}" dt="2024-07-13T05:36:48.653" v="1610" actId="11529"/>
          <ac:cxnSpMkLst>
            <pc:docMk/>
            <pc:sldMk cId="3698876534" sldId="261"/>
            <ac:cxnSpMk id="27" creationId="{3E62B688-3D98-F87F-B931-3339590F77A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5510737" sldId="262"/>
        </pc:sldMkLst>
      </pc:sldChg>
      <pc:sldChg chg="addSp delSp modSp new mod">
        <pc:chgData name="Guangwei Zhang" userId="00c53528-d8f4-413e-b4b0-985264559294" providerId="ADAL" clId="{6B63CA2E-4DF7-9E4E-A2E7-266AEE04199A}" dt="2024-07-13T15:28:59.445" v="8646" actId="1076"/>
        <pc:sldMkLst>
          <pc:docMk/>
          <pc:sldMk cId="2532353933" sldId="262"/>
        </pc:sldMkLst>
        <pc:spChg chg="mod">
          <ac:chgData name="Guangwei Zhang" userId="00c53528-d8f4-413e-b4b0-985264559294" providerId="ADAL" clId="{6B63CA2E-4DF7-9E4E-A2E7-266AEE04199A}" dt="2024-07-13T05:31:37.306" v="1157" actId="20577"/>
          <ac:spMkLst>
            <pc:docMk/>
            <pc:sldMk cId="2532353933" sldId="262"/>
            <ac:spMk id="3" creationId="{B21AA880-BE00-5142-7B88-746AAE514226}"/>
          </ac:spMkLst>
        </pc:spChg>
        <pc:spChg chg="add mod">
          <ac:chgData name="Guangwei Zhang" userId="00c53528-d8f4-413e-b4b0-985264559294" providerId="ADAL" clId="{6B63CA2E-4DF7-9E4E-A2E7-266AEE04199A}" dt="2024-07-13T05:32:38.999" v="1332" actId="20577"/>
          <ac:spMkLst>
            <pc:docMk/>
            <pc:sldMk cId="2532353933" sldId="262"/>
            <ac:spMk id="4" creationId="{B8AF38E9-37E6-240A-F0FC-841FBAD00076}"/>
          </ac:spMkLst>
        </pc:spChg>
        <pc:spChg chg="add mod">
          <ac:chgData name="Guangwei Zhang" userId="00c53528-d8f4-413e-b4b0-985264559294" providerId="ADAL" clId="{6B63CA2E-4DF7-9E4E-A2E7-266AEE04199A}" dt="2024-07-13T05:34:13.237" v="1433" actId="20577"/>
          <ac:spMkLst>
            <pc:docMk/>
            <pc:sldMk cId="2532353933" sldId="262"/>
            <ac:spMk id="5" creationId="{140A8116-74D1-BD48-ED13-40FDFAA6D7F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6" creationId="{0981BEB0-A351-2DC6-D3D8-77B2AC391C39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7" creationId="{99FB5BCA-9B4A-B9F2-CA11-474B14D3268E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8" creationId="{1BAB4C86-19F6-B77B-94F8-4AEC452B9545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9" creationId="{E571EE72-1279-8165-D61F-44280DDF3882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0" creationId="{2B717239-035D-BB57-349C-226154EA1D26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1" creationId="{668327EB-AC37-3797-6631-FA34084DA6F6}"/>
          </ac:spMkLst>
        </pc:spChg>
        <pc:spChg chg="add mod">
          <ac:chgData name="Guangwei Zhang" userId="00c53528-d8f4-413e-b4b0-985264559294" providerId="ADAL" clId="{6B63CA2E-4DF7-9E4E-A2E7-266AEE04199A}" dt="2024-07-13T05:34:15.352" v="1434" actId="20577"/>
          <ac:spMkLst>
            <pc:docMk/>
            <pc:sldMk cId="2532353933" sldId="262"/>
            <ac:spMk id="12" creationId="{F266EA2B-173A-B0AA-89E6-6675D92448B6}"/>
          </ac:spMkLst>
        </pc:spChg>
        <pc:spChg chg="add mod">
          <ac:chgData name="Guangwei Zhang" userId="00c53528-d8f4-413e-b4b0-985264559294" providerId="ADAL" clId="{6B63CA2E-4DF7-9E4E-A2E7-266AEE04199A}" dt="2024-07-13T05:34:17.274" v="1435" actId="20577"/>
          <ac:spMkLst>
            <pc:docMk/>
            <pc:sldMk cId="2532353933" sldId="262"/>
            <ac:spMk id="13" creationId="{AB4F088A-608F-2DCA-B4EA-7CA1D2C3623E}"/>
          </ac:spMkLst>
        </pc:spChg>
        <pc:spChg chg="add mod">
          <ac:chgData name="Guangwei Zhang" userId="00c53528-d8f4-413e-b4b0-985264559294" providerId="ADAL" clId="{6B63CA2E-4DF7-9E4E-A2E7-266AEE04199A}" dt="2024-07-13T05:34:18.902" v="1436" actId="20577"/>
          <ac:spMkLst>
            <pc:docMk/>
            <pc:sldMk cId="2532353933" sldId="262"/>
            <ac:spMk id="14" creationId="{7E9215F0-965E-590B-5C5F-A65D590E620E}"/>
          </ac:spMkLst>
        </pc:spChg>
        <pc:spChg chg="add mod">
          <ac:chgData name="Guangwei Zhang" userId="00c53528-d8f4-413e-b4b0-985264559294" providerId="ADAL" clId="{6B63CA2E-4DF7-9E4E-A2E7-266AEE04199A}" dt="2024-07-13T05:34:20.604" v="1437" actId="20577"/>
          <ac:spMkLst>
            <pc:docMk/>
            <pc:sldMk cId="2532353933" sldId="262"/>
            <ac:spMk id="15" creationId="{5C0450E1-A7D5-CB4F-A405-626F39D7B16A}"/>
          </ac:spMkLst>
        </pc:spChg>
        <pc:spChg chg="add mod">
          <ac:chgData name="Guangwei Zhang" userId="00c53528-d8f4-413e-b4b0-985264559294" providerId="ADAL" clId="{6B63CA2E-4DF7-9E4E-A2E7-266AEE04199A}" dt="2024-07-13T05:35:28.792" v="1495" actId="20577"/>
          <ac:spMkLst>
            <pc:docMk/>
            <pc:sldMk cId="2532353933" sldId="262"/>
            <ac:spMk id="16" creationId="{4205BB9A-F348-F63B-050F-507858455B9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7" creationId="{9B2BAAD0-456D-4FCE-6AFE-3A940EBE5186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8" creationId="{B05CA840-B313-3E74-5AEB-942BA948B730}"/>
          </ac:spMkLst>
        </pc:spChg>
        <pc:spChg chg="add mod">
          <ac:chgData name="Guangwei Zhang" userId="00c53528-d8f4-413e-b4b0-985264559294" providerId="ADAL" clId="{6B63CA2E-4DF7-9E4E-A2E7-266AEE04199A}" dt="2024-07-13T05:34:34.745" v="1440" actId="20577"/>
          <ac:spMkLst>
            <pc:docMk/>
            <pc:sldMk cId="2532353933" sldId="262"/>
            <ac:spMk id="19" creationId="{2603B27D-853D-EB4E-14F3-1BDC8CE499E3}"/>
          </ac:spMkLst>
        </pc:spChg>
        <pc:spChg chg="add mod">
          <ac:chgData name="Guangwei Zhang" userId="00c53528-d8f4-413e-b4b0-985264559294" providerId="ADAL" clId="{6B63CA2E-4DF7-9E4E-A2E7-266AEE04199A}" dt="2024-07-13T05:34:45.994" v="1442" actId="20577"/>
          <ac:spMkLst>
            <pc:docMk/>
            <pc:sldMk cId="2532353933" sldId="262"/>
            <ac:spMk id="20" creationId="{5F979F47-7D00-F743-B211-041FD812A085}"/>
          </ac:spMkLst>
        </pc:spChg>
        <pc:spChg chg="add mod">
          <ac:chgData name="Guangwei Zhang" userId="00c53528-d8f4-413e-b4b0-985264559294" providerId="ADAL" clId="{6B63CA2E-4DF7-9E4E-A2E7-266AEE04199A}" dt="2024-07-13T05:34:49.813" v="1444" actId="20577"/>
          <ac:spMkLst>
            <pc:docMk/>
            <pc:sldMk cId="2532353933" sldId="262"/>
            <ac:spMk id="21" creationId="{C13EBE0B-5ABB-9653-D980-9670655F8A7E}"/>
          </ac:spMkLst>
        </pc:spChg>
        <pc:spChg chg="add mod">
          <ac:chgData name="Guangwei Zhang" userId="00c53528-d8f4-413e-b4b0-985264559294" providerId="ADAL" clId="{6B63CA2E-4DF7-9E4E-A2E7-266AEE04199A}" dt="2024-07-13T05:34:54.326" v="1446" actId="20577"/>
          <ac:spMkLst>
            <pc:docMk/>
            <pc:sldMk cId="2532353933" sldId="262"/>
            <ac:spMk id="22" creationId="{4363ED40-4726-8951-CB98-7E6A259107F3}"/>
          </ac:spMkLst>
        </pc:spChg>
        <pc:spChg chg="add mod">
          <ac:chgData name="Guangwei Zhang" userId="00c53528-d8f4-413e-b4b0-985264559294" providerId="ADAL" clId="{6B63CA2E-4DF7-9E4E-A2E7-266AEE04199A}" dt="2024-07-13T05:34:58.350" v="1448" actId="20577"/>
          <ac:spMkLst>
            <pc:docMk/>
            <pc:sldMk cId="2532353933" sldId="262"/>
            <ac:spMk id="23" creationId="{B1CE6650-67E1-257D-C840-19E6558E7F0A}"/>
          </ac:spMkLst>
        </pc:spChg>
        <pc:spChg chg="add mod">
          <ac:chgData name="Guangwei Zhang" userId="00c53528-d8f4-413e-b4b0-985264559294" providerId="ADAL" clId="{6B63CA2E-4DF7-9E4E-A2E7-266AEE04199A}" dt="2024-07-13T05:35:05.044" v="1453" actId="20577"/>
          <ac:spMkLst>
            <pc:docMk/>
            <pc:sldMk cId="2532353933" sldId="262"/>
            <ac:spMk id="24" creationId="{BAC7B4EE-A1FE-9699-1002-0DFEA5AA1874}"/>
          </ac:spMkLst>
        </pc:spChg>
        <pc:spChg chg="add mod">
          <ac:chgData name="Guangwei Zhang" userId="00c53528-d8f4-413e-b4b0-985264559294" providerId="ADAL" clId="{6B63CA2E-4DF7-9E4E-A2E7-266AEE04199A}" dt="2024-07-13T05:35:55.269" v="1535" actId="20577"/>
          <ac:spMkLst>
            <pc:docMk/>
            <pc:sldMk cId="2532353933" sldId="262"/>
            <ac:spMk id="25" creationId="{3EFCE0D0-13FF-3468-366D-C7A57EA04964}"/>
          </ac:spMkLst>
        </pc:spChg>
        <pc:picChg chg="add mod">
          <ac:chgData name="Guangwei Zhang" userId="00c53528-d8f4-413e-b4b0-985264559294" providerId="ADAL" clId="{6B63CA2E-4DF7-9E4E-A2E7-266AEE04199A}" dt="2024-07-13T15:28:59.445" v="8646" actId="1076"/>
          <ac:picMkLst>
            <pc:docMk/>
            <pc:sldMk cId="2532353933" sldId="262"/>
            <ac:picMk id="28" creationId="{0240858D-541A-E92E-1E77-766FB38F5EDA}"/>
          </ac:picMkLst>
        </pc:picChg>
        <pc:cxnChg chg="add del mod">
          <ac:chgData name="Guangwei Zhang" userId="00c53528-d8f4-413e-b4b0-985264559294" providerId="ADAL" clId="{6B63CA2E-4DF7-9E4E-A2E7-266AEE04199A}" dt="2024-07-13T05:36:13.295" v="1537" actId="478"/>
          <ac:cxnSpMkLst>
            <pc:docMk/>
            <pc:sldMk cId="2532353933" sldId="262"/>
            <ac:cxnSpMk id="27" creationId="{7BDEB438-FB39-B2B2-C959-BB7AACB6BF47}"/>
          </ac:cxnSpMkLst>
        </pc:cxnChg>
      </pc:sldChg>
      <pc:sldChg chg="addSp delSp modSp new mod modNotesTx">
        <pc:chgData name="Guangwei Zhang" userId="00c53528-d8f4-413e-b4b0-985264559294" providerId="ADAL" clId="{6B63CA2E-4DF7-9E4E-A2E7-266AEE04199A}" dt="2024-07-13T06:06:08.621" v="2986" actId="20577"/>
        <pc:sldMkLst>
          <pc:docMk/>
          <pc:sldMk cId="1792475238" sldId="263"/>
        </pc:sldMkLst>
        <pc:spChg chg="mod">
          <ac:chgData name="Guangwei Zhang" userId="00c53528-d8f4-413e-b4b0-985264559294" providerId="ADAL" clId="{6B63CA2E-4DF7-9E4E-A2E7-266AEE04199A}" dt="2024-07-13T06:06:08.621" v="2986" actId="20577"/>
          <ac:spMkLst>
            <pc:docMk/>
            <pc:sldMk cId="1792475238" sldId="263"/>
            <ac:spMk id="3" creationId="{E28F814D-39F5-5AD5-A453-984626F9B45A}"/>
          </ac:spMkLst>
        </pc:spChg>
        <pc:spChg chg="add mod">
          <ac:chgData name="Guangwei Zhang" userId="00c53528-d8f4-413e-b4b0-985264559294" providerId="ADAL" clId="{6B63CA2E-4DF7-9E4E-A2E7-266AEE04199A}" dt="2024-07-13T05:46:39.112" v="1922" actId="1076"/>
          <ac:spMkLst>
            <pc:docMk/>
            <pc:sldMk cId="1792475238" sldId="263"/>
            <ac:spMk id="4" creationId="{E786CB66-2E0B-06A6-0618-5654644D4C52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5" creationId="{5F91C69D-A8CD-8AFA-05A4-01DF7613B40B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6" creationId="{7ABBC4D0-B7F8-2FD5-28BC-62A4C76B994C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7" creationId="{3875FF58-CDB8-5D57-C75A-856B64BDE6D2}"/>
          </ac:spMkLst>
        </pc:spChg>
        <pc:picChg chg="add mod">
          <ac:chgData name="Guangwei Zhang" userId="00c53528-d8f4-413e-b4b0-985264559294" providerId="ADAL" clId="{6B63CA2E-4DF7-9E4E-A2E7-266AEE04199A}" dt="2024-07-13T05:44:18.425" v="1821" actId="1076"/>
          <ac:picMkLst>
            <pc:docMk/>
            <pc:sldMk cId="1792475238" sldId="263"/>
            <ac:picMk id="8" creationId="{A63ED12D-31E8-45D8-9753-F9C36A651261}"/>
          </ac:picMkLst>
        </pc:picChg>
        <pc:picChg chg="add mod">
          <ac:chgData name="Guangwei Zhang" userId="00c53528-d8f4-413e-b4b0-985264559294" providerId="ADAL" clId="{6B63CA2E-4DF7-9E4E-A2E7-266AEE04199A}" dt="2024-07-13T05:43:51.741" v="1820" actId="1076"/>
          <ac:picMkLst>
            <pc:docMk/>
            <pc:sldMk cId="1792475238" sldId="263"/>
            <ac:picMk id="9" creationId="{957BF633-6E49-B9D2-67D0-51D6D84441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69711149" sldId="263"/>
        </pc:sldMkLst>
      </pc:sldChg>
      <pc:sldChg chg="new del">
        <pc:chgData name="Guangwei Zhang" userId="00c53528-d8f4-413e-b4b0-985264559294" providerId="ADAL" clId="{6B63CA2E-4DF7-9E4E-A2E7-266AEE04199A}" dt="2024-07-13T05:44:21.675" v="1823" actId="2696"/>
        <pc:sldMkLst>
          <pc:docMk/>
          <pc:sldMk cId="419048702" sldId="26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845383957" sldId="264"/>
        </pc:sldMkLst>
      </pc:sldChg>
      <pc:sldChg chg="addSp delSp modSp add mod modAnim">
        <pc:chgData name="Guangwei Zhang" userId="00c53528-d8f4-413e-b4b0-985264559294" providerId="ADAL" clId="{6B63CA2E-4DF7-9E4E-A2E7-266AEE04199A}" dt="2024-07-13T06:06:06.382" v="2985" actId="20577"/>
        <pc:sldMkLst>
          <pc:docMk/>
          <pc:sldMk cId="4203425696" sldId="264"/>
        </pc:sldMkLst>
        <pc:spChg chg="mod">
          <ac:chgData name="Guangwei Zhang" userId="00c53528-d8f4-413e-b4b0-985264559294" providerId="ADAL" clId="{6B63CA2E-4DF7-9E4E-A2E7-266AEE04199A}" dt="2024-07-13T06:06:06.382" v="2985" actId="20577"/>
          <ac:spMkLst>
            <pc:docMk/>
            <pc:sldMk cId="4203425696" sldId="264"/>
            <ac:spMk id="3" creationId="{E28F814D-39F5-5AD5-A453-984626F9B45A}"/>
          </ac:spMkLst>
        </pc:spChg>
        <pc:spChg chg="del">
          <ac:chgData name="Guangwei Zhang" userId="00c53528-d8f4-413e-b4b0-985264559294" providerId="ADAL" clId="{6B63CA2E-4DF7-9E4E-A2E7-266AEE04199A}" dt="2024-07-13T05:44:25.577" v="1825" actId="478"/>
          <ac:spMkLst>
            <pc:docMk/>
            <pc:sldMk cId="4203425696" sldId="264"/>
            <ac:spMk id="4" creationId="{E786CB66-2E0B-06A6-0618-5654644D4C52}"/>
          </ac:spMkLst>
        </pc:spChg>
        <pc:spChg chg="add mod">
          <ac:chgData name="Guangwei Zhang" userId="00c53528-d8f4-413e-b4b0-985264559294" providerId="ADAL" clId="{6B63CA2E-4DF7-9E4E-A2E7-266AEE04199A}" dt="2024-07-13T05:44:35.732" v="1851" actId="20577"/>
          <ac:spMkLst>
            <pc:docMk/>
            <pc:sldMk cId="4203425696" sldId="264"/>
            <ac:spMk id="6" creationId="{CB4EEFCE-9E7B-1C33-B62A-1B4E34723A9F}"/>
          </ac:spMkLst>
        </pc:spChg>
        <pc:spChg chg="add mod">
          <ac:chgData name="Guangwei Zhang" userId="00c53528-d8f4-413e-b4b0-985264559294" providerId="ADAL" clId="{6B63CA2E-4DF7-9E4E-A2E7-266AEE04199A}" dt="2024-07-13T05:44:38.744" v="1852" actId="1076"/>
          <ac:spMkLst>
            <pc:docMk/>
            <pc:sldMk cId="4203425696" sldId="264"/>
            <ac:spMk id="10" creationId="{21C1078A-0530-44A6-1E4B-6606799FB1C7}"/>
          </ac:spMkLst>
        </pc:spChg>
        <pc:picChg chg="add mod">
          <ac:chgData name="Guangwei Zhang" userId="00c53528-d8f4-413e-b4b0-985264559294" providerId="ADAL" clId="{6B63CA2E-4DF7-9E4E-A2E7-266AEE04199A}" dt="2024-07-13T05:44:57.948" v="1856" actId="1076"/>
          <ac:picMkLst>
            <pc:docMk/>
            <pc:sldMk cId="4203425696" sldId="264"/>
            <ac:picMk id="7" creationId="{18548A2D-3365-5A8E-5D8C-6E3B618E0D0D}"/>
          </ac:picMkLst>
        </pc:picChg>
        <pc:picChg chg="del">
          <ac:chgData name="Guangwei Zhang" userId="00c53528-d8f4-413e-b4b0-985264559294" providerId="ADAL" clId="{6B63CA2E-4DF7-9E4E-A2E7-266AEE04199A}" dt="2024-07-13T05:44:25.577" v="1825" actId="478"/>
          <ac:picMkLst>
            <pc:docMk/>
            <pc:sldMk cId="4203425696" sldId="264"/>
            <ac:picMk id="8" creationId="{A63ED12D-31E8-45D8-9753-F9C36A651261}"/>
          </ac:picMkLst>
        </pc:picChg>
        <pc:picChg chg="del">
          <ac:chgData name="Guangwei Zhang" userId="00c53528-d8f4-413e-b4b0-985264559294" providerId="ADAL" clId="{6B63CA2E-4DF7-9E4E-A2E7-266AEE04199A}" dt="2024-07-13T05:44:27.337" v="1826" actId="478"/>
          <ac:picMkLst>
            <pc:docMk/>
            <pc:sldMk cId="4203425696" sldId="264"/>
            <ac:picMk id="9" creationId="{957BF633-6E49-B9D2-67D0-51D6D8444124}"/>
          </ac:picMkLst>
        </pc:picChg>
        <pc:picChg chg="add mod">
          <ac:chgData name="Guangwei Zhang" userId="00c53528-d8f4-413e-b4b0-985264559294" providerId="ADAL" clId="{6B63CA2E-4DF7-9E4E-A2E7-266AEE04199A}" dt="2024-07-13T05:45:11.762" v="1861" actId="1076"/>
          <ac:picMkLst>
            <pc:docMk/>
            <pc:sldMk cId="4203425696" sldId="264"/>
            <ac:picMk id="11" creationId="{315F9D28-4F99-0766-60EB-53FA560874DF}"/>
          </ac:picMkLst>
        </pc:picChg>
        <pc:picChg chg="add mod">
          <ac:chgData name="Guangwei Zhang" userId="00c53528-d8f4-413e-b4b0-985264559294" providerId="ADAL" clId="{6B63CA2E-4DF7-9E4E-A2E7-266AEE04199A}" dt="2024-07-13T05:45:22.884" v="1864" actId="1076"/>
          <ac:picMkLst>
            <pc:docMk/>
            <pc:sldMk cId="4203425696" sldId="264"/>
            <ac:picMk id="12" creationId="{8A1D5DB6-64DC-48DD-2088-3EBC306AD7C8}"/>
          </ac:picMkLst>
        </pc:picChg>
        <pc:picChg chg="add mod">
          <ac:chgData name="Guangwei Zhang" userId="00c53528-d8f4-413e-b4b0-985264559294" providerId="ADAL" clId="{6B63CA2E-4DF7-9E4E-A2E7-266AEE04199A}" dt="2024-07-13T05:45:30.883" v="1867" actId="1076"/>
          <ac:picMkLst>
            <pc:docMk/>
            <pc:sldMk cId="4203425696" sldId="264"/>
            <ac:picMk id="13" creationId="{9B92335E-874E-EA8D-F7B3-D169F688F5CF}"/>
          </ac:picMkLst>
        </pc:picChg>
      </pc:sldChg>
      <pc:sldChg chg="addSp delSp modSp add mod modAnim">
        <pc:chgData name="Guangwei Zhang" userId="00c53528-d8f4-413e-b4b0-985264559294" providerId="ADAL" clId="{6B63CA2E-4DF7-9E4E-A2E7-266AEE04199A}" dt="2024-07-13T06:06:04.191" v="2984" actId="20577"/>
        <pc:sldMkLst>
          <pc:docMk/>
          <pc:sldMk cId="881000682" sldId="265"/>
        </pc:sldMkLst>
        <pc:spChg chg="mod">
          <ac:chgData name="Guangwei Zhang" userId="00c53528-d8f4-413e-b4b0-985264559294" providerId="ADAL" clId="{6B63CA2E-4DF7-9E4E-A2E7-266AEE04199A}" dt="2024-07-13T06:06:04.191" v="2984" actId="20577"/>
          <ac:spMkLst>
            <pc:docMk/>
            <pc:sldMk cId="881000682" sldId="265"/>
            <ac:spMk id="3" creationId="{E28F814D-39F5-5AD5-A453-984626F9B45A}"/>
          </ac:spMkLst>
        </pc:spChg>
        <pc:picChg chg="add mod">
          <ac:chgData name="Guangwei Zhang" userId="00c53528-d8f4-413e-b4b0-985264559294" providerId="ADAL" clId="{6B63CA2E-4DF7-9E4E-A2E7-266AEE04199A}" dt="2024-07-13T05:45:51.159" v="1875" actId="1076"/>
          <ac:picMkLst>
            <pc:docMk/>
            <pc:sldMk cId="881000682" sldId="265"/>
            <ac:picMk id="4" creationId="{7BF50A95-E7BD-CCE8-2AB7-E5C9B299A8CB}"/>
          </ac:picMkLst>
        </pc:picChg>
        <pc:picChg chg="add mod">
          <ac:chgData name="Guangwei Zhang" userId="00c53528-d8f4-413e-b4b0-985264559294" providerId="ADAL" clId="{6B63CA2E-4DF7-9E4E-A2E7-266AEE04199A}" dt="2024-07-13T05:46:03.453" v="1878" actId="1076"/>
          <ac:picMkLst>
            <pc:docMk/>
            <pc:sldMk cId="881000682" sldId="265"/>
            <ac:picMk id="5" creationId="{8AC72E9A-3EA2-523D-23BB-45DD0782151B}"/>
          </ac:picMkLst>
        </pc:picChg>
        <pc:picChg chg="del">
          <ac:chgData name="Guangwei Zhang" userId="00c53528-d8f4-413e-b4b0-985264559294" providerId="ADAL" clId="{6B63CA2E-4DF7-9E4E-A2E7-266AEE04199A}" dt="2024-07-13T05:45:44.612" v="1871" actId="478"/>
          <ac:picMkLst>
            <pc:docMk/>
            <pc:sldMk cId="881000682" sldId="265"/>
            <ac:picMk id="7" creationId="{18548A2D-3365-5A8E-5D8C-6E3B618E0D0D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27714368" sldId="26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9006320" sldId="266"/>
        </pc:sldMkLst>
      </pc:sldChg>
      <pc:sldChg chg="addSp modSp new mod">
        <pc:chgData name="Guangwei Zhang" userId="00c53528-d8f4-413e-b4b0-985264559294" providerId="ADAL" clId="{6B63CA2E-4DF7-9E4E-A2E7-266AEE04199A}" dt="2024-07-13T06:06:00.416" v="2983" actId="20577"/>
        <pc:sldMkLst>
          <pc:docMk/>
          <pc:sldMk cId="3338612463" sldId="266"/>
        </pc:sldMkLst>
        <pc:spChg chg="mod">
          <ac:chgData name="Guangwei Zhang" userId="00c53528-d8f4-413e-b4b0-985264559294" providerId="ADAL" clId="{6B63CA2E-4DF7-9E4E-A2E7-266AEE04199A}" dt="2024-07-13T06:06:00.416" v="2983" actId="20577"/>
          <ac:spMkLst>
            <pc:docMk/>
            <pc:sldMk cId="3338612463" sldId="266"/>
            <ac:spMk id="3" creationId="{487411D4-D82C-50B5-2F52-FE1D5D3C683F}"/>
          </ac:spMkLst>
        </pc:spChg>
        <pc:spChg chg="add mod">
          <ac:chgData name="Guangwei Zhang" userId="00c53528-d8f4-413e-b4b0-985264559294" providerId="ADAL" clId="{6B63CA2E-4DF7-9E4E-A2E7-266AEE04199A}" dt="2024-07-13T05:48:09.726" v="1952" actId="12"/>
          <ac:spMkLst>
            <pc:docMk/>
            <pc:sldMk cId="3338612463" sldId="266"/>
            <ac:spMk id="5" creationId="{A1EDB6D9-F0B0-355B-15FF-C21E2BF6A57A}"/>
          </ac:spMkLst>
        </pc:spChg>
        <pc:spChg chg="add mod">
          <ac:chgData name="Guangwei Zhang" userId="00c53528-d8f4-413e-b4b0-985264559294" providerId="ADAL" clId="{6B63CA2E-4DF7-9E4E-A2E7-266AEE04199A}" dt="2024-07-13T05:48:23.791" v="1960" actId="1076"/>
          <ac:spMkLst>
            <pc:docMk/>
            <pc:sldMk cId="3338612463" sldId="266"/>
            <ac:spMk id="7" creationId="{9C14D50A-38A8-6F9A-B62B-6BFD74FC91B8}"/>
          </ac:spMkLst>
        </pc:spChg>
        <pc:spChg chg="add mod">
          <ac:chgData name="Guangwei Zhang" userId="00c53528-d8f4-413e-b4b0-985264559294" providerId="ADAL" clId="{6B63CA2E-4DF7-9E4E-A2E7-266AEE04199A}" dt="2024-07-13T05:48:30.114" v="1965" actId="20577"/>
          <ac:spMkLst>
            <pc:docMk/>
            <pc:sldMk cId="3338612463" sldId="266"/>
            <ac:spMk id="8" creationId="{310F329E-D506-7FA2-638B-F4A21667F451}"/>
          </ac:spMkLst>
        </pc:spChg>
        <pc:spChg chg="add mod">
          <ac:chgData name="Guangwei Zhang" userId="00c53528-d8f4-413e-b4b0-985264559294" providerId="ADAL" clId="{6B63CA2E-4DF7-9E4E-A2E7-266AEE04199A}" dt="2024-07-13T05:49:21.152" v="2072" actId="14100"/>
          <ac:spMkLst>
            <pc:docMk/>
            <pc:sldMk cId="3338612463" sldId="266"/>
            <ac:spMk id="10" creationId="{A16098AD-BC85-FA66-3057-E0D4FD3276FB}"/>
          </ac:spMkLst>
        </pc:spChg>
        <pc:picChg chg="add mod">
          <ac:chgData name="Guangwei Zhang" userId="00c53528-d8f4-413e-b4b0-985264559294" providerId="ADAL" clId="{6B63CA2E-4DF7-9E4E-A2E7-266AEE04199A}" dt="2024-07-13T05:47:56.882" v="1950" actId="1076"/>
          <ac:picMkLst>
            <pc:docMk/>
            <pc:sldMk cId="3338612463" sldId="266"/>
            <ac:picMk id="6" creationId="{8B0E98AA-C81F-51D9-ECCC-A753A2671515}"/>
          </ac:picMkLst>
        </pc:picChg>
        <pc:picChg chg="add mod">
          <ac:chgData name="Guangwei Zhang" userId="00c53528-d8f4-413e-b4b0-985264559294" providerId="ADAL" clId="{6B63CA2E-4DF7-9E4E-A2E7-266AEE04199A}" dt="2024-07-13T05:48:26.450" v="1963" actId="571"/>
          <ac:picMkLst>
            <pc:docMk/>
            <pc:sldMk cId="3338612463" sldId="266"/>
            <ac:picMk id="9" creationId="{FEE400BA-52E1-A31D-297F-A3E3DD26334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52978" sldId="267"/>
        </pc:sldMkLst>
      </pc:sldChg>
      <pc:sldChg chg="addSp modSp new mod">
        <pc:chgData name="Guangwei Zhang" userId="00c53528-d8f4-413e-b4b0-985264559294" providerId="ADAL" clId="{6B63CA2E-4DF7-9E4E-A2E7-266AEE04199A}" dt="2024-07-13T05:59:52.973" v="2689" actId="20577"/>
        <pc:sldMkLst>
          <pc:docMk/>
          <pc:sldMk cId="178730727" sldId="267"/>
        </pc:sldMkLst>
        <pc:spChg chg="mod">
          <ac:chgData name="Guangwei Zhang" userId="00c53528-d8f4-413e-b4b0-985264559294" providerId="ADAL" clId="{6B63CA2E-4DF7-9E4E-A2E7-266AEE04199A}" dt="2024-07-13T05:52:33.595" v="2156" actId="20577"/>
          <ac:spMkLst>
            <pc:docMk/>
            <pc:sldMk cId="178730727" sldId="267"/>
            <ac:spMk id="3" creationId="{BA953ACC-5F01-8056-45BC-D77966CC9FA8}"/>
          </ac:spMkLst>
        </pc:spChg>
        <pc:spChg chg="add mod">
          <ac:chgData name="Guangwei Zhang" userId="00c53528-d8f4-413e-b4b0-985264559294" providerId="ADAL" clId="{6B63CA2E-4DF7-9E4E-A2E7-266AEE04199A}" dt="2024-07-13T05:53:07.364" v="2207" actId="2711"/>
          <ac:spMkLst>
            <pc:docMk/>
            <pc:sldMk cId="178730727" sldId="267"/>
            <ac:spMk id="4" creationId="{4AF7C5FA-F01A-509F-8033-9777C30EAC76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5" creationId="{5A98CDE7-ED4D-8CE8-CF4E-E27B24D409D5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7" creationId="{BCD39DAA-156F-208A-63EA-9AD9ADD8EB20}"/>
          </ac:spMkLst>
        </pc:spChg>
        <pc:spChg chg="add mod">
          <ac:chgData name="Guangwei Zhang" userId="00c53528-d8f4-413e-b4b0-985264559294" providerId="ADAL" clId="{6B63CA2E-4DF7-9E4E-A2E7-266AEE04199A}" dt="2024-07-13T05:59:52.973" v="2689" actId="20577"/>
          <ac:spMkLst>
            <pc:docMk/>
            <pc:sldMk cId="178730727" sldId="267"/>
            <ac:spMk id="8" creationId="{798C6FCC-C05A-235F-CA9A-775D08D21ECE}"/>
          </ac:spMkLst>
        </pc:spChg>
        <pc:cxnChg chg="add mod">
          <ac:chgData name="Guangwei Zhang" userId="00c53528-d8f4-413e-b4b0-985264559294" providerId="ADAL" clId="{6B63CA2E-4DF7-9E4E-A2E7-266AEE04199A}" dt="2024-07-13T05:55:04.626" v="2209" actId="1076"/>
          <ac:cxnSpMkLst>
            <pc:docMk/>
            <pc:sldMk cId="178730727" sldId="267"/>
            <ac:cxnSpMk id="6" creationId="{AFA9745A-231C-A2D5-C4B5-1EAB312E9429}"/>
          </ac:cxnSpMkLst>
        </pc:cxnChg>
      </pc:sldChg>
      <pc:sldChg chg="addSp modSp new mod">
        <pc:chgData name="Guangwei Zhang" userId="00c53528-d8f4-413e-b4b0-985264559294" providerId="ADAL" clId="{6B63CA2E-4DF7-9E4E-A2E7-266AEE04199A}" dt="2024-07-13T06:02:06.494" v="2961" actId="1076"/>
        <pc:sldMkLst>
          <pc:docMk/>
          <pc:sldMk cId="562333535" sldId="268"/>
        </pc:sldMkLst>
        <pc:spChg chg="mod">
          <ac:chgData name="Guangwei Zhang" userId="00c53528-d8f4-413e-b4b0-985264559294" providerId="ADAL" clId="{6B63CA2E-4DF7-9E4E-A2E7-266AEE04199A}" dt="2024-07-13T06:00:13.229" v="2728" actId="20577"/>
          <ac:spMkLst>
            <pc:docMk/>
            <pc:sldMk cId="562333535" sldId="268"/>
            <ac:spMk id="3" creationId="{3F2A1509-4967-B57E-CB5E-DA4095FFFEF1}"/>
          </ac:spMkLst>
        </pc:spChg>
        <pc:spChg chg="add mod">
          <ac:chgData name="Guangwei Zhang" userId="00c53528-d8f4-413e-b4b0-985264559294" providerId="ADAL" clId="{6B63CA2E-4DF7-9E4E-A2E7-266AEE04199A}" dt="2024-07-13T06:02:06.494" v="2961" actId="1076"/>
          <ac:spMkLst>
            <pc:docMk/>
            <pc:sldMk cId="562333535" sldId="268"/>
            <ac:spMk id="4" creationId="{D9EF382B-9ED2-A9A5-719C-ED42E7C4C1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05758318" sldId="268"/>
        </pc:sldMkLst>
      </pc:sldChg>
      <pc:sldChg chg="addSp delSp modSp new mod modAnim">
        <pc:chgData name="Guangwei Zhang" userId="00c53528-d8f4-413e-b4b0-985264559294" providerId="ADAL" clId="{6B63CA2E-4DF7-9E4E-A2E7-266AEE04199A}" dt="2024-07-13T15:29:10.468" v="8649" actId="1076"/>
        <pc:sldMkLst>
          <pc:docMk/>
          <pc:sldMk cId="639895602" sldId="269"/>
        </pc:sldMkLst>
        <pc:spChg chg="mod">
          <ac:chgData name="Guangwei Zhang" userId="00c53528-d8f4-413e-b4b0-985264559294" providerId="ADAL" clId="{6B63CA2E-4DF7-9E4E-A2E7-266AEE04199A}" dt="2024-07-13T06:57:05.569" v="3248" actId="20577"/>
          <ac:spMkLst>
            <pc:docMk/>
            <pc:sldMk cId="639895602" sldId="269"/>
            <ac:spMk id="3" creationId="{AACD0D63-B0AB-C32D-B160-0F5DFA69EDE7}"/>
          </ac:spMkLst>
        </pc:spChg>
        <pc:spChg chg="add mod">
          <ac:chgData name="Guangwei Zhang" userId="00c53528-d8f4-413e-b4b0-985264559294" providerId="ADAL" clId="{6B63CA2E-4DF7-9E4E-A2E7-266AEE04199A}" dt="2024-07-13T06:33:05.678" v="3149" actId="1076"/>
          <ac:spMkLst>
            <pc:docMk/>
            <pc:sldMk cId="639895602" sldId="269"/>
            <ac:spMk id="9" creationId="{5926594F-6A3E-188F-4763-CCC917C303BA}"/>
          </ac:spMkLst>
        </pc:spChg>
        <pc:spChg chg="add mod">
          <ac:chgData name="Guangwei Zhang" userId="00c53528-d8f4-413e-b4b0-985264559294" providerId="ADAL" clId="{6B63CA2E-4DF7-9E4E-A2E7-266AEE04199A}" dt="2024-07-13T06:55:58.804" v="3242" actId="1076"/>
          <ac:spMkLst>
            <pc:docMk/>
            <pc:sldMk cId="639895602" sldId="269"/>
            <ac:spMk id="12" creationId="{E04B666B-1F8A-1582-BA39-6BC22FB1E711}"/>
          </ac:spMkLst>
        </pc:spChg>
        <pc:spChg chg="add del mod">
          <ac:chgData name="Guangwei Zhang" userId="00c53528-d8f4-413e-b4b0-985264559294" providerId="ADAL" clId="{6B63CA2E-4DF7-9E4E-A2E7-266AEE04199A}" dt="2024-07-13T06:31:26.693" v="3124" actId="478"/>
          <ac:spMkLst>
            <pc:docMk/>
            <pc:sldMk cId="639895602" sldId="269"/>
            <ac:spMk id="35" creationId="{1BC29464-01A7-8125-5253-8797A92C3DBC}"/>
          </ac:spMkLst>
        </pc:spChg>
        <pc:spChg chg="add del mod">
          <ac:chgData name="Guangwei Zhang" userId="00c53528-d8f4-413e-b4b0-985264559294" providerId="ADAL" clId="{6B63CA2E-4DF7-9E4E-A2E7-266AEE04199A}" dt="2024-07-13T06:51:22.919" v="3190" actId="478"/>
          <ac:spMkLst>
            <pc:docMk/>
            <pc:sldMk cId="639895602" sldId="269"/>
            <ac:spMk id="53" creationId="{836CB9EF-E9ED-74B8-E907-A92F97B37463}"/>
          </ac:spMkLst>
        </pc:spChg>
        <pc:spChg chg="add del">
          <ac:chgData name="Guangwei Zhang" userId="00c53528-d8f4-413e-b4b0-985264559294" providerId="ADAL" clId="{6B63CA2E-4DF7-9E4E-A2E7-266AEE04199A}" dt="2024-07-13T06:31:56.801" v="3131" actId="478"/>
          <ac:spMkLst>
            <pc:docMk/>
            <pc:sldMk cId="639895602" sldId="269"/>
            <ac:spMk id="54" creationId="{AF8010CD-283C-0501-1321-EC33EA497466}"/>
          </ac:spMkLst>
        </pc:spChg>
        <pc:spChg chg="add del">
          <ac:chgData name="Guangwei Zhang" userId="00c53528-d8f4-413e-b4b0-985264559294" providerId="ADAL" clId="{6B63CA2E-4DF7-9E4E-A2E7-266AEE04199A}" dt="2024-07-13T06:32:03.535" v="3133" actId="478"/>
          <ac:spMkLst>
            <pc:docMk/>
            <pc:sldMk cId="639895602" sldId="269"/>
            <ac:spMk id="55" creationId="{6C121C27-747C-A78D-3E5C-2ADD6FE49C63}"/>
          </ac:spMkLst>
        </pc:spChg>
        <pc:spChg chg="add del">
          <ac:chgData name="Guangwei Zhang" userId="00c53528-d8f4-413e-b4b0-985264559294" providerId="ADAL" clId="{6B63CA2E-4DF7-9E4E-A2E7-266AEE04199A}" dt="2024-07-13T06:32:09.696" v="3135" actId="478"/>
          <ac:spMkLst>
            <pc:docMk/>
            <pc:sldMk cId="639895602" sldId="269"/>
            <ac:spMk id="56" creationId="{CE6EA1EB-452A-03C8-CA72-CC7791D1EEFB}"/>
          </ac:spMkLst>
        </pc:spChg>
        <pc:spChg chg="add del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7" creationId="{89492A57-4FD0-E158-075A-9B674CFB58D9}"/>
          </ac:spMkLst>
        </pc:spChg>
        <pc:spChg chg="add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8" creationId="{312DF02B-D82A-9F15-5F88-569652F91E93}"/>
          </ac:spMkLst>
        </pc:spChg>
        <pc:spChg chg="add mod">
          <ac:chgData name="Guangwei Zhang" userId="00c53528-d8f4-413e-b4b0-985264559294" providerId="ADAL" clId="{6B63CA2E-4DF7-9E4E-A2E7-266AEE04199A}" dt="2024-07-13T12:52:48.392" v="4827" actId="108"/>
          <ac:spMkLst>
            <pc:docMk/>
            <pc:sldMk cId="639895602" sldId="269"/>
            <ac:spMk id="75" creationId="{7635DBDA-2F36-77B3-307F-C21DF5048D72}"/>
          </ac:spMkLst>
        </pc:spChg>
        <pc:spChg chg="add mod">
          <ac:chgData name="Guangwei Zhang" userId="00c53528-d8f4-413e-b4b0-985264559294" providerId="ADAL" clId="{6B63CA2E-4DF7-9E4E-A2E7-266AEE04199A}" dt="2024-07-13T12:52:45.195" v="4826" actId="208"/>
          <ac:spMkLst>
            <pc:docMk/>
            <pc:sldMk cId="639895602" sldId="269"/>
            <ac:spMk id="76" creationId="{B90A6961-A644-1293-9F31-F94E13107EDA}"/>
          </ac:spMkLst>
        </pc:spChg>
        <pc:spChg chg="add del mod">
          <ac:chgData name="Guangwei Zhang" userId="00c53528-d8f4-413e-b4b0-985264559294" providerId="ADAL" clId="{6B63CA2E-4DF7-9E4E-A2E7-266AEE04199A}" dt="2024-07-13T06:33:24.894" v="3155" actId="478"/>
          <ac:spMkLst>
            <pc:docMk/>
            <pc:sldMk cId="639895602" sldId="269"/>
            <ac:spMk id="77" creationId="{E96233B7-995A-5788-59A9-EFDC59B2F87B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78" creationId="{0C8DE8B7-0D51-0F76-BB55-03DC1F7E61D0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4" creationId="{F755BF89-4CB7-9F86-91C7-36D1A6F6997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5" creationId="{B253FFCD-DE33-5849-67DE-06BB6366B8B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6" creationId="{BD4D20DD-698D-655D-4DD1-216B7BD9A8D9}"/>
          </ac:spMkLst>
        </pc:spChg>
        <pc:spChg chg="add mod">
          <ac:chgData name="Guangwei Zhang" userId="00c53528-d8f4-413e-b4b0-985264559294" providerId="ADAL" clId="{6B63CA2E-4DF7-9E4E-A2E7-266AEE04199A}" dt="2024-07-13T06:51:39.800" v="3197" actId="1076"/>
          <ac:spMkLst>
            <pc:docMk/>
            <pc:sldMk cId="639895602" sldId="269"/>
            <ac:spMk id="124" creationId="{2D07CF2B-D628-9DAC-5855-28ACBD53D7F0}"/>
          </ac:spMkLst>
        </pc:spChg>
        <pc:spChg chg="add mod">
          <ac:chgData name="Guangwei Zhang" userId="00c53528-d8f4-413e-b4b0-985264559294" providerId="ADAL" clId="{6B63CA2E-4DF7-9E4E-A2E7-266AEE04199A}" dt="2024-07-13T06:54:22.030" v="3215" actId="1076"/>
          <ac:spMkLst>
            <pc:docMk/>
            <pc:sldMk cId="639895602" sldId="269"/>
            <ac:spMk id="125" creationId="{9679B366-CD60-0A1A-2522-9CE6EA379BDA}"/>
          </ac:spMkLst>
        </pc:spChg>
        <pc:spChg chg="add mod">
          <ac:chgData name="Guangwei Zhang" userId="00c53528-d8f4-413e-b4b0-985264559294" providerId="ADAL" clId="{6B63CA2E-4DF7-9E4E-A2E7-266AEE04199A}" dt="2024-07-13T06:56:01.537" v="3243" actId="1076"/>
          <ac:spMkLst>
            <pc:docMk/>
            <pc:sldMk cId="639895602" sldId="269"/>
            <ac:spMk id="126" creationId="{EF291F1A-4F3A-6DC1-59D4-462425BA4C83}"/>
          </ac:spMkLst>
        </pc:spChg>
        <pc:spChg chg="add mod">
          <ac:chgData name="Guangwei Zhang" userId="00c53528-d8f4-413e-b4b0-985264559294" providerId="ADAL" clId="{6B63CA2E-4DF7-9E4E-A2E7-266AEE04199A}" dt="2024-07-13T08:03:30.623" v="3712" actId="1076"/>
          <ac:spMkLst>
            <pc:docMk/>
            <pc:sldMk cId="639895602" sldId="269"/>
            <ac:spMk id="129" creationId="{9DE02CDE-EDE6-B817-29BA-CF1DBF1D5FEF}"/>
          </ac:spMkLst>
        </pc:spChg>
        <pc:spChg chg="add mod">
          <ac:chgData name="Guangwei Zhang" userId="00c53528-d8f4-413e-b4b0-985264559294" providerId="ADAL" clId="{6B63CA2E-4DF7-9E4E-A2E7-266AEE04199A}" dt="2024-07-13T12:52:59.434" v="4830" actId="207"/>
          <ac:spMkLst>
            <pc:docMk/>
            <pc:sldMk cId="639895602" sldId="269"/>
            <ac:spMk id="130" creationId="{4B29A1A5-2FCF-0042-D220-BBB61B69A558}"/>
          </ac:spMkLst>
        </pc:spChg>
        <pc:spChg chg="add mod">
          <ac:chgData name="Guangwei Zhang" userId="00c53528-d8f4-413e-b4b0-985264559294" providerId="ADAL" clId="{6B63CA2E-4DF7-9E4E-A2E7-266AEE04199A}" dt="2024-07-13T12:53:04.415" v="4832" actId="14100"/>
          <ac:spMkLst>
            <pc:docMk/>
            <pc:sldMk cId="639895602" sldId="269"/>
            <ac:spMk id="131" creationId="{EF09B00D-DE23-9DAC-38B7-0A4DF716CC54}"/>
          </ac:spMkLst>
        </pc:s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0" creationId="{278A1A03-4DF7-DDF9-0B70-FE3F30F2EFBC}"/>
          </ac:grpSpMkLst>
        </pc:gr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1" creationId="{20081F91-F7AE-1972-2922-F4CD83FC47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24" creationId="{527A2E8B-9554-84A8-28E7-A1B25FA9AD9D}"/>
          </ac:grpSpMkLst>
        </pc:grpChg>
        <pc:grpChg chg="add del mod">
          <ac:chgData name="Guangwei Zhang" userId="00c53528-d8f4-413e-b4b0-985264559294" providerId="ADAL" clId="{6B63CA2E-4DF7-9E4E-A2E7-266AEE04199A}" dt="2024-07-13T06:30:51.506" v="3110" actId="478"/>
          <ac:grpSpMkLst>
            <pc:docMk/>
            <pc:sldMk cId="639895602" sldId="269"/>
            <ac:grpSpMk id="27" creationId="{85087957-17E7-A6C7-192A-0973DC6E2C0F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8" creationId="{0DDE66A0-99F8-B248-9DD0-4132677F2740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9" creationId="{EC2F864A-65CA-BCB8-CE93-5E38C7DAA64B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37" creationId="{87532B9B-27F0-54C4-8F8C-EB85467CBA7A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8" creationId="{33891573-1A17-CA17-D906-6AD4BA3AB294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9" creationId="{74B56D31-FB7F-C5B4-AF99-0C79178B3985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46" creationId="{ECD64D14-332B-A56E-316A-4E4D629AF6A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7" creationId="{1C8A73F4-2C55-D466-2E73-1E9FD81F9EC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8" creationId="{3C89FDBF-DE88-34C5-D923-6B2DC7E65F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59" creationId="{4EE1FE35-B8BB-AF7C-1F0B-8FACB6118C4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0" creationId="{EBA985E1-1EB4-BD4A-89B0-410C74F2715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1" creationId="{8AA037C0-7CE7-EA9C-50EB-61322C300B25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66" creationId="{689ED743-739B-05BD-BD07-37333993FFCB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7" creationId="{01E32429-A4BF-039F-CD3A-3C8CF540E8D7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8" creationId="{91541FE4-A7FB-EFA4-29CB-AE3123A99674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1" creationId="{B61AF495-3B93-938C-6C32-C72793381A0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2" creationId="{EA58A931-5706-8069-4788-69245F2470F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3" creationId="{9AB8AD0D-9F17-C108-BDC2-FFF80D1ED986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0" creationId="{61031607-4C08-0144-006E-27C22EB00699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1" creationId="{B7CCBFF5-B85C-4F97-327B-86901607651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2" creationId="{30B4BD9A-0188-E94B-6330-457D7CC6756B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7" creationId="{7CD88982-EA92-AC1D-FE43-B379E59B0B4B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8" creationId="{D2703328-E844-C8C1-6D58-78A23BF2CD4A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9" creationId="{3B345C6B-77B4-F217-AD05-9081784DFE37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7" creationId="{ED03D818-D0D4-06C4-897E-9F90CC76D643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8" creationId="{FC98EFD4-BEB3-2AC6-4BE4-F94F28259BB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9" creationId="{DF1F5268-5218-A81E-4DDD-4DD904A28F55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4" creationId="{B9D9CF58-E244-33E6-4BCE-28F2BA71E4D6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5" creationId="{11EFA31C-CCE4-FD84-E49B-CC7D0A51D030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6" creationId="{5D17FB3A-E32A-FE2F-2E21-CEF3A2562252}"/>
          </ac:grpSpMkLst>
        </pc:grpChg>
        <pc:picChg chg="add del mod">
          <ac:chgData name="Guangwei Zhang" userId="00c53528-d8f4-413e-b4b0-985264559294" providerId="ADAL" clId="{6B63CA2E-4DF7-9E4E-A2E7-266AEE04199A}" dt="2024-07-13T06:54:55.814" v="3228" actId="688"/>
          <ac:picMkLst>
            <pc:docMk/>
            <pc:sldMk cId="639895602" sldId="269"/>
            <ac:picMk id="122" creationId="{E3A03606-CAB6-116D-886C-2C1E137AC87D}"/>
          </ac:picMkLst>
        </pc:picChg>
        <pc:picChg chg="add del mod">
          <ac:chgData name="Guangwei Zhang" userId="00c53528-d8f4-413e-b4b0-985264559294" providerId="ADAL" clId="{6B63CA2E-4DF7-9E4E-A2E7-266AEE04199A}" dt="2024-07-13T06:55:26.217" v="3237"/>
          <ac:picMkLst>
            <pc:docMk/>
            <pc:sldMk cId="639895602" sldId="269"/>
            <ac:picMk id="123" creationId="{F068BE3E-A20D-D829-E9D7-6AAD6540224B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7" creationId="{758C20D9-666B-7755-EF81-A2AE32C0E8FC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8" creationId="{F8F1085A-A460-8AD5-F511-6E22D97C9937}"/>
          </ac:picMkLst>
        </pc:picChg>
        <pc:picChg chg="add mod">
          <ac:chgData name="Guangwei Zhang" userId="00c53528-d8f4-413e-b4b0-985264559294" providerId="ADAL" clId="{6B63CA2E-4DF7-9E4E-A2E7-266AEE04199A}" dt="2024-07-13T15:26:46.724" v="8563" actId="1076"/>
          <ac:picMkLst>
            <pc:docMk/>
            <pc:sldMk cId="639895602" sldId="269"/>
            <ac:picMk id="132" creationId="{6E69D49F-4529-8B3E-F226-C4EDC5E0D9C0}"/>
          </ac:picMkLst>
        </pc:picChg>
        <pc:picChg chg="add mod">
          <ac:chgData name="Guangwei Zhang" userId="00c53528-d8f4-413e-b4b0-985264559294" providerId="ADAL" clId="{6B63CA2E-4DF7-9E4E-A2E7-266AEE04199A}" dt="2024-07-13T15:29:10.468" v="8649" actId="1076"/>
          <ac:picMkLst>
            <pc:docMk/>
            <pc:sldMk cId="639895602" sldId="269"/>
            <ac:picMk id="133" creationId="{CF95FCA8-0338-FEAE-1DCF-BE6ADC4597E0}"/>
          </ac:picMkLst>
        </pc:picChg>
        <pc:cxnChg chg="add mod">
          <ac:chgData name="Guangwei Zhang" userId="00c53528-d8f4-413e-b4b0-985264559294" providerId="ADAL" clId="{6B63CA2E-4DF7-9E4E-A2E7-266AEE04199A}" dt="2024-07-13T06:27:15.080" v="3054" actId="1076"/>
          <ac:cxnSpMkLst>
            <pc:docMk/>
            <pc:sldMk cId="639895602" sldId="269"/>
            <ac:cxnSpMk id="5" creationId="{7255C07B-6F02-E0BA-F368-6A9673746B7B}"/>
          </ac:cxnSpMkLst>
        </pc:cxnChg>
        <pc:cxnChg chg="add mod">
          <ac:chgData name="Guangwei Zhang" userId="00c53528-d8f4-413e-b4b0-985264559294" providerId="ADAL" clId="{6B63CA2E-4DF7-9E4E-A2E7-266AEE04199A}" dt="2024-07-13T06:26:20.790" v="3028" actId="14100"/>
          <ac:cxnSpMkLst>
            <pc:docMk/>
            <pc:sldMk cId="639895602" sldId="269"/>
            <ac:cxnSpMk id="6" creationId="{61C35E64-3691-3307-2453-E0A62CF5DA69}"/>
          </ac:cxnSpMkLst>
        </pc:cxnChg>
        <pc:cxnChg chg="add del mod">
          <ac:chgData name="Guangwei Zhang" userId="00c53528-d8f4-413e-b4b0-985264559294" providerId="ADAL" clId="{6B63CA2E-4DF7-9E4E-A2E7-266AEE04199A}" dt="2024-07-13T06:27:39.551" v="3058" actId="478"/>
          <ac:cxnSpMkLst>
            <pc:docMk/>
            <pc:sldMk cId="639895602" sldId="269"/>
            <ac:cxnSpMk id="10" creationId="{C4DDB044-E928-2B18-83D1-265BE1197CF3}"/>
          </ac:cxnSpMkLst>
        </pc:cxnChg>
        <pc:cxnChg chg="add del mod">
          <ac:chgData name="Guangwei Zhang" userId="00c53528-d8f4-413e-b4b0-985264559294" providerId="ADAL" clId="{6B63CA2E-4DF7-9E4E-A2E7-266AEE04199A}" dt="2024-07-13T06:52:30.877" v="3205" actId="478"/>
          <ac:cxnSpMkLst>
            <pc:docMk/>
            <pc:sldMk cId="639895602" sldId="269"/>
            <ac:cxnSpMk id="11" creationId="{D4B7967B-2E6D-9641-FED0-603FA7406FE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14" creationId="{0131F5B1-4B90-31B0-B09C-E5C70EE081E8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8" creationId="{41F6C22E-97A4-CB0A-4142-038B5410E713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9" creationId="{0B0F9B1A-003D-9E94-099C-884E811B9B61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2" creationId="{029C5F6A-9F22-69BB-11B7-0858CEE7F3B2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3" creationId="{44ED9FD6-FF6F-0FF9-ADA1-09B8A8E22420}"/>
          </ac:cxnSpMkLst>
        </pc:cxnChg>
        <pc:cxnChg chg="add del mod">
          <ac:chgData name="Guangwei Zhang" userId="00c53528-d8f4-413e-b4b0-985264559294" providerId="ADAL" clId="{6B63CA2E-4DF7-9E4E-A2E7-266AEE04199A}" dt="2024-07-13T06:30:53.207" v="3112" actId="478"/>
          <ac:cxnSpMkLst>
            <pc:docMk/>
            <pc:sldMk cId="639895602" sldId="269"/>
            <ac:cxnSpMk id="25" creationId="{7E8B1AE4-E7A1-AAAB-5F2C-48FD70020AA0}"/>
          </ac:cxnSpMkLst>
        </pc:cxnChg>
        <pc:cxnChg chg="add del mod">
          <ac:chgData name="Guangwei Zhang" userId="00c53528-d8f4-413e-b4b0-985264559294" providerId="ADAL" clId="{6B63CA2E-4DF7-9E4E-A2E7-266AEE04199A}" dt="2024-07-13T06:30:52.666" v="3111" actId="478"/>
          <ac:cxnSpMkLst>
            <pc:docMk/>
            <pc:sldMk cId="639895602" sldId="269"/>
            <ac:cxnSpMk id="26" creationId="{696DC756-F1A6-87A3-4CE0-2BCC62F5E9E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0" creationId="{25483A59-24C7-EC1D-E236-735AAF534080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1" creationId="{D274A574-5B38-EB69-ED1E-E66F6464706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2" creationId="{305BCBD4-10F3-67CF-7D4E-5A09B21330A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3" creationId="{C7E47B56-9801-3BFA-27F1-8BE95859ADB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4" creationId="{17435BF3-268D-4A0D-FC3C-7BBFF5549B4F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6" creationId="{612C6ED2-5AE2-DC1E-A5C8-C79122AB7BFD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0" creationId="{0FF1DE08-C551-245C-51BB-3FABC936A79F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1" creationId="{53A49282-4418-69A9-6884-AE32209AB546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2" creationId="{F2229931-1793-8968-B2D5-4AD899FF5837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3" creationId="{0C53242E-9A44-DA36-E737-6B649C24CE39}"/>
          </ac:cxnSpMkLst>
        </pc:cxnChg>
        <pc:cxnChg chg="add del mod">
          <ac:chgData name="Guangwei Zhang" userId="00c53528-d8f4-413e-b4b0-985264559294" providerId="ADAL" clId="{6B63CA2E-4DF7-9E4E-A2E7-266AEE04199A}" dt="2024-07-13T06:30:59.958" v="3117" actId="478"/>
          <ac:cxnSpMkLst>
            <pc:docMk/>
            <pc:sldMk cId="639895602" sldId="269"/>
            <ac:cxnSpMk id="44" creationId="{CA73E695-C956-5995-723C-46E91D61445B}"/>
          </ac:cxnSpMkLst>
        </pc:cxnChg>
        <pc:cxnChg chg="add del mod">
          <ac:chgData name="Guangwei Zhang" userId="00c53528-d8f4-413e-b4b0-985264559294" providerId="ADAL" clId="{6B63CA2E-4DF7-9E4E-A2E7-266AEE04199A}" dt="2024-07-13T06:30:59.051" v="3116" actId="478"/>
          <ac:cxnSpMkLst>
            <pc:docMk/>
            <pc:sldMk cId="639895602" sldId="269"/>
            <ac:cxnSpMk id="45" creationId="{0F4D3DAE-BDB9-B350-F375-6643846D587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49" creationId="{E7D0278A-4E8F-7F96-5F41-64808D2F560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50" creationId="{EF2F749F-2985-2A7F-2842-53473070AFAF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1" creationId="{ABCB8479-A4FB-DD95-8C3C-7CD8A8E27724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2" creationId="{DE3D91E8-F90D-6F55-D9CC-307FCFF622FC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2" creationId="{9756B2CE-B650-1B08-0785-6D23E9188341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3" creationId="{9AA9B3CE-3962-C1F3-000D-FC7D98D72D10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4" creationId="{5CE9076E-0603-267C-A026-15A4A7DF963E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5" creationId="{7E95794E-0822-3847-7BD6-0D329802A5A0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69" creationId="{19FC6985-294F-4AF2-FCBA-A855266ADD7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0" creationId="{2AFD2496-846E-EAB4-E3EC-3B973152B8E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1" creationId="{E0AC8C98-98CD-66AE-A35C-245871D25BB1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2" creationId="{ABB48144-131B-812D-DB05-FC166DEC13AA}"/>
          </ac:cxnSpMkLst>
        </pc:cxnChg>
        <pc:cxnChg chg="add del mod">
          <ac:chgData name="Guangwei Zhang" userId="00c53528-d8f4-413e-b4b0-985264559294" providerId="ADAL" clId="{6B63CA2E-4DF7-9E4E-A2E7-266AEE04199A}" dt="2024-07-13T06:51:26.184" v="3191" actId="478"/>
          <ac:cxnSpMkLst>
            <pc:docMk/>
            <pc:sldMk cId="639895602" sldId="269"/>
            <ac:cxnSpMk id="74" creationId="{4552288F-5F46-85EA-DCD3-607334252045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79" creationId="{23B7615C-9A43-9C72-9CA8-6B9AC21A621E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0" creationId="{EE1B6214-59DF-4D78-7A3B-A81B7211A44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4" creationId="{BD139B74-21DA-8EF6-962B-7D9D149E43E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5" creationId="{CD3E598C-F51A-15E9-60B9-F44BF6765D7D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6" creationId="{559ED641-E336-D419-39E1-29A4C16CF878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7" creationId="{A7D96DA1-BC78-4FB8-700D-037C62C76EE2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8" creationId="{C4236B90-009B-B9E1-BB6A-2A448CE4E11B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9" creationId="{5CA4B99F-C68F-91CA-557A-9F4553BD09E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3" creationId="{BBF53D76-BB3B-2F58-15E8-EDA104A61F3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4" creationId="{F4320C16-0282-B405-D877-35F2E405719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5" creationId="{8988A0C4-8441-DA03-8829-6DF27C5DAF1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6" creationId="{9F5B06B3-16FC-0E4A-47F9-573515A0CC1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0" creationId="{4D51189E-DF10-7EC1-F666-2AE8CBD86BD9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1" creationId="{0D2475A2-DF1A-CC98-E587-A598B48CD7A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2" creationId="{BC0240EA-43E2-DC17-FAD7-EBDAD67137A4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3" creationId="{B632E769-7FC2-87E6-E171-E124367C2AF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0" creationId="{89426962-AE7C-8EE9-0396-48DD48C5AF2E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1" creationId="{630369C2-42AF-1D77-8A44-59E0EE27903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2" creationId="{6F482B74-E59D-1F92-393B-72DDBE8412B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3" creationId="{B972F64E-5312-E73E-2F4B-FE20EABB50A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7" creationId="{C9A5C2CB-2EBA-EFF3-635D-C55C365944F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8" creationId="{3A4C80C5-334C-399A-3228-DCDE9DA9382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9" creationId="{94E4C10B-D5E2-E2DA-DE8B-AD33BEB32E2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0" creationId="{58FACCC5-AD6D-3FBB-DFE7-0C4725D4FC4D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1" creationId="{34775EEC-A1FC-D535-248E-DB20F33DE90D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406048779" sldId="269"/>
        </pc:sldMkLst>
      </pc:sldChg>
      <pc:sldChg chg="addSp delSp modSp new mod">
        <pc:chgData name="Guangwei Zhang" userId="00c53528-d8f4-413e-b4b0-985264559294" providerId="ADAL" clId="{6B63CA2E-4DF7-9E4E-A2E7-266AEE04199A}" dt="2024-07-13T15:29:12.178" v="8650"/>
        <pc:sldMkLst>
          <pc:docMk/>
          <pc:sldMk cId="2648960027" sldId="270"/>
        </pc:sldMkLst>
        <pc:spChg chg="mod">
          <ac:chgData name="Guangwei Zhang" userId="00c53528-d8f4-413e-b4b0-985264559294" providerId="ADAL" clId="{6B63CA2E-4DF7-9E4E-A2E7-266AEE04199A}" dt="2024-07-13T07:03:04.335" v="3375" actId="20577"/>
          <ac:spMkLst>
            <pc:docMk/>
            <pc:sldMk cId="2648960027" sldId="270"/>
            <ac:spMk id="3" creationId="{61CCEBCA-5DFC-4845-546B-28D4455A7E2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4" creationId="{B091F867-4203-E9DE-F8BD-30603311477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5" creationId="{B71A0AE8-F6EB-F8FA-D4A4-4C7B459A0222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6" creationId="{8AF3D311-0C29-08C7-1800-DC1CE473891B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7" creationId="{A2A0F8E5-D2C9-9DC8-9AC2-B35E7C9D46F4}"/>
          </ac:spMkLst>
        </pc:spChg>
        <pc:spChg chg="add del mod">
          <ac:chgData name="Guangwei Zhang" userId="00c53528-d8f4-413e-b4b0-985264559294" providerId="ADAL" clId="{6B63CA2E-4DF7-9E4E-A2E7-266AEE04199A}" dt="2024-07-13T07:02:33.012" v="3332" actId="767"/>
          <ac:spMkLst>
            <pc:docMk/>
            <pc:sldMk cId="2648960027" sldId="270"/>
            <ac:spMk id="8" creationId="{91343F80-2F87-980C-0F18-2364A209C14F}"/>
          </ac:spMkLst>
        </pc:spChg>
        <pc:spChg chg="add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9" creationId="{89C0109D-4889-5D47-41AF-C7537450BF32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0" creationId="{378CBD3A-13CE-FF3C-642B-D503E12CB1B8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1" creationId="{EFB5789B-4EEA-13A9-7020-BB94ED7DFEF3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2" creationId="{2F2C2288-C5A6-2B0C-269B-18FA0406851C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3" creationId="{DD1B4CD2-C020-A5B3-79FC-8436B7EB188D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4" creationId="{2418B46C-622E-BE96-C22D-FE65C9B0B588}"/>
          </ac:spMkLst>
        </pc:spChg>
        <pc:spChg chg="add mod">
          <ac:chgData name="Guangwei Zhang" userId="00c53528-d8f4-413e-b4b0-985264559294" providerId="ADAL" clId="{6B63CA2E-4DF7-9E4E-A2E7-266AEE04199A}" dt="2024-07-13T07:04:32.699" v="3414" actId="1076"/>
          <ac:spMkLst>
            <pc:docMk/>
            <pc:sldMk cId="2648960027" sldId="270"/>
            <ac:spMk id="15" creationId="{A5C8FC6F-8C97-1A9F-513F-157E0D5EFBA6}"/>
          </ac:spMkLst>
        </pc:spChg>
        <pc:spChg chg="add mod">
          <ac:chgData name="Guangwei Zhang" userId="00c53528-d8f4-413e-b4b0-985264559294" providerId="ADAL" clId="{6B63CA2E-4DF7-9E4E-A2E7-266AEE04199A}" dt="2024-07-13T12:28:12.598" v="4006" actId="20577"/>
          <ac:spMkLst>
            <pc:docMk/>
            <pc:sldMk cId="2648960027" sldId="270"/>
            <ac:spMk id="16" creationId="{50C64CA8-5B78-38CB-00CF-52E705E5004B}"/>
          </ac:spMkLst>
        </pc:spChg>
        <pc:picChg chg="add mod">
          <ac:chgData name="Guangwei Zhang" userId="00c53528-d8f4-413e-b4b0-985264559294" providerId="ADAL" clId="{6B63CA2E-4DF7-9E4E-A2E7-266AEE04199A}" dt="2024-07-13T15:29:12.178" v="8650"/>
          <ac:picMkLst>
            <pc:docMk/>
            <pc:sldMk cId="2648960027" sldId="270"/>
            <ac:picMk id="17" creationId="{E11DA2DC-3BD0-2F41-2E71-185B07FB7FB6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08444369" sldId="271"/>
        </pc:sldMkLst>
      </pc:sldChg>
      <pc:sldChg chg="addSp modSp new mod">
        <pc:chgData name="Guangwei Zhang" userId="00c53528-d8f4-413e-b4b0-985264559294" providerId="ADAL" clId="{6B63CA2E-4DF7-9E4E-A2E7-266AEE04199A}" dt="2024-07-13T15:29:25.332" v="8655" actId="1076"/>
        <pc:sldMkLst>
          <pc:docMk/>
          <pc:sldMk cId="3946841248" sldId="271"/>
        </pc:sldMkLst>
        <pc:spChg chg="mod">
          <ac:chgData name="Guangwei Zhang" userId="00c53528-d8f4-413e-b4b0-985264559294" providerId="ADAL" clId="{6B63CA2E-4DF7-9E4E-A2E7-266AEE04199A}" dt="2024-07-13T07:42:57.312" v="3554" actId="20577"/>
          <ac:spMkLst>
            <pc:docMk/>
            <pc:sldMk cId="3946841248" sldId="271"/>
            <ac:spMk id="3" creationId="{363DF929-B5D6-F364-D606-C9AE27CC4EE1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5" creationId="{6251E3D5-F16A-7D66-0906-D20741EDF364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6" creationId="{19EACCF5-BF33-C3C9-76B6-B251174FC8F3}"/>
          </ac:spMkLst>
        </pc:sp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4" creationId="{A93518C5-6237-CC6D-F247-BD425EFA4972}"/>
          </ac:picMkLst>
        </pc:pic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7" creationId="{5B2CDECA-9464-8032-BEB1-6791C443DC41}"/>
          </ac:picMkLst>
        </pc:picChg>
        <pc:picChg chg="add mod">
          <ac:chgData name="Guangwei Zhang" userId="00c53528-d8f4-413e-b4b0-985264559294" providerId="ADAL" clId="{6B63CA2E-4DF7-9E4E-A2E7-266AEE04199A}" dt="2024-07-13T15:29:25.332" v="8655" actId="1076"/>
          <ac:picMkLst>
            <pc:docMk/>
            <pc:sldMk cId="3946841248" sldId="271"/>
            <ac:picMk id="8" creationId="{6E88BCAC-FB98-40DE-B8D2-9F6F52A2C5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183384344" sldId="27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7477556" sldId="27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020328" sldId="27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485139" sldId="27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14383451" sldId="27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413624003" sldId="27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515821" sldId="27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122816926" sldId="27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97477781" sldId="28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50473308" sldId="28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998657489" sldId="28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695307642" sldId="28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602387806" sldId="28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14423583" sldId="28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79991582" sldId="28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890346759" sldId="28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70066269" sldId="28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43227789" sldId="28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39141337" sldId="29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63906152" sldId="29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11372902" sldId="29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64370102" sldId="29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91702341" sldId="294"/>
        </pc:sldMkLst>
      </pc:sldChg>
      <pc:sldChg chg="add del">
        <pc:chgData name="Guangwei Zhang" userId="00c53528-d8f4-413e-b4b0-985264559294" providerId="ADAL" clId="{6B63CA2E-4DF7-9E4E-A2E7-266AEE04199A}" dt="2024-07-13T07:38:41.826" v="3530" actId="2696"/>
        <pc:sldMkLst>
          <pc:docMk/>
          <pc:sldMk cId="1668773530" sldId="29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711046600" sldId="295"/>
        </pc:sldMkLst>
      </pc:sldChg>
      <pc:sldChg chg="modSp add mod">
        <pc:chgData name="Guangwei Zhang" userId="00c53528-d8f4-413e-b4b0-985264559294" providerId="ADAL" clId="{6B63CA2E-4DF7-9E4E-A2E7-266AEE04199A}" dt="2024-07-13T07:49:59.593" v="3607" actId="20577"/>
        <pc:sldMkLst>
          <pc:docMk/>
          <pc:sldMk cId="3408751218" sldId="295"/>
        </pc:sldMkLst>
        <pc:spChg chg="mod">
          <ac:chgData name="Guangwei Zhang" userId="00c53528-d8f4-413e-b4b0-985264559294" providerId="ADAL" clId="{6B63CA2E-4DF7-9E4E-A2E7-266AEE04199A}" dt="2024-07-13T07:49:59.593" v="3607" actId="20577"/>
          <ac:spMkLst>
            <pc:docMk/>
            <pc:sldMk cId="3408751218" sldId="295"/>
            <ac:spMk id="3" creationId="{C4733597-7FF6-7AF7-4495-306CF33EF7E8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8727080" sldId="296"/>
        </pc:sldMkLst>
      </pc:sldChg>
      <pc:sldChg chg="modSp add mod">
        <pc:chgData name="Guangwei Zhang" userId="00c53528-d8f4-413e-b4b0-985264559294" providerId="ADAL" clId="{6B63CA2E-4DF7-9E4E-A2E7-266AEE04199A}" dt="2024-07-13T07:43:04.801" v="3558" actId="20577"/>
        <pc:sldMkLst>
          <pc:docMk/>
          <pc:sldMk cId="1032531987" sldId="296"/>
        </pc:sldMkLst>
        <pc:spChg chg="mod">
          <ac:chgData name="Guangwei Zhang" userId="00c53528-d8f4-413e-b4b0-985264559294" providerId="ADAL" clId="{6B63CA2E-4DF7-9E4E-A2E7-266AEE04199A}" dt="2024-07-13T07:43:04.801" v="3558" actId="20577"/>
          <ac:spMkLst>
            <pc:docMk/>
            <pc:sldMk cId="1032531987" sldId="296"/>
            <ac:spMk id="3" creationId="{6FA1F4FB-D83C-2C0B-9A81-5091610D02EB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089773404" sldId="29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675841" sldId="29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78729703" sldId="29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28381629" sldId="30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3683982" sldId="30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656657" sldId="302"/>
        </pc:sldMkLst>
      </pc:sldChg>
      <pc:sldChg chg="modSp add mod">
        <pc:chgData name="Guangwei Zhang" userId="00c53528-d8f4-413e-b4b0-985264559294" providerId="ADAL" clId="{6B63CA2E-4DF7-9E4E-A2E7-266AEE04199A}" dt="2024-07-13T07:52:53.617" v="3615" actId="20577"/>
        <pc:sldMkLst>
          <pc:docMk/>
          <pc:sldMk cId="3172669400" sldId="302"/>
        </pc:sldMkLst>
        <pc:spChg chg="mod">
          <ac:chgData name="Guangwei Zhang" userId="00c53528-d8f4-413e-b4b0-985264559294" providerId="ADAL" clId="{6B63CA2E-4DF7-9E4E-A2E7-266AEE04199A}" dt="2024-07-13T07:52:53.617" v="3615" actId="20577"/>
          <ac:spMkLst>
            <pc:docMk/>
            <pc:sldMk cId="3172669400" sldId="302"/>
            <ac:spMk id="3" creationId="{A224AABF-C002-0289-C5EE-8B19F97A25C2}"/>
          </ac:spMkLst>
        </pc:spChg>
      </pc:sldChg>
      <pc:sldChg chg="modSp add mod">
        <pc:chgData name="Guangwei Zhang" userId="00c53528-d8f4-413e-b4b0-985264559294" providerId="ADAL" clId="{6B63CA2E-4DF7-9E4E-A2E7-266AEE04199A}" dt="2024-07-13T07:54:26.459" v="3629" actId="1037"/>
        <pc:sldMkLst>
          <pc:docMk/>
          <pc:sldMk cId="2939894176" sldId="303"/>
        </pc:sldMkLst>
        <pc:spChg chg="mod">
          <ac:chgData name="Guangwei Zhang" userId="00c53528-d8f4-413e-b4b0-985264559294" providerId="ADAL" clId="{6B63CA2E-4DF7-9E4E-A2E7-266AEE04199A}" dt="2024-07-13T07:52:58.461" v="3617" actId="20577"/>
          <ac:spMkLst>
            <pc:docMk/>
            <pc:sldMk cId="2939894176" sldId="303"/>
            <ac:spMk id="3" creationId="{7773429F-34A3-DDE8-512D-C310D6CB1E24}"/>
          </ac:spMkLst>
        </pc:spChg>
        <pc:spChg chg="mod">
          <ac:chgData name="Guangwei Zhang" userId="00c53528-d8f4-413e-b4b0-985264559294" providerId="ADAL" clId="{6B63CA2E-4DF7-9E4E-A2E7-266AEE04199A}" dt="2024-07-13T07:54:26.459" v="3629" actId="1037"/>
          <ac:spMkLst>
            <pc:docMk/>
            <pc:sldMk cId="2939894176" sldId="303"/>
            <ac:spMk id="6" creationId="{6A7AA2C2-DB8A-3D63-75A4-9E45879F2066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62679612" sldId="303"/>
        </pc:sldMkLst>
      </pc:sldChg>
      <pc:sldChg chg="modSp add mod">
        <pc:chgData name="Guangwei Zhang" userId="00c53528-d8f4-413e-b4b0-985264559294" providerId="ADAL" clId="{6B63CA2E-4DF7-9E4E-A2E7-266AEE04199A}" dt="2024-07-13T07:53:00.306" v="3619" actId="20577"/>
        <pc:sldMkLst>
          <pc:docMk/>
          <pc:sldMk cId="1694123907" sldId="304"/>
        </pc:sldMkLst>
        <pc:spChg chg="mod">
          <ac:chgData name="Guangwei Zhang" userId="00c53528-d8f4-413e-b4b0-985264559294" providerId="ADAL" clId="{6B63CA2E-4DF7-9E4E-A2E7-266AEE04199A}" dt="2024-07-13T07:53:00.306" v="3619" actId="20577"/>
          <ac:spMkLst>
            <pc:docMk/>
            <pc:sldMk cId="1694123907" sldId="304"/>
            <ac:spMk id="3" creationId="{7773429F-34A3-DDE8-512D-C310D6CB1E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550785698" sldId="304"/>
        </pc:sldMkLst>
      </pc:sldChg>
      <pc:sldChg chg="modSp add mod">
        <pc:chgData name="Guangwei Zhang" userId="00c53528-d8f4-413e-b4b0-985264559294" providerId="ADAL" clId="{6B63CA2E-4DF7-9E4E-A2E7-266AEE04199A}" dt="2024-07-13T07:53:04.093" v="3621" actId="20577"/>
        <pc:sldMkLst>
          <pc:docMk/>
          <pc:sldMk cId="4194055666" sldId="305"/>
        </pc:sldMkLst>
        <pc:spChg chg="mod">
          <ac:chgData name="Guangwei Zhang" userId="00c53528-d8f4-413e-b4b0-985264559294" providerId="ADAL" clId="{6B63CA2E-4DF7-9E4E-A2E7-266AEE04199A}" dt="2024-07-13T07:53:04.093" v="3621" actId="20577"/>
          <ac:spMkLst>
            <pc:docMk/>
            <pc:sldMk cId="4194055666" sldId="305"/>
            <ac:spMk id="3" creationId="{B8B9B83E-A122-8512-2154-69676E5986E9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1.753" v="3565" actId="20577"/>
        <pc:sldMkLst>
          <pc:docMk/>
          <pc:sldMk cId="374966549" sldId="306"/>
        </pc:sldMkLst>
        <pc:spChg chg="mod">
          <ac:chgData name="Guangwei Zhang" userId="00c53528-d8f4-413e-b4b0-985264559294" providerId="ADAL" clId="{6B63CA2E-4DF7-9E4E-A2E7-266AEE04199A}" dt="2024-07-13T07:43:21.753" v="3565" actId="20577"/>
          <ac:spMkLst>
            <pc:docMk/>
            <pc:sldMk cId="374966549" sldId="306"/>
            <ac:spMk id="3" creationId="{DF4AEC23-44C7-492E-DD19-A58CEEF9AA4C}"/>
          </ac:spMkLst>
        </pc:spChg>
      </pc:sldChg>
      <pc:sldChg chg="modSp add mod">
        <pc:chgData name="Guangwei Zhang" userId="00c53528-d8f4-413e-b4b0-985264559294" providerId="ADAL" clId="{6B63CA2E-4DF7-9E4E-A2E7-266AEE04199A}" dt="2024-07-13T07:49:46.319" v="3589" actId="20577"/>
        <pc:sldMkLst>
          <pc:docMk/>
          <pc:sldMk cId="3098448198" sldId="307"/>
        </pc:sldMkLst>
        <pc:spChg chg="mod">
          <ac:chgData name="Guangwei Zhang" userId="00c53528-d8f4-413e-b4b0-985264559294" providerId="ADAL" clId="{6B63CA2E-4DF7-9E4E-A2E7-266AEE04199A}" dt="2024-07-13T07:49:46.319" v="3589" actId="20577"/>
          <ac:spMkLst>
            <pc:docMk/>
            <pc:sldMk cId="3098448198" sldId="307"/>
            <ac:spMk id="3" creationId="{2D1913E7-F946-BB6F-74EC-F72DC3E87D4E}"/>
          </ac:spMkLst>
        </pc:spChg>
        <pc:spChg chg="mod">
          <ac:chgData name="Guangwei Zhang" userId="00c53528-d8f4-413e-b4b0-985264559294" providerId="ADAL" clId="{6B63CA2E-4DF7-9E4E-A2E7-266AEE04199A}" dt="2024-07-13T07:39:57.606" v="3543" actId="20577"/>
          <ac:spMkLst>
            <pc:docMk/>
            <pc:sldMk cId="3098448198" sldId="307"/>
            <ac:spMk id="4" creationId="{CA765D35-779A-DEE4-3506-9B584826B196}"/>
          </ac:spMkLst>
        </pc:spChg>
        <pc:spChg chg="mod">
          <ac:chgData name="Guangwei Zhang" userId="00c53528-d8f4-413e-b4b0-985264559294" providerId="ADAL" clId="{6B63CA2E-4DF7-9E4E-A2E7-266AEE04199A}" dt="2024-07-13T07:40:07.207" v="3546" actId="1076"/>
          <ac:spMkLst>
            <pc:docMk/>
            <pc:sldMk cId="3098448198" sldId="307"/>
            <ac:spMk id="6" creationId="{091ACFB2-A0D9-3E99-9AAB-3FA105CB816E}"/>
          </ac:spMkLst>
        </pc:spChg>
        <pc:picChg chg="mod">
          <ac:chgData name="Guangwei Zhang" userId="00c53528-d8f4-413e-b4b0-985264559294" providerId="ADAL" clId="{6B63CA2E-4DF7-9E4E-A2E7-266AEE04199A}" dt="2024-07-13T07:40:05.176" v="3545" actId="1076"/>
          <ac:picMkLst>
            <pc:docMk/>
            <pc:sldMk cId="3098448198" sldId="307"/>
            <ac:picMk id="5" creationId="{D597A872-D724-6899-5BE5-EB8EC45AA70C}"/>
          </ac:picMkLst>
        </pc:picChg>
      </pc:sldChg>
      <pc:sldChg chg="modSp add mod">
        <pc:chgData name="Guangwei Zhang" userId="00c53528-d8f4-413e-b4b0-985264559294" providerId="ADAL" clId="{6B63CA2E-4DF7-9E4E-A2E7-266AEE04199A}" dt="2024-07-13T07:43:25.352" v="3571" actId="20577"/>
        <pc:sldMkLst>
          <pc:docMk/>
          <pc:sldMk cId="3987370067" sldId="308"/>
        </pc:sldMkLst>
        <pc:spChg chg="mod">
          <ac:chgData name="Guangwei Zhang" userId="00c53528-d8f4-413e-b4b0-985264559294" providerId="ADAL" clId="{6B63CA2E-4DF7-9E4E-A2E7-266AEE04199A}" dt="2024-07-13T07:43:25.352" v="3571" actId="20577"/>
          <ac:spMkLst>
            <pc:docMk/>
            <pc:sldMk cId="3987370067" sldId="308"/>
            <ac:spMk id="3" creationId="{96B0FE84-1D28-0875-FD39-09F44639B44E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9.667" v="3573" actId="20577"/>
        <pc:sldMkLst>
          <pc:docMk/>
          <pc:sldMk cId="2662771473" sldId="309"/>
        </pc:sldMkLst>
        <pc:spChg chg="mod">
          <ac:chgData name="Guangwei Zhang" userId="00c53528-d8f4-413e-b4b0-985264559294" providerId="ADAL" clId="{6B63CA2E-4DF7-9E4E-A2E7-266AEE04199A}" dt="2024-07-13T07:43:29.667" v="3573" actId="20577"/>
          <ac:spMkLst>
            <pc:docMk/>
            <pc:sldMk cId="2662771473" sldId="309"/>
            <ac:spMk id="3" creationId="{588F8CFA-410A-46AD-3866-9B182C032F75}"/>
          </ac:spMkLst>
        </pc:spChg>
      </pc:sldChg>
      <pc:sldChg chg="modSp add mod">
        <pc:chgData name="Guangwei Zhang" userId="00c53528-d8f4-413e-b4b0-985264559294" providerId="ADAL" clId="{6B63CA2E-4DF7-9E4E-A2E7-266AEE04199A}" dt="2024-07-13T07:43:34.054" v="3575" actId="20577"/>
        <pc:sldMkLst>
          <pc:docMk/>
          <pc:sldMk cId="3303306350" sldId="310"/>
        </pc:sldMkLst>
        <pc:spChg chg="mod">
          <ac:chgData name="Guangwei Zhang" userId="00c53528-d8f4-413e-b4b0-985264559294" providerId="ADAL" clId="{6B63CA2E-4DF7-9E4E-A2E7-266AEE04199A}" dt="2024-07-13T07:43:34.054" v="3575" actId="20577"/>
          <ac:spMkLst>
            <pc:docMk/>
            <pc:sldMk cId="3303306350" sldId="310"/>
            <ac:spMk id="3" creationId="{1A451854-4DFC-EFB5-7B16-4E95A6033015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40.606" v="8659" actId="1076"/>
        <pc:sldMkLst>
          <pc:docMk/>
          <pc:sldMk cId="646167744" sldId="311"/>
        </pc:sldMkLst>
        <pc:spChg chg="mod">
          <ac:chgData name="Guangwei Zhang" userId="00c53528-d8f4-413e-b4b0-985264559294" providerId="ADAL" clId="{6B63CA2E-4DF7-9E4E-A2E7-266AEE04199A}" dt="2024-07-13T13:01:00.631" v="5083" actId="20577"/>
          <ac:spMkLst>
            <pc:docMk/>
            <pc:sldMk cId="646167744" sldId="311"/>
            <ac:spMk id="3" creationId="{BB4FE23C-2646-DB39-207F-BAC75FC85953}"/>
          </ac:spMkLst>
        </pc:spChg>
        <pc:spChg chg="add mod">
          <ac:chgData name="Guangwei Zhang" userId="00c53528-d8f4-413e-b4b0-985264559294" providerId="ADAL" clId="{6B63CA2E-4DF7-9E4E-A2E7-266AEE04199A}" dt="2024-07-13T13:01:36.552" v="5086" actId="20577"/>
          <ac:spMkLst>
            <pc:docMk/>
            <pc:sldMk cId="646167744" sldId="311"/>
            <ac:spMk id="5" creationId="{6D5BEE0C-A104-0067-9A12-FA115232974F}"/>
          </ac:spMkLst>
        </pc:spChg>
        <pc:spChg chg="add mod">
          <ac:chgData name="Guangwei Zhang" userId="00c53528-d8f4-413e-b4b0-985264559294" providerId="ADAL" clId="{6B63CA2E-4DF7-9E4E-A2E7-266AEE04199A}" dt="2024-07-13T13:00:26.647" v="5000" actId="14100"/>
          <ac:spMkLst>
            <pc:docMk/>
            <pc:sldMk cId="646167744" sldId="311"/>
            <ac:spMk id="6" creationId="{5B88F3D5-758A-1ABB-7E9E-811A80C5848B}"/>
          </ac:spMkLst>
        </pc:spChg>
        <pc:spChg chg="add mod">
          <ac:chgData name="Guangwei Zhang" userId="00c53528-d8f4-413e-b4b0-985264559294" providerId="ADAL" clId="{6B63CA2E-4DF7-9E4E-A2E7-266AEE04199A}" dt="2024-07-13T13:00:51.290" v="5045" actId="1076"/>
          <ac:spMkLst>
            <pc:docMk/>
            <pc:sldMk cId="646167744" sldId="311"/>
            <ac:spMk id="7" creationId="{2CDD7575-90B6-BB21-EFE2-AD21FE6323E7}"/>
          </ac:spMkLst>
        </pc:spChg>
        <pc:spChg chg="add mod">
          <ac:chgData name="Guangwei Zhang" userId="00c53528-d8f4-413e-b4b0-985264559294" providerId="ADAL" clId="{6B63CA2E-4DF7-9E4E-A2E7-266AEE04199A}" dt="2024-07-13T13:01:51.717" v="5120" actId="1076"/>
          <ac:spMkLst>
            <pc:docMk/>
            <pc:sldMk cId="646167744" sldId="311"/>
            <ac:spMk id="8" creationId="{F7D438FC-E05D-3836-9C47-C13C78E8B47D}"/>
          </ac:spMkLst>
        </pc:spChg>
        <pc:picChg chg="add mod">
          <ac:chgData name="Guangwei Zhang" userId="00c53528-d8f4-413e-b4b0-985264559294" providerId="ADAL" clId="{6B63CA2E-4DF7-9E4E-A2E7-266AEE04199A}" dt="2024-07-13T12:48:30.752" v="4823" actId="1076"/>
          <ac:picMkLst>
            <pc:docMk/>
            <pc:sldMk cId="646167744" sldId="311"/>
            <ac:picMk id="4" creationId="{3E4E6459-E0C8-464B-EE53-0DFE3C977487}"/>
          </ac:picMkLst>
        </pc:picChg>
        <pc:picChg chg="add mod">
          <ac:chgData name="Guangwei Zhang" userId="00c53528-d8f4-413e-b4b0-985264559294" providerId="ADAL" clId="{6B63CA2E-4DF7-9E4E-A2E7-266AEE04199A}" dt="2024-07-13T15:29:40.606" v="8659" actId="1076"/>
          <ac:picMkLst>
            <pc:docMk/>
            <pc:sldMk cId="646167744" sldId="311"/>
            <ac:picMk id="9" creationId="{A4846D2F-E7BC-45BB-EF2A-DA0125ADFEDC}"/>
          </ac:picMkLst>
        </pc:picChg>
      </pc:sldChg>
      <pc:sldChg chg="modSp add mod">
        <pc:chgData name="Guangwei Zhang" userId="00c53528-d8f4-413e-b4b0-985264559294" providerId="ADAL" clId="{6B63CA2E-4DF7-9E4E-A2E7-266AEE04199A}" dt="2024-07-13T07:53:06.705" v="3623" actId="20577"/>
        <pc:sldMkLst>
          <pc:docMk/>
          <pc:sldMk cId="1705367955" sldId="312"/>
        </pc:sldMkLst>
        <pc:spChg chg="mod">
          <ac:chgData name="Guangwei Zhang" userId="00c53528-d8f4-413e-b4b0-985264559294" providerId="ADAL" clId="{6B63CA2E-4DF7-9E4E-A2E7-266AEE04199A}" dt="2024-07-13T07:53:06.705" v="3623" actId="20577"/>
          <ac:spMkLst>
            <pc:docMk/>
            <pc:sldMk cId="1705367955" sldId="312"/>
            <ac:spMk id="3" creationId="{C1378797-6596-DE71-D61E-96566F43B0FA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1:49.124" v="3698" actId="20577"/>
        <pc:sldMkLst>
          <pc:docMk/>
          <pc:sldMk cId="2329692350" sldId="313"/>
        </pc:sldMkLst>
        <pc:spChg chg="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2" creationId="{17D6516E-3D16-009E-5270-B821B0D4C01F}"/>
          </ac:spMkLst>
        </pc:spChg>
        <pc:spChg chg="del 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3" creationId="{4FA06FC4-064B-BD29-8FCC-5B0BE9DD8DC5}"/>
          </ac:spMkLst>
        </pc:spChg>
        <pc:spChg chg="add mod ord">
          <ac:chgData name="Guangwei Zhang" userId="00c53528-d8f4-413e-b4b0-985264559294" providerId="ADAL" clId="{6B63CA2E-4DF7-9E4E-A2E7-266AEE04199A}" dt="2024-07-13T08:01:49.124" v="3698" actId="20577"/>
          <ac:spMkLst>
            <pc:docMk/>
            <pc:sldMk cId="2329692350" sldId="313"/>
            <ac:spMk id="4" creationId="{D1630B60-A049-A359-045F-DF17FF17B928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2:03.434" v="3711" actId="20577"/>
        <pc:sldMkLst>
          <pc:docMk/>
          <pc:sldMk cId="3629811070" sldId="314"/>
        </pc:sldMkLst>
        <pc:spChg chg="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2" creationId="{FC4AB6F5-9D36-D910-2285-D30BC5DFE095}"/>
          </ac:spMkLst>
        </pc:spChg>
        <pc:spChg chg="del 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3" creationId="{B5AACA0C-7F05-5DE3-A918-1105D82E212C}"/>
          </ac:spMkLst>
        </pc:spChg>
        <pc:spChg chg="add mod ord">
          <ac:chgData name="Guangwei Zhang" userId="00c53528-d8f4-413e-b4b0-985264559294" providerId="ADAL" clId="{6B63CA2E-4DF7-9E4E-A2E7-266AEE04199A}" dt="2024-07-13T08:02:03.434" v="3711" actId="20577"/>
          <ac:spMkLst>
            <pc:docMk/>
            <pc:sldMk cId="3629811070" sldId="314"/>
            <ac:spMk id="4" creationId="{B5B1A46E-7C77-3418-91D5-C1A6D27E986F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15.527" v="8651"/>
        <pc:sldMkLst>
          <pc:docMk/>
          <pc:sldMk cId="3422450041" sldId="315"/>
        </pc:sldMkLst>
        <pc:spChg chg="mod">
          <ac:chgData name="Guangwei Zhang" userId="00c53528-d8f4-413e-b4b0-985264559294" providerId="ADAL" clId="{6B63CA2E-4DF7-9E4E-A2E7-266AEE04199A}" dt="2024-07-13T08:06:28.050" v="3768" actId="20577"/>
          <ac:spMkLst>
            <pc:docMk/>
            <pc:sldMk cId="3422450041" sldId="315"/>
            <ac:spMk id="3" creationId="{4ACC0E67-6299-80EB-EEA1-25358AD74053}"/>
          </ac:spMkLst>
        </pc:spChg>
        <pc:spChg chg="add mod">
          <ac:chgData name="Guangwei Zhang" userId="00c53528-d8f4-413e-b4b0-985264559294" providerId="ADAL" clId="{6B63CA2E-4DF7-9E4E-A2E7-266AEE04199A}" dt="2024-07-13T12:40:00.129" v="4792" actId="20577"/>
          <ac:spMkLst>
            <pc:docMk/>
            <pc:sldMk cId="3422450041" sldId="315"/>
            <ac:spMk id="4" creationId="{5BFAF7F8-4945-58A8-E1B4-B84EB35A8DE5}"/>
          </ac:spMkLst>
        </pc:spChg>
        <pc:spChg chg="add mod">
          <ac:chgData name="Guangwei Zhang" userId="00c53528-d8f4-413e-b4b0-985264559294" providerId="ADAL" clId="{6B63CA2E-4DF7-9E4E-A2E7-266AEE04199A}" dt="2024-07-13T12:34:55" v="4371" actId="14100"/>
          <ac:spMkLst>
            <pc:docMk/>
            <pc:sldMk cId="3422450041" sldId="315"/>
            <ac:spMk id="5" creationId="{E331249D-CDFE-D634-5EEA-03A4742FB784}"/>
          </ac:spMkLst>
        </pc:spChg>
        <pc:spChg chg="add mod">
          <ac:chgData name="Guangwei Zhang" userId="00c53528-d8f4-413e-b4b0-985264559294" providerId="ADAL" clId="{6B63CA2E-4DF7-9E4E-A2E7-266AEE04199A}" dt="2024-07-13T12:35:07.042" v="4373" actId="207"/>
          <ac:spMkLst>
            <pc:docMk/>
            <pc:sldMk cId="3422450041" sldId="315"/>
            <ac:spMk id="6" creationId="{0666782B-2BBF-8A57-0CDB-3F2F9FF40862}"/>
          </ac:spMkLst>
        </pc:spChg>
        <pc:spChg chg="add mod">
          <ac:chgData name="Guangwei Zhang" userId="00c53528-d8f4-413e-b4b0-985264559294" providerId="ADAL" clId="{6B63CA2E-4DF7-9E4E-A2E7-266AEE04199A}" dt="2024-07-13T12:35:11.840" v="4375" actId="207"/>
          <ac:spMkLst>
            <pc:docMk/>
            <pc:sldMk cId="3422450041" sldId="315"/>
            <ac:spMk id="7" creationId="{FBFDCBBC-1B59-9812-15B5-203001E9B136}"/>
          </ac:spMkLst>
        </pc:spChg>
        <pc:spChg chg="add mod">
          <ac:chgData name="Guangwei Zhang" userId="00c53528-d8f4-413e-b4b0-985264559294" providerId="ADAL" clId="{6B63CA2E-4DF7-9E4E-A2E7-266AEE04199A}" dt="2024-07-13T12:35:22.359" v="4379" actId="207"/>
          <ac:spMkLst>
            <pc:docMk/>
            <pc:sldMk cId="3422450041" sldId="315"/>
            <ac:spMk id="8" creationId="{C8D82801-8902-B280-095F-E384BC5820BA}"/>
          </ac:spMkLst>
        </pc:spChg>
        <pc:spChg chg="add mod">
          <ac:chgData name="Guangwei Zhang" userId="00c53528-d8f4-413e-b4b0-985264559294" providerId="ADAL" clId="{6B63CA2E-4DF7-9E4E-A2E7-266AEE04199A}" dt="2024-07-13T12:35:25.935" v="4380" actId="207"/>
          <ac:spMkLst>
            <pc:docMk/>
            <pc:sldMk cId="3422450041" sldId="315"/>
            <ac:spMk id="9" creationId="{74444E02-DB58-8FBB-0D8F-353414352D0E}"/>
          </ac:spMkLst>
        </pc:spChg>
        <pc:spChg chg="add mod">
          <ac:chgData name="Guangwei Zhang" userId="00c53528-d8f4-413e-b4b0-985264559294" providerId="ADAL" clId="{6B63CA2E-4DF7-9E4E-A2E7-266AEE04199A}" dt="2024-07-13T12:35:29.688" v="4381" actId="571"/>
          <ac:spMkLst>
            <pc:docMk/>
            <pc:sldMk cId="3422450041" sldId="315"/>
            <ac:spMk id="10" creationId="{D50F0D8B-EEAB-16FF-E79B-A43D1D809516}"/>
          </ac:spMkLst>
        </pc:spChg>
        <pc:spChg chg="add mod">
          <ac:chgData name="Guangwei Zhang" userId="00c53528-d8f4-413e-b4b0-985264559294" providerId="ADAL" clId="{6B63CA2E-4DF7-9E4E-A2E7-266AEE04199A}" dt="2024-07-13T12:35:31.876" v="4382" actId="571"/>
          <ac:spMkLst>
            <pc:docMk/>
            <pc:sldMk cId="3422450041" sldId="315"/>
            <ac:spMk id="11" creationId="{2551AF9A-61EE-4F75-833A-7595728A8813}"/>
          </ac:spMkLst>
        </pc:spChg>
        <pc:spChg chg="add mod">
          <ac:chgData name="Guangwei Zhang" userId="00c53528-d8f4-413e-b4b0-985264559294" providerId="ADAL" clId="{6B63CA2E-4DF7-9E4E-A2E7-266AEE04199A}" dt="2024-07-13T13:38:47.283" v="7439" actId="20577"/>
          <ac:spMkLst>
            <pc:docMk/>
            <pc:sldMk cId="3422450041" sldId="315"/>
            <ac:spMk id="12" creationId="{3F933B1F-B582-A27F-2520-B1550C6521F6}"/>
          </ac:spMkLst>
        </pc:spChg>
        <pc:picChg chg="add mod">
          <ac:chgData name="Guangwei Zhang" userId="00c53528-d8f4-413e-b4b0-985264559294" providerId="ADAL" clId="{6B63CA2E-4DF7-9E4E-A2E7-266AEE04199A}" dt="2024-07-13T15:29:15.527" v="8651"/>
          <ac:picMkLst>
            <pc:docMk/>
            <pc:sldMk cId="3422450041" sldId="315"/>
            <ac:picMk id="13" creationId="{AFB1FE6E-E758-D00D-316F-BB41E9DBE092}"/>
          </ac:picMkLst>
        </pc:picChg>
      </pc:sldChg>
      <pc:sldChg chg="addSp modSp new mod">
        <pc:chgData name="Guangwei Zhang" userId="00c53528-d8f4-413e-b4b0-985264559294" providerId="ADAL" clId="{6B63CA2E-4DF7-9E4E-A2E7-266AEE04199A}" dt="2024-07-13T15:45:06.004" v="9259" actId="20577"/>
        <pc:sldMkLst>
          <pc:docMk/>
          <pc:sldMk cId="4085834714" sldId="316"/>
        </pc:sldMkLst>
        <pc:spChg chg="mod">
          <ac:chgData name="Guangwei Zhang" userId="00c53528-d8f4-413e-b4b0-985264559294" providerId="ADAL" clId="{6B63CA2E-4DF7-9E4E-A2E7-266AEE04199A}" dt="2024-07-13T13:02:49.255" v="5143" actId="20577"/>
          <ac:spMkLst>
            <pc:docMk/>
            <pc:sldMk cId="4085834714" sldId="316"/>
            <ac:spMk id="3" creationId="{5D08FCE8-B9AE-D264-3777-32EE79884029}"/>
          </ac:spMkLst>
        </pc:spChg>
        <pc:spChg chg="add mod">
          <ac:chgData name="Guangwei Zhang" userId="00c53528-d8f4-413e-b4b0-985264559294" providerId="ADAL" clId="{6B63CA2E-4DF7-9E4E-A2E7-266AEE04199A}" dt="2024-07-13T13:04:46.887" v="5333" actId="14100"/>
          <ac:spMkLst>
            <pc:docMk/>
            <pc:sldMk cId="4085834714" sldId="316"/>
            <ac:spMk id="4" creationId="{1E465184-C0EB-157E-05E8-8400F73D9C88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6" creationId="{29D6DB33-0EEF-5A61-5177-666D6DCEF47E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7" creationId="{D5A6A9FE-6D5F-6790-0316-1A9D6035AE2D}"/>
          </ac:spMkLst>
        </pc:spChg>
        <pc:spChg chg="add mod">
          <ac:chgData name="Guangwei Zhang" userId="00c53528-d8f4-413e-b4b0-985264559294" providerId="ADAL" clId="{6B63CA2E-4DF7-9E4E-A2E7-266AEE04199A}" dt="2024-07-13T14:33:42.466" v="7831" actId="1076"/>
          <ac:spMkLst>
            <pc:docMk/>
            <pc:sldMk cId="4085834714" sldId="316"/>
            <ac:spMk id="8" creationId="{9412E8A4-5F31-0E43-3149-9DF2386EA551}"/>
          </ac:spMkLst>
        </pc:spChg>
        <pc:spChg chg="add mod">
          <ac:chgData name="Guangwei Zhang" userId="00c53528-d8f4-413e-b4b0-985264559294" providerId="ADAL" clId="{6B63CA2E-4DF7-9E4E-A2E7-266AEE04199A}" dt="2024-07-13T13:11:41.837" v="5827" actId="20577"/>
          <ac:spMkLst>
            <pc:docMk/>
            <pc:sldMk cId="4085834714" sldId="316"/>
            <ac:spMk id="9" creationId="{D48F898B-175E-3BA9-6835-B95E1AE82587}"/>
          </ac:spMkLst>
        </pc:spChg>
        <pc:spChg chg="add mod">
          <ac:chgData name="Guangwei Zhang" userId="00c53528-d8f4-413e-b4b0-985264559294" providerId="ADAL" clId="{6B63CA2E-4DF7-9E4E-A2E7-266AEE04199A}" dt="2024-07-13T15:45:06.004" v="9259" actId="20577"/>
          <ac:spMkLst>
            <pc:docMk/>
            <pc:sldMk cId="4085834714" sldId="316"/>
            <ac:spMk id="10" creationId="{077376DE-682A-E4FE-37BE-F5DC835D11D7}"/>
          </ac:spMkLst>
        </pc:spChg>
        <pc:picChg chg="add mod">
          <ac:chgData name="Guangwei Zhang" userId="00c53528-d8f4-413e-b4b0-985264559294" providerId="ADAL" clId="{6B63CA2E-4DF7-9E4E-A2E7-266AEE04199A}" dt="2024-07-13T13:03:42.684" v="5242" actId="1076"/>
          <ac:picMkLst>
            <pc:docMk/>
            <pc:sldMk cId="4085834714" sldId="316"/>
            <ac:picMk id="5" creationId="{11B32866-3681-1D07-25AE-8D882793F0E5}"/>
          </ac:picMkLst>
        </pc:picChg>
      </pc:sldChg>
      <pc:sldChg chg="modSp add mod modNotesTx">
        <pc:chgData name="Guangwei Zhang" userId="00c53528-d8f4-413e-b4b0-985264559294" providerId="ADAL" clId="{6B63CA2E-4DF7-9E4E-A2E7-266AEE04199A}" dt="2024-07-13T13:46:05.086" v="7623" actId="20577"/>
        <pc:sldMkLst>
          <pc:docMk/>
          <pc:sldMk cId="3269149338" sldId="317"/>
        </pc:sldMkLst>
        <pc:spChg chg="mod">
          <ac:chgData name="Guangwei Zhang" userId="00c53528-d8f4-413e-b4b0-985264559294" providerId="ADAL" clId="{6B63CA2E-4DF7-9E4E-A2E7-266AEE04199A}" dt="2024-07-13T13:05:19.183" v="5408" actId="20577"/>
          <ac:spMkLst>
            <pc:docMk/>
            <pc:sldMk cId="3269149338" sldId="317"/>
            <ac:spMk id="4" creationId="{B5B1A46E-7C77-3418-91D5-C1A6D27E986F}"/>
          </ac:spMkLst>
        </pc:spChg>
      </pc:sldChg>
      <pc:sldChg chg="addSp delSp modSp new mod modClrScheme modAnim chgLayout modNotesTx">
        <pc:chgData name="Guangwei Zhang" userId="00c53528-d8f4-413e-b4b0-985264559294" providerId="ADAL" clId="{6B63CA2E-4DF7-9E4E-A2E7-266AEE04199A}" dt="2024-07-13T13:33:38.493" v="7209" actId="20577"/>
        <pc:sldMkLst>
          <pc:docMk/>
          <pc:sldMk cId="1559573495" sldId="318"/>
        </pc:sldMkLst>
        <pc:spChg chg="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2" creationId="{C8E218E3-FD3B-DF2D-BF07-DF33EF2F9E6F}"/>
          </ac:spMkLst>
        </pc:spChg>
        <pc:spChg chg="del mod ord">
          <ac:chgData name="Guangwei Zhang" userId="00c53528-d8f4-413e-b4b0-985264559294" providerId="ADAL" clId="{6B63CA2E-4DF7-9E4E-A2E7-266AEE04199A}" dt="2024-07-13T13:05:28.937" v="5410" actId="700"/>
          <ac:spMkLst>
            <pc:docMk/>
            <pc:sldMk cId="1559573495" sldId="318"/>
            <ac:spMk id="3" creationId="{024959F3-9C10-AF7D-C7B1-99E2B5E2000B}"/>
          </ac:spMkLst>
        </pc:spChg>
        <pc:spChg chg="add del 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4" creationId="{5BDB0498-D456-0E27-62EF-C0BCFEB897ED}"/>
          </ac:spMkLst>
        </pc:spChg>
        <pc:spChg chg="add mod ord">
          <ac:chgData name="Guangwei Zhang" userId="00c53528-d8f4-413e-b4b0-985264559294" providerId="ADAL" clId="{6B63CA2E-4DF7-9E4E-A2E7-266AEE04199A}" dt="2024-07-13T13:06:00.716" v="5452" actId="20577"/>
          <ac:spMkLst>
            <pc:docMk/>
            <pc:sldMk cId="1559573495" sldId="318"/>
            <ac:spMk id="5" creationId="{E726FCF0-E9B5-5E56-7308-82D51346E1F7}"/>
          </ac:spMkLst>
        </pc:spChg>
        <pc:spChg chg="add mod">
          <ac:chgData name="Guangwei Zhang" userId="00c53528-d8f4-413e-b4b0-985264559294" providerId="ADAL" clId="{6B63CA2E-4DF7-9E4E-A2E7-266AEE04199A}" dt="2024-07-13T13:10:23.065" v="5668" actId="1076"/>
          <ac:spMkLst>
            <pc:docMk/>
            <pc:sldMk cId="1559573495" sldId="318"/>
            <ac:spMk id="7" creationId="{6B70E645-A0C7-248B-4556-19600B45B8D9}"/>
          </ac:spMkLst>
        </pc:spChg>
        <pc:spChg chg="add mod">
          <ac:chgData name="Guangwei Zhang" userId="00c53528-d8f4-413e-b4b0-985264559294" providerId="ADAL" clId="{6B63CA2E-4DF7-9E4E-A2E7-266AEE04199A}" dt="2024-07-13T13:10:36.358" v="5671" actId="1076"/>
          <ac:spMkLst>
            <pc:docMk/>
            <pc:sldMk cId="1559573495" sldId="318"/>
            <ac:spMk id="8" creationId="{202011D5-557C-7F0E-D2CD-2AA1A42FDBE9}"/>
          </ac:spMkLst>
        </pc:spChg>
        <pc:spChg chg="add mod">
          <ac:chgData name="Guangwei Zhang" userId="00c53528-d8f4-413e-b4b0-985264559294" providerId="ADAL" clId="{6B63CA2E-4DF7-9E4E-A2E7-266AEE04199A}" dt="2024-07-13T13:10:40.967" v="5677" actId="1076"/>
          <ac:spMkLst>
            <pc:docMk/>
            <pc:sldMk cId="1559573495" sldId="318"/>
            <ac:spMk id="9" creationId="{6563D956-E447-8D10-6EFC-B2BB0247EC0E}"/>
          </ac:spMkLst>
        </pc:spChg>
        <pc:spChg chg="add mod">
          <ac:chgData name="Guangwei Zhang" userId="00c53528-d8f4-413e-b4b0-985264559294" providerId="ADAL" clId="{6B63CA2E-4DF7-9E4E-A2E7-266AEE04199A}" dt="2024-07-13T13:10:45.570" v="5679" actId="688"/>
          <ac:spMkLst>
            <pc:docMk/>
            <pc:sldMk cId="1559573495" sldId="318"/>
            <ac:spMk id="10" creationId="{58062635-4882-4650-E99B-B846ACC6D6A0}"/>
          </ac:spMkLst>
        </pc:spChg>
        <pc:spChg chg="add mod">
          <ac:chgData name="Guangwei Zhang" userId="00c53528-d8f4-413e-b4b0-985264559294" providerId="ADAL" clId="{6B63CA2E-4DF7-9E4E-A2E7-266AEE04199A}" dt="2024-07-13T13:10:52.140" v="5683" actId="20577"/>
          <ac:spMkLst>
            <pc:docMk/>
            <pc:sldMk cId="1559573495" sldId="318"/>
            <ac:spMk id="11" creationId="{7F89A679-2DDC-EC70-D3D6-23A9CA3AFE52}"/>
          </ac:spMkLst>
        </pc:spChg>
        <pc:spChg chg="add mod">
          <ac:chgData name="Guangwei Zhang" userId="00c53528-d8f4-413e-b4b0-985264559294" providerId="ADAL" clId="{6B63CA2E-4DF7-9E4E-A2E7-266AEE04199A}" dt="2024-07-13T13:33:38.493" v="7209" actId="20577"/>
          <ac:spMkLst>
            <pc:docMk/>
            <pc:sldMk cId="1559573495" sldId="318"/>
            <ac:spMk id="12" creationId="{E6DDB71A-66AE-F2A3-0FF4-834B8BF5F81C}"/>
          </ac:spMkLst>
        </pc:spChg>
        <pc:spChg chg="add mod">
          <ac:chgData name="Guangwei Zhang" userId="00c53528-d8f4-413e-b4b0-985264559294" providerId="ADAL" clId="{6B63CA2E-4DF7-9E4E-A2E7-266AEE04199A}" dt="2024-07-13T13:20:05.436" v="6689" actId="1076"/>
          <ac:spMkLst>
            <pc:docMk/>
            <pc:sldMk cId="1559573495" sldId="318"/>
            <ac:spMk id="14" creationId="{8CC01D88-9586-7153-4EE0-84F73AB84FB5}"/>
          </ac:spMkLst>
        </pc:spChg>
        <pc:spChg chg="add mod">
          <ac:chgData name="Guangwei Zhang" userId="00c53528-d8f4-413e-b4b0-985264559294" providerId="ADAL" clId="{6B63CA2E-4DF7-9E4E-A2E7-266AEE04199A}" dt="2024-07-13T13:20:10.307" v="6692" actId="1076"/>
          <ac:spMkLst>
            <pc:docMk/>
            <pc:sldMk cId="1559573495" sldId="318"/>
            <ac:spMk id="15" creationId="{B3B9A8CB-7B5B-27AA-A9D6-8D5AB303F566}"/>
          </ac:spMkLst>
        </pc:spChg>
        <pc:spChg chg="add mod">
          <ac:chgData name="Guangwei Zhang" userId="00c53528-d8f4-413e-b4b0-985264559294" providerId="ADAL" clId="{6B63CA2E-4DF7-9E4E-A2E7-266AEE04199A}" dt="2024-07-13T13:20:08.541" v="6691" actId="1076"/>
          <ac:spMkLst>
            <pc:docMk/>
            <pc:sldMk cId="1559573495" sldId="318"/>
            <ac:spMk id="16" creationId="{96F955BB-1498-935D-EFC7-CC7DA64D62FD}"/>
          </ac:spMkLst>
        </pc:spChg>
        <pc:picChg chg="add mod">
          <ac:chgData name="Guangwei Zhang" userId="00c53528-d8f4-413e-b4b0-985264559294" providerId="ADAL" clId="{6B63CA2E-4DF7-9E4E-A2E7-266AEE04199A}" dt="2024-07-13T13:09:26.581" v="5456" actId="1076"/>
          <ac:picMkLst>
            <pc:docMk/>
            <pc:sldMk cId="1559573495" sldId="318"/>
            <ac:picMk id="6" creationId="{877BAA43-8D97-02FD-CBA7-4ACB4349D44C}"/>
          </ac:picMkLst>
        </pc:picChg>
        <pc:picChg chg="add del mod">
          <ac:chgData name="Guangwei Zhang" userId="00c53528-d8f4-413e-b4b0-985264559294" providerId="ADAL" clId="{6B63CA2E-4DF7-9E4E-A2E7-266AEE04199A}" dt="2024-07-13T13:13:26.828" v="6014" actId="478"/>
          <ac:picMkLst>
            <pc:docMk/>
            <pc:sldMk cId="1559573495" sldId="318"/>
            <ac:picMk id="13" creationId="{8D2F0631-F6C1-EB77-45CC-34F7D946257A}"/>
          </ac:picMkLst>
        </pc:picChg>
      </pc:sldChg>
      <pc:sldChg chg="addSp delSp modSp new mod modNotesTx">
        <pc:chgData name="Guangwei Zhang" userId="00c53528-d8f4-413e-b4b0-985264559294" providerId="ADAL" clId="{6B63CA2E-4DF7-9E4E-A2E7-266AEE04199A}" dt="2024-07-13T13:38:09.584" v="7417" actId="20577"/>
        <pc:sldMkLst>
          <pc:docMk/>
          <pc:sldMk cId="1482470891" sldId="319"/>
        </pc:sldMkLst>
        <pc:spChg chg="mod">
          <ac:chgData name="Guangwei Zhang" userId="00c53528-d8f4-413e-b4b0-985264559294" providerId="ADAL" clId="{6B63CA2E-4DF7-9E4E-A2E7-266AEE04199A}" dt="2024-07-13T13:20:48.878" v="6826" actId="20577"/>
          <ac:spMkLst>
            <pc:docMk/>
            <pc:sldMk cId="1482470891" sldId="319"/>
            <ac:spMk id="3" creationId="{6A1CADC4-846B-F8A7-A68F-82737958614A}"/>
          </ac:spMkLst>
        </pc:spChg>
        <pc:spChg chg="add del mod">
          <ac:chgData name="Guangwei Zhang" userId="00c53528-d8f4-413e-b4b0-985264559294" providerId="ADAL" clId="{6B63CA2E-4DF7-9E4E-A2E7-266AEE04199A}" dt="2024-07-13T13:23:10.228" v="6830" actId="478"/>
          <ac:spMkLst>
            <pc:docMk/>
            <pc:sldMk cId="1482470891" sldId="319"/>
            <ac:spMk id="4" creationId="{F7BE9C0E-D65E-9180-94CE-C2560B912EDA}"/>
          </ac:spMkLst>
        </pc:spChg>
        <pc:spChg chg="add mod">
          <ac:chgData name="Guangwei Zhang" userId="00c53528-d8f4-413e-b4b0-985264559294" providerId="ADAL" clId="{6B63CA2E-4DF7-9E4E-A2E7-266AEE04199A}" dt="2024-07-13T13:23:56.955" v="6855" actId="14100"/>
          <ac:spMkLst>
            <pc:docMk/>
            <pc:sldMk cId="1482470891" sldId="319"/>
            <ac:spMk id="6" creationId="{1C5EA7B4-8248-A949-89D7-1DDC2AA0664A}"/>
          </ac:spMkLst>
        </pc:spChg>
        <pc:spChg chg="add mod">
          <ac:chgData name="Guangwei Zhang" userId="00c53528-d8f4-413e-b4b0-985264559294" providerId="ADAL" clId="{6B63CA2E-4DF7-9E4E-A2E7-266AEE04199A}" dt="2024-07-13T13:38:09.584" v="7417" actId="20577"/>
          <ac:spMkLst>
            <pc:docMk/>
            <pc:sldMk cId="1482470891" sldId="319"/>
            <ac:spMk id="7" creationId="{F36828AA-B9AB-8089-F735-676C124A2457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4:31:49.101" v="7830" actId="1076"/>
        <pc:sldMkLst>
          <pc:docMk/>
          <pc:sldMk cId="33611818" sldId="320"/>
        </pc:sldMkLst>
        <pc:spChg chg="mod">
          <ac:chgData name="Guangwei Zhang" userId="00c53528-d8f4-413e-b4b0-985264559294" providerId="ADAL" clId="{6B63CA2E-4DF7-9E4E-A2E7-266AEE04199A}" dt="2024-07-13T13:31:28.956" v="7198" actId="20577"/>
          <ac:spMkLst>
            <pc:docMk/>
            <pc:sldMk cId="33611818" sldId="320"/>
            <ac:spMk id="3" creationId="{9BB3CF26-014E-C471-8617-8CE2D126094D}"/>
          </ac:spMkLst>
        </pc:spChg>
        <pc:spChg chg="add del mod">
          <ac:chgData name="Guangwei Zhang" userId="00c53528-d8f4-413e-b4b0-985264559294" providerId="ADAL" clId="{6B63CA2E-4DF7-9E4E-A2E7-266AEE04199A}" dt="2024-07-13T13:31:43.004" v="7200" actId="478"/>
          <ac:spMkLst>
            <pc:docMk/>
            <pc:sldMk cId="33611818" sldId="320"/>
            <ac:spMk id="4" creationId="{1559F235-0598-60C8-293C-DF2334A756A6}"/>
          </ac:spMkLst>
        </pc:spChg>
        <pc:spChg chg="add del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5" creationId="{97D27B2B-0205-E370-6B71-D4A1ABC60AE7}"/>
          </ac:spMkLst>
        </pc:spChg>
        <pc:spChg chg="add del mod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6" creationId="{B54239FC-B1B4-697E-57D2-CA3AE036FC07}"/>
          </ac:spMkLst>
        </pc:spChg>
        <pc:spChg chg="add mod">
          <ac:chgData name="Guangwei Zhang" userId="00c53528-d8f4-413e-b4b0-985264559294" providerId="ADAL" clId="{6B63CA2E-4DF7-9E4E-A2E7-266AEE04199A}" dt="2024-07-13T13:36:37.285" v="7416" actId="20577"/>
          <ac:spMkLst>
            <pc:docMk/>
            <pc:sldMk cId="33611818" sldId="320"/>
            <ac:spMk id="7" creationId="{040799EC-D2B0-DCAE-8CB6-C4130F1FA468}"/>
          </ac:spMkLst>
        </pc:spChg>
        <pc:spChg chg="add del mod">
          <ac:chgData name="Guangwei Zhang" userId="00c53528-d8f4-413e-b4b0-985264559294" providerId="ADAL" clId="{6B63CA2E-4DF7-9E4E-A2E7-266AEE04199A}" dt="2024-07-13T13:42:44.318" v="7557" actId="478"/>
          <ac:spMkLst>
            <pc:docMk/>
            <pc:sldMk cId="33611818" sldId="320"/>
            <ac:spMk id="8" creationId="{558919C6-2F24-8398-8879-5CA0AFE56F4A}"/>
          </ac:spMkLst>
        </pc:spChg>
        <pc:spChg chg="add del mod">
          <ac:chgData name="Guangwei Zhang" userId="00c53528-d8f4-413e-b4b0-985264559294" providerId="ADAL" clId="{6B63CA2E-4DF7-9E4E-A2E7-266AEE04199A}" dt="2024-07-13T13:54:00.728" v="7630"/>
          <ac:spMkLst>
            <pc:docMk/>
            <pc:sldMk cId="33611818" sldId="320"/>
            <ac:spMk id="9" creationId="{9D18DC68-F0A2-743A-9060-D8E6F2E2FEEF}"/>
          </ac:spMkLst>
        </pc:spChg>
        <pc:spChg chg="add mod">
          <ac:chgData name="Guangwei Zhang" userId="00c53528-d8f4-413e-b4b0-985264559294" providerId="ADAL" clId="{6B63CA2E-4DF7-9E4E-A2E7-266AEE04199A}" dt="2024-07-13T14:25:47.944" v="7657" actId="20577"/>
          <ac:spMkLst>
            <pc:docMk/>
            <pc:sldMk cId="33611818" sldId="320"/>
            <ac:spMk id="10" creationId="{25B369FF-0973-7CCF-9507-1F04D0A30425}"/>
          </ac:spMkLst>
        </pc:spChg>
        <pc:spChg chg="add mod">
          <ac:chgData name="Guangwei Zhang" userId="00c53528-d8f4-413e-b4b0-985264559294" providerId="ADAL" clId="{6B63CA2E-4DF7-9E4E-A2E7-266AEE04199A}" dt="2024-07-13T14:28:23.900" v="7820" actId="1076"/>
          <ac:spMkLst>
            <pc:docMk/>
            <pc:sldMk cId="33611818" sldId="320"/>
            <ac:spMk id="11" creationId="{B9094C1A-F6F2-F79C-A901-C301B830C887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2" creationId="{75288BD3-5DF6-6AC6-A1E0-AA60ADEF6C9A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8" creationId="{287912B1-3902-B4A5-3B1A-2F9F2DB4C994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9" creationId="{11759036-2769-501B-CD32-D0C3D204E59D}"/>
          </ac:spMkLst>
        </pc:spChg>
        <pc:grpChg chg="add mod">
          <ac:chgData name="Guangwei Zhang" userId="00c53528-d8f4-413e-b4b0-985264559294" providerId="ADAL" clId="{6B63CA2E-4DF7-9E4E-A2E7-266AEE04199A}" dt="2024-07-13T14:31:49.101" v="7830" actId="1076"/>
          <ac:grpSpMkLst>
            <pc:docMk/>
            <pc:sldMk cId="33611818" sldId="320"/>
            <ac:grpSpMk id="20" creationId="{4345D2B9-D90D-AD9E-43DB-66147A8BC37C}"/>
          </ac:grpSpMkLst>
        </pc:grp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4" creationId="{7BCEC838-07BF-7203-B918-DCE378D2B19A}"/>
          </ac:cxnSpMkLst>
        </pc:cxn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5" creationId="{AAF704A7-14DF-58E7-6B97-423994E3F8AF}"/>
          </ac:cxnSpMkLst>
        </pc:cxnChg>
      </pc:sldChg>
      <pc:sldChg chg="addSp delSp modSp new mod">
        <pc:chgData name="Guangwei Zhang" userId="00c53528-d8f4-413e-b4b0-985264559294" providerId="ADAL" clId="{6B63CA2E-4DF7-9E4E-A2E7-266AEE04199A}" dt="2024-07-13T15:21:29.623" v="8464" actId="14100"/>
        <pc:sldMkLst>
          <pc:docMk/>
          <pc:sldMk cId="3746241306" sldId="321"/>
        </pc:sldMkLst>
        <pc:spChg chg="mod">
          <ac:chgData name="Guangwei Zhang" userId="00c53528-d8f4-413e-b4b0-985264559294" providerId="ADAL" clId="{6B63CA2E-4DF7-9E4E-A2E7-266AEE04199A}" dt="2024-07-13T15:11:04.629" v="8009" actId="1076"/>
          <ac:spMkLst>
            <pc:docMk/>
            <pc:sldMk cId="3746241306" sldId="321"/>
            <ac:spMk id="2" creationId="{2F098DA0-C26A-DCA1-615D-A30F06F15819}"/>
          </ac:spMkLst>
        </pc:spChg>
        <pc:spChg chg="mod">
          <ac:chgData name="Guangwei Zhang" userId="00c53528-d8f4-413e-b4b0-985264559294" providerId="ADAL" clId="{6B63CA2E-4DF7-9E4E-A2E7-266AEE04199A}" dt="2024-07-13T15:17:54.314" v="8031" actId="20577"/>
          <ac:spMkLst>
            <pc:docMk/>
            <pc:sldMk cId="3746241306" sldId="321"/>
            <ac:spMk id="3" creationId="{A380671B-AD67-3416-A9FF-E3C0B21F6D59}"/>
          </ac:spMkLst>
        </pc:spChg>
        <pc:spChg chg="add mod">
          <ac:chgData name="Guangwei Zhang" userId="00c53528-d8f4-413e-b4b0-985264559294" providerId="ADAL" clId="{6B63CA2E-4DF7-9E4E-A2E7-266AEE04199A}" dt="2024-07-13T15:20:35.877" v="8350" actId="20577"/>
          <ac:spMkLst>
            <pc:docMk/>
            <pc:sldMk cId="3746241306" sldId="321"/>
            <ac:spMk id="4" creationId="{4B866DA7-0B88-5E19-4210-FDA9E9960E6A}"/>
          </ac:spMkLst>
        </pc:spChg>
        <pc:spChg chg="add del mod">
          <ac:chgData name="Guangwei Zhang" userId="00c53528-d8f4-413e-b4b0-985264559294" providerId="ADAL" clId="{6B63CA2E-4DF7-9E4E-A2E7-266AEE04199A}" dt="2024-07-13T14:53:29.573" v="8007" actId="478"/>
          <ac:spMkLst>
            <pc:docMk/>
            <pc:sldMk cId="3746241306" sldId="321"/>
            <ac:spMk id="5" creationId="{1B42C7E2-43C9-957C-C79C-409CE67A263F}"/>
          </ac:spMkLst>
        </pc:spChg>
        <pc:spChg chg="add mod">
          <ac:chgData name="Guangwei Zhang" userId="00c53528-d8f4-413e-b4b0-985264559294" providerId="ADAL" clId="{6B63CA2E-4DF7-9E4E-A2E7-266AEE04199A}" dt="2024-07-13T15:20:42.223" v="8351" actId="1076"/>
          <ac:spMkLst>
            <pc:docMk/>
            <pc:sldMk cId="3746241306" sldId="321"/>
            <ac:spMk id="8" creationId="{84306990-ACD6-1141-F602-FAC907E43F79}"/>
          </ac:spMkLst>
        </pc:spChg>
        <pc:spChg chg="add mod">
          <ac:chgData name="Guangwei Zhang" userId="00c53528-d8f4-413e-b4b0-985264559294" providerId="ADAL" clId="{6B63CA2E-4DF7-9E4E-A2E7-266AEE04199A}" dt="2024-07-13T15:21:29.623" v="8464" actId="14100"/>
          <ac:spMkLst>
            <pc:docMk/>
            <pc:sldMk cId="3746241306" sldId="321"/>
            <ac:spMk id="9" creationId="{5C48B99A-85FA-B1C8-3879-195D6D895167}"/>
          </ac:spMkLst>
        </pc:spChg>
        <pc:cxnChg chg="add mod">
          <ac:chgData name="Guangwei Zhang" userId="00c53528-d8f4-413e-b4b0-985264559294" providerId="ADAL" clId="{6B63CA2E-4DF7-9E4E-A2E7-266AEE04199A}" dt="2024-07-13T15:20:42.223" v="8351" actId="1076"/>
          <ac:cxnSpMkLst>
            <pc:docMk/>
            <pc:sldMk cId="3746241306" sldId="321"/>
            <ac:cxnSpMk id="7" creationId="{A89F1307-B1F7-A4D2-4ABE-10281D3FD63E}"/>
          </ac:cxnSpMkLst>
        </pc:cxnChg>
      </pc:sldChg>
      <pc:sldChg chg="addSp delSp modSp new mod modClrScheme chgLayout">
        <pc:chgData name="Guangwei Zhang" userId="00c53528-d8f4-413e-b4b0-985264559294" providerId="ADAL" clId="{6B63CA2E-4DF7-9E4E-A2E7-266AEE04199A}" dt="2024-07-13T15:36:27.051" v="8716" actId="20577"/>
        <pc:sldMkLst>
          <pc:docMk/>
          <pc:sldMk cId="2487688116" sldId="322"/>
        </pc:sldMkLst>
        <pc:spChg chg="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2" creationId="{8EA96948-450A-A2F4-6CCA-DCC5FD99DA68}"/>
          </ac:spMkLst>
        </pc:spChg>
        <pc:spChg chg="del 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3" creationId="{270B4C44-4DC2-C0F0-33AC-61447F732F2C}"/>
          </ac:spMkLst>
        </pc:spChg>
        <pc:spChg chg="add mod ord">
          <ac:chgData name="Guangwei Zhang" userId="00c53528-d8f4-413e-b4b0-985264559294" providerId="ADAL" clId="{6B63CA2E-4DF7-9E4E-A2E7-266AEE04199A}" dt="2024-07-13T15:36:27.051" v="8716" actId="20577"/>
          <ac:spMkLst>
            <pc:docMk/>
            <pc:sldMk cId="2487688116" sldId="322"/>
            <ac:spMk id="4" creationId="{87905C70-A551-4768-F5DD-67A127164E96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15:41:55.608" v="9207" actId="20578"/>
        <pc:sldMkLst>
          <pc:docMk/>
          <pc:sldMk cId="369932860" sldId="323"/>
        </pc:sldMkLst>
        <pc:spChg chg="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2" creationId="{3B3A1157-6A6B-6ECD-CB9D-4B58830607B8}"/>
          </ac:spMkLst>
        </pc:spChg>
        <pc:spChg chg="del mod ord">
          <ac:chgData name="Guangwei Zhang" userId="00c53528-d8f4-413e-b4b0-985264559294" providerId="ADAL" clId="{6B63CA2E-4DF7-9E4E-A2E7-266AEE04199A}" dt="2024-07-13T15:36:32.479" v="8718" actId="700"/>
          <ac:spMkLst>
            <pc:docMk/>
            <pc:sldMk cId="369932860" sldId="323"/>
            <ac:spMk id="3" creationId="{E800EA0B-CBA8-4EDC-47BC-A153E3F2E1EF}"/>
          </ac:spMkLst>
        </pc:spChg>
        <pc:spChg chg="add del 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4" creationId="{243E52EC-41A5-8BE7-9156-81F38369491F}"/>
          </ac:spMkLst>
        </pc:spChg>
        <pc:spChg chg="add mod ord">
          <ac:chgData name="Guangwei Zhang" userId="00c53528-d8f4-413e-b4b0-985264559294" providerId="ADAL" clId="{6B63CA2E-4DF7-9E4E-A2E7-266AEE04199A}" dt="2024-07-13T15:36:49.225" v="8787" actId="20577"/>
          <ac:spMkLst>
            <pc:docMk/>
            <pc:sldMk cId="369932860" sldId="323"/>
            <ac:spMk id="5" creationId="{313C9C05-DCB4-158C-8E97-511037978084}"/>
          </ac:spMkLst>
        </pc:spChg>
        <pc:spChg chg="add mod">
          <ac:chgData name="Guangwei Zhang" userId="00c53528-d8f4-413e-b4b0-985264559294" providerId="ADAL" clId="{6B63CA2E-4DF7-9E4E-A2E7-266AEE04199A}" dt="2024-07-13T15:41:55.608" v="9207" actId="20578"/>
          <ac:spMkLst>
            <pc:docMk/>
            <pc:sldMk cId="369932860" sldId="323"/>
            <ac:spMk id="6" creationId="{53485305-0502-461C-8226-D94FD073C9FF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5:52:05.097" v="10102" actId="5793"/>
        <pc:sldMkLst>
          <pc:docMk/>
          <pc:sldMk cId="3956074079" sldId="324"/>
        </pc:sldMkLst>
        <pc:spChg chg="mod">
          <ac:chgData name="Guangwei Zhang" userId="00c53528-d8f4-413e-b4b0-985264559294" providerId="ADAL" clId="{6B63CA2E-4DF7-9E4E-A2E7-266AEE04199A}" dt="2024-07-13T15:42:06.994" v="9240" actId="20577"/>
          <ac:spMkLst>
            <pc:docMk/>
            <pc:sldMk cId="3956074079" sldId="324"/>
            <ac:spMk id="3" creationId="{76A85095-C182-0510-0185-DCE4EB9DB30F}"/>
          </ac:spMkLst>
        </pc:spChg>
        <pc:spChg chg="add del mod">
          <ac:chgData name="Guangwei Zhang" userId="00c53528-d8f4-413e-b4b0-985264559294" providerId="ADAL" clId="{6B63CA2E-4DF7-9E4E-A2E7-266AEE04199A}" dt="2024-07-13T15:44:42.452" v="9243"/>
          <ac:spMkLst>
            <pc:docMk/>
            <pc:sldMk cId="3956074079" sldId="324"/>
            <ac:spMk id="4" creationId="{09630568-CDE1-CB16-00C1-8E08DBB88572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5" creationId="{7233808C-F5C4-75EC-D501-0D2EC15FCF1E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6" creationId="{BBA5DC54-C217-0E06-A4F4-0ED5A3F7466E}"/>
          </ac:spMkLst>
        </pc:spChg>
        <pc:spChg chg="add mod">
          <ac:chgData name="Guangwei Zhang" userId="00c53528-d8f4-413e-b4b0-985264559294" providerId="ADAL" clId="{6B63CA2E-4DF7-9E4E-A2E7-266AEE04199A}" dt="2024-07-13T15:52:05.097" v="10102" actId="5793"/>
          <ac:spMkLst>
            <pc:docMk/>
            <pc:sldMk cId="3956074079" sldId="324"/>
            <ac:spMk id="7" creationId="{ADC2BF20-7D91-9C1E-41C0-531F5520B674}"/>
          </ac:spMkLst>
        </pc:spChg>
      </pc:sldChg>
      <pc:sldChg chg="new">
        <pc:chgData name="Guangwei Zhang" userId="00c53528-d8f4-413e-b4b0-985264559294" providerId="ADAL" clId="{6B63CA2E-4DF7-9E4E-A2E7-266AEE04199A}" dt="2024-07-13T15:50:36.654" v="9899" actId="680"/>
        <pc:sldMkLst>
          <pc:docMk/>
          <pc:sldMk cId="3262561330" sldId="325"/>
        </pc:sldMkLst>
      </pc:sldChg>
      <pc:sldMasterChg chg="modSldLayout">
        <pc:chgData name="Guangwei Zhang" userId="00c53528-d8f4-413e-b4b0-985264559294" providerId="ADAL" clId="{6B63CA2E-4DF7-9E4E-A2E7-266AEE04199A}" dt="2024-07-13T08:01:11.306" v="3636" actId="14100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6B63CA2E-4DF7-9E4E-A2E7-266AEE04199A}" dt="2024-07-13T08:01:11.306" v="3636" actId="14100"/>
          <pc:sldLayoutMkLst>
            <pc:docMk/>
            <pc:sldMasterMk cId="1847430438" sldId="2147483660"/>
            <pc:sldLayoutMk cId="1562048501" sldId="2147483663"/>
          </pc:sldLayoutMkLst>
          <pc:spChg chg="mod">
            <ac:chgData name="Guangwei Zhang" userId="00c53528-d8f4-413e-b4b0-985264559294" providerId="ADAL" clId="{6B63CA2E-4DF7-9E4E-A2E7-266AEE04199A}" dt="2024-07-13T08:01:11.306" v="3636" actId="14100"/>
            <ac:spMkLst>
              <pc:docMk/>
              <pc:sldMasterMk cId="1847430438" sldId="2147483660"/>
              <pc:sldLayoutMk cId="1562048501" sldId="2147483663"/>
              <ac:spMk id="4" creationId="{ECB68314-CF70-722D-1662-AD4FF5F21CB1}"/>
            </ac:spMkLst>
          </pc:spChg>
        </pc:sldLayoutChg>
      </pc:sldMasterChg>
      <pc:sldMasterChg chg="new del mod addSldLayout delSldLayout">
        <pc:chgData name="Guangwei Zhang" userId="00c53528-d8f4-413e-b4b0-985264559294" providerId="ADAL" clId="{6B63CA2E-4DF7-9E4E-A2E7-266AEE04199A}" dt="2024-07-13T08:00:52.706" v="3632" actId="6938"/>
        <pc:sldMasterMkLst>
          <pc:docMk/>
          <pc:sldMasterMk cId="35545818" sldId="2147483663"/>
        </pc:sldMasterMkLst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499547480" sldId="2147483664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9829666" sldId="2147483665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953900517" sldId="2147483666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56405339" sldId="2147483667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3384973" sldId="2147483668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1165228698" sldId="2147483669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0546768" sldId="2147483670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503587101" sldId="2147483671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2765207599" sldId="2147483672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898701676" sldId="2147483673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650550468" sldId="2147483674"/>
          </pc:sldLayoutMkLst>
        </pc:sldLayoutChg>
      </pc:sldMasterChg>
    </pc:docChg>
  </pc:docChgLst>
  <pc:docChgLst>
    <pc:chgData name="Guangwei Zhang" userId="00c53528-d8f4-413e-b4b0-985264559294" providerId="ADAL" clId="{B796804A-8D04-7F43-8D1A-AFF9655630E5}"/>
    <pc:docChg chg="undo custSel addSld delSld modSld">
      <pc:chgData name="Guangwei Zhang" userId="00c53528-d8f4-413e-b4b0-985264559294" providerId="ADAL" clId="{B796804A-8D04-7F43-8D1A-AFF9655630E5}" dt="2024-07-20T08:42:09.279" v="9551"/>
      <pc:docMkLst>
        <pc:docMk/>
      </pc:docMkLst>
      <pc:sldChg chg="addSp delSp modSp mod modNotesTx">
        <pc:chgData name="Guangwei Zhang" userId="00c53528-d8f4-413e-b4b0-985264559294" providerId="ADAL" clId="{B796804A-8D04-7F43-8D1A-AFF9655630E5}" dt="2024-07-20T08:42:09.279" v="9551"/>
        <pc:sldMkLst>
          <pc:docMk/>
          <pc:sldMk cId="3577793713" sldId="259"/>
        </pc:sldMkLst>
        <pc:spChg chg="mod">
          <ac:chgData name="Guangwei Zhang" userId="00c53528-d8f4-413e-b4b0-985264559294" providerId="ADAL" clId="{B796804A-8D04-7F43-8D1A-AFF9655630E5}" dt="2024-07-19T08:14:37.903" v="44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B796804A-8D04-7F43-8D1A-AFF9655630E5}" dt="2024-07-20T08:36:29.307" v="9462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B796804A-8D04-7F43-8D1A-AFF9655630E5}" dt="2024-07-20T08:37:35.286" v="949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B796804A-8D04-7F43-8D1A-AFF9655630E5}" dt="2024-07-20T08:36:06.459" v="9427" actId="1076"/>
          <ac:spMkLst>
            <pc:docMk/>
            <pc:sldMk cId="3577793713" sldId="259"/>
            <ac:spMk id="10" creationId="{27F05BE2-51F5-DC28-29B0-D597F5D4A651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1" creationId="{84F66D31-D337-0E96-3561-BA38224793FF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2" creationId="{4AA35EEA-3C88-B449-A94B-96FA7B1BBCFA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3" creationId="{8A160945-AF18-B548-1B4A-E287EB6C8275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21" creationId="{C3ACB92C-7904-7DCA-10DF-14181C7B7BB4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22" creationId="{C6ACAD36-C602-3E29-20DB-2A3D03EC41C5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31" creationId="{6C7219CA-329B-700E-FC6A-D6EA0DAFA9BA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34" creationId="{FE919411-7EDD-30D1-3BC2-4B5B2528C429}"/>
          </ac:spMkLst>
        </pc:spChg>
        <pc:spChg chg="del">
          <ac:chgData name="Guangwei Zhang" userId="00c53528-d8f4-413e-b4b0-985264559294" providerId="ADAL" clId="{B796804A-8D04-7F43-8D1A-AFF9655630E5}" dt="2024-07-20T08:37:37.173" v="9492" actId="478"/>
          <ac:spMkLst>
            <pc:docMk/>
            <pc:sldMk cId="3577793713" sldId="259"/>
            <ac:spMk id="38" creationId="{00AB69BE-951F-A950-1172-8CCE979690D9}"/>
          </ac:spMkLst>
        </pc:spChg>
        <pc:grpChg chg="add mod">
          <ac:chgData name="Guangwei Zhang" userId="00c53528-d8f4-413e-b4b0-985264559294" providerId="ADAL" clId="{B796804A-8D04-7F43-8D1A-AFF9655630E5}" dt="2024-07-20T08:38:40.827" v="9545" actId="164"/>
          <ac:grpSpMkLst>
            <pc:docMk/>
            <pc:sldMk cId="3577793713" sldId="259"/>
            <ac:grpSpMk id="23" creationId="{685F18CA-90E0-23C1-325A-83B86EDDA574}"/>
          </ac:grpSpMkLst>
        </pc:grp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5" creationId="{76950577-2589-5A6D-B139-6D43EBE36604}"/>
          </ac:picMkLst>
        </pc:pic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6" creationId="{9325D2C2-DE07-5BAE-1F36-7F9D50CFED9D}"/>
          </ac:picMkLst>
        </pc:picChg>
        <pc:picChg chg="add mod">
          <ac:chgData name="Guangwei Zhang" userId="00c53528-d8f4-413e-b4b0-985264559294" providerId="ADAL" clId="{B796804A-8D04-7F43-8D1A-AFF9655630E5}" dt="2024-07-20T08:35:54.079" v="9403" actId="1076"/>
          <ac:picMkLst>
            <pc:docMk/>
            <pc:sldMk cId="3577793713" sldId="259"/>
            <ac:picMk id="17" creationId="{1C5FF89E-B61A-5B56-75E7-51D4B90F17EF}"/>
          </ac:picMkLst>
        </pc:pic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27" creationId="{C4546061-CF54-3128-A27A-31B8A166B48F}"/>
          </ac:picMkLst>
        </pc:picChg>
        <pc:picChg chg="del">
          <ac:chgData name="Guangwei Zhang" userId="00c53528-d8f4-413e-b4b0-985264559294" providerId="ADAL" clId="{B796804A-8D04-7F43-8D1A-AFF9655630E5}" dt="2024-07-20T08:35:32.491" v="9394" actId="478"/>
          <ac:picMkLst>
            <pc:docMk/>
            <pc:sldMk cId="3577793713" sldId="259"/>
            <ac:picMk id="32" creationId="{DF6DB1DA-FFE3-D810-B97F-13EC6120C27F}"/>
          </ac:picMkLst>
        </pc:picChg>
        <pc:picChg chg="add mod">
          <ac:chgData name="Guangwei Zhang" userId="00c53528-d8f4-413e-b4b0-985264559294" providerId="ADAL" clId="{B796804A-8D04-7F43-8D1A-AFF9655630E5}" dt="2024-07-20T08:41:52.597" v="9550" actId="1076"/>
          <ac:picMkLst>
            <pc:docMk/>
            <pc:sldMk cId="3577793713" sldId="259"/>
            <ac:picMk id="1026" creationId="{DC3E0598-E278-9992-2BD7-7F4C9900C80C}"/>
          </ac:picMkLst>
        </pc:pic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15" creationId="{766A7285-9C94-E848-B755-B806C10CD299}"/>
          </ac:cxnSpMkLst>
        </pc:cxn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18" creationId="{48EC4B8D-8751-81F3-077E-BAB0470E1429}"/>
          </ac:cxnSpMkLst>
        </pc:cxn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20" creationId="{A0596809-E568-0F0B-827F-BF9FE2632969}"/>
          </ac:cxnSpMkLst>
        </pc:cxn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760454698" sldId="282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4191325528" sldId="283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4199774082" sldId="284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1108248538" sldId="285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1140177463" sldId="286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53366892" sldId="287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617821538" sldId="288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344612625" sldId="289"/>
        </pc:sldMkLst>
      </pc:sldChg>
      <pc:sldChg chg="addSp modSp mod">
        <pc:chgData name="Guangwei Zhang" userId="00c53528-d8f4-413e-b4b0-985264559294" providerId="ADAL" clId="{B796804A-8D04-7F43-8D1A-AFF9655630E5}" dt="2024-07-19T14:16:33.964" v="2550" actId="20577"/>
        <pc:sldMkLst>
          <pc:docMk/>
          <pc:sldMk cId="728817228" sldId="301"/>
        </pc:sldMkLst>
        <pc:spChg chg="mod">
          <ac:chgData name="Guangwei Zhang" userId="00c53528-d8f4-413e-b4b0-985264559294" providerId="ADAL" clId="{B796804A-8D04-7F43-8D1A-AFF9655630E5}" dt="2024-07-19T14:16:33.964" v="2550" actId="20577"/>
          <ac:spMkLst>
            <pc:docMk/>
            <pc:sldMk cId="728817228" sldId="301"/>
            <ac:spMk id="3" creationId="{410094CB-5AE2-CCD8-8E21-FFADD7908F19}"/>
          </ac:spMkLst>
        </pc:spChg>
        <pc:spChg chg="add mod">
          <ac:chgData name="Guangwei Zhang" userId="00c53528-d8f4-413e-b4b0-985264559294" providerId="ADAL" clId="{B796804A-8D04-7F43-8D1A-AFF9655630E5}" dt="2024-07-19T13:39:53.131" v="426" actId="14100"/>
          <ac:spMkLst>
            <pc:docMk/>
            <pc:sldMk cId="728817228" sldId="301"/>
            <ac:spMk id="4" creationId="{306356B4-0253-4623-5A55-617F8C4411BC}"/>
          </ac:spMkLst>
        </pc:spChg>
        <pc:spChg chg="add mod">
          <ac:chgData name="Guangwei Zhang" userId="00c53528-d8f4-413e-b4b0-985264559294" providerId="ADAL" clId="{B796804A-8D04-7F43-8D1A-AFF9655630E5}" dt="2024-07-19T13:39:50.623" v="425" actId="14100"/>
          <ac:spMkLst>
            <pc:docMk/>
            <pc:sldMk cId="728817228" sldId="301"/>
            <ac:spMk id="5" creationId="{0E4C8D51-77FF-C2CB-5CF4-0F09FE9C7223}"/>
          </ac:spMkLst>
        </pc:spChg>
        <pc:spChg chg="add mod">
          <ac:chgData name="Guangwei Zhang" userId="00c53528-d8f4-413e-b4b0-985264559294" providerId="ADAL" clId="{B796804A-8D04-7F43-8D1A-AFF9655630E5}" dt="2024-07-19T13:49:35.316" v="901" actId="20577"/>
          <ac:spMkLst>
            <pc:docMk/>
            <pc:sldMk cId="728817228" sldId="301"/>
            <ac:spMk id="6" creationId="{F61A88EF-2802-D352-CBA3-910FF47ED567}"/>
          </ac:spMkLst>
        </pc:spChg>
      </pc:sldChg>
      <pc:sldChg chg="addSp modSp new mod modNotesTx">
        <pc:chgData name="Guangwei Zhang" userId="00c53528-d8f4-413e-b4b0-985264559294" providerId="ADAL" clId="{B796804A-8D04-7F43-8D1A-AFF9655630E5}" dt="2024-07-19T14:16:40.912" v="2552" actId="20577"/>
        <pc:sldMkLst>
          <pc:docMk/>
          <pc:sldMk cId="1632177142" sldId="310"/>
        </pc:sldMkLst>
        <pc:spChg chg="mod">
          <ac:chgData name="Guangwei Zhang" userId="00c53528-d8f4-413e-b4b0-985264559294" providerId="ADAL" clId="{B796804A-8D04-7F43-8D1A-AFF9655630E5}" dt="2024-07-19T14:16:40.912" v="2552" actId="20577"/>
          <ac:spMkLst>
            <pc:docMk/>
            <pc:sldMk cId="1632177142" sldId="310"/>
            <ac:spMk id="3" creationId="{1749A3FB-4FE7-C47D-1923-7F119DD37C9A}"/>
          </ac:spMkLst>
        </pc:spChg>
        <pc:spChg chg="add mod">
          <ac:chgData name="Guangwei Zhang" userId="00c53528-d8f4-413e-b4b0-985264559294" providerId="ADAL" clId="{B796804A-8D04-7F43-8D1A-AFF9655630E5}" dt="2024-07-19T14:12:25.139" v="2332" actId="1076"/>
          <ac:spMkLst>
            <pc:docMk/>
            <pc:sldMk cId="1632177142" sldId="310"/>
            <ac:spMk id="4" creationId="{0BEF2369-7552-6411-4B1B-3169A8E5B28B}"/>
          </ac:spMkLst>
        </pc:spChg>
        <pc:spChg chg="add mod">
          <ac:chgData name="Guangwei Zhang" userId="00c53528-d8f4-413e-b4b0-985264559294" providerId="ADAL" clId="{B796804A-8D04-7F43-8D1A-AFF9655630E5}" dt="2024-07-19T14:13:12.576" v="2348" actId="20577"/>
          <ac:spMkLst>
            <pc:docMk/>
            <pc:sldMk cId="1632177142" sldId="310"/>
            <ac:spMk id="5" creationId="{8ECAED21-E7C7-861A-67F7-D18985E7F8B9}"/>
          </ac:spMkLst>
        </pc:spChg>
        <pc:spChg chg="add mod">
          <ac:chgData name="Guangwei Zhang" userId="00c53528-d8f4-413e-b4b0-985264559294" providerId="ADAL" clId="{B796804A-8D04-7F43-8D1A-AFF9655630E5}" dt="2024-07-19T14:12:31.930" v="2334" actId="403"/>
          <ac:spMkLst>
            <pc:docMk/>
            <pc:sldMk cId="1632177142" sldId="310"/>
            <ac:spMk id="6" creationId="{A8C60DDD-A94B-3F62-074A-A45B3EB0A990}"/>
          </ac:spMkLst>
        </pc:spChg>
        <pc:spChg chg="add mod">
          <ac:chgData name="Guangwei Zhang" userId="00c53528-d8f4-413e-b4b0-985264559294" providerId="ADAL" clId="{B796804A-8D04-7F43-8D1A-AFF9655630E5}" dt="2024-07-19T14:14:10.881" v="2449" actId="14100"/>
          <ac:spMkLst>
            <pc:docMk/>
            <pc:sldMk cId="1632177142" sldId="310"/>
            <ac:spMk id="9" creationId="{46DFC364-B680-9654-CD94-B103A7E2CC58}"/>
          </ac:spMkLst>
        </pc:spChg>
        <pc:cxnChg chg="add">
          <ac:chgData name="Guangwei Zhang" userId="00c53528-d8f4-413e-b4b0-985264559294" providerId="ADAL" clId="{B796804A-8D04-7F43-8D1A-AFF9655630E5}" dt="2024-07-19T14:13:48.564" v="2376" actId="11529"/>
          <ac:cxnSpMkLst>
            <pc:docMk/>
            <pc:sldMk cId="1632177142" sldId="310"/>
            <ac:cxnSpMk id="8" creationId="{C3FD65DC-FA53-6B05-1C6A-D8A0F47CA1E0}"/>
          </ac:cxnSpMkLst>
        </pc:cxn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300806119" sldId="310"/>
        </pc:sldMkLst>
      </pc:sldChg>
      <pc:sldChg chg="addSp delSp modSp new mod">
        <pc:chgData name="Guangwei Zhang" userId="00c53528-d8f4-413e-b4b0-985264559294" providerId="ADAL" clId="{B796804A-8D04-7F43-8D1A-AFF9655630E5}" dt="2024-07-19T14:22:54.510" v="3005" actId="1076"/>
        <pc:sldMkLst>
          <pc:docMk/>
          <pc:sldMk cId="370804221" sldId="311"/>
        </pc:sldMkLst>
        <pc:spChg chg="mod">
          <ac:chgData name="Guangwei Zhang" userId="00c53528-d8f4-413e-b4b0-985264559294" providerId="ADAL" clId="{B796804A-8D04-7F43-8D1A-AFF9655630E5}" dt="2024-07-19T14:16:42.912" v="2554" actId="20577"/>
          <ac:spMkLst>
            <pc:docMk/>
            <pc:sldMk cId="370804221" sldId="311"/>
            <ac:spMk id="3" creationId="{C1AA4B31-1F26-F4AC-F854-9D3C2379C596}"/>
          </ac:spMkLst>
        </pc:spChg>
        <pc:spChg chg="add mod">
          <ac:chgData name="Guangwei Zhang" userId="00c53528-d8f4-413e-b4b0-985264559294" providerId="ADAL" clId="{B796804A-8D04-7F43-8D1A-AFF9655630E5}" dt="2024-07-19T14:22:51.808" v="3004" actId="20577"/>
          <ac:spMkLst>
            <pc:docMk/>
            <pc:sldMk cId="370804221" sldId="311"/>
            <ac:spMk id="4" creationId="{A1BF63F6-4D4B-F8EC-3482-88EDFC9BCDA2}"/>
          </ac:spMkLst>
        </pc:spChg>
        <pc:spChg chg="add del mod">
          <ac:chgData name="Guangwei Zhang" userId="00c53528-d8f4-413e-b4b0-985264559294" providerId="ADAL" clId="{B796804A-8D04-7F43-8D1A-AFF9655630E5}" dt="2024-07-19T14:16:30.439" v="2545" actId="478"/>
          <ac:spMkLst>
            <pc:docMk/>
            <pc:sldMk cId="370804221" sldId="311"/>
            <ac:spMk id="5" creationId="{98F4BF1B-94AA-7EF0-1A30-C39B69873980}"/>
          </ac:spMkLst>
        </pc:spChg>
        <pc:spChg chg="add mod">
          <ac:chgData name="Guangwei Zhang" userId="00c53528-d8f4-413e-b4b0-985264559294" providerId="ADAL" clId="{B796804A-8D04-7F43-8D1A-AFF9655630E5}" dt="2024-07-19T14:22:54.510" v="3005" actId="1076"/>
          <ac:spMkLst>
            <pc:docMk/>
            <pc:sldMk cId="370804221" sldId="311"/>
            <ac:spMk id="6" creationId="{76935665-A6D4-C430-9D68-282A9F5F1EEC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71980689" sldId="311"/>
        </pc:sldMkLst>
      </pc:sldChg>
      <pc:sldChg chg="addSp modSp new mod">
        <pc:chgData name="Guangwei Zhang" userId="00c53528-d8f4-413e-b4b0-985264559294" providerId="ADAL" clId="{B796804A-8D04-7F43-8D1A-AFF9655630E5}" dt="2024-07-19T14:24:05.865" v="3186" actId="20577"/>
        <pc:sldMkLst>
          <pc:docMk/>
          <pc:sldMk cId="1462063832" sldId="312"/>
        </pc:sldMkLst>
        <pc:spChg chg="mod">
          <ac:chgData name="Guangwei Zhang" userId="00c53528-d8f4-413e-b4b0-985264559294" providerId="ADAL" clId="{B796804A-8D04-7F43-8D1A-AFF9655630E5}" dt="2024-07-19T14:21:06.748" v="2884" actId="20577"/>
          <ac:spMkLst>
            <pc:docMk/>
            <pc:sldMk cId="1462063832" sldId="312"/>
            <ac:spMk id="3" creationId="{AC6AAB81-F70A-64B8-E49D-10257C2DBE2D}"/>
          </ac:spMkLst>
        </pc:spChg>
        <pc:spChg chg="add mod">
          <ac:chgData name="Guangwei Zhang" userId="00c53528-d8f4-413e-b4b0-985264559294" providerId="ADAL" clId="{B796804A-8D04-7F43-8D1A-AFF9655630E5}" dt="2024-07-19T14:24:05.865" v="3186" actId="20577"/>
          <ac:spMkLst>
            <pc:docMk/>
            <pc:sldMk cId="1462063832" sldId="312"/>
            <ac:spMk id="4" creationId="{51E4CF2B-DD5F-57B5-7BC8-DDE9762EE124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604162410" sldId="312"/>
        </pc:sldMkLst>
      </pc:sldChg>
      <pc:sldChg chg="addSp delSp modSp mod modNotesTx">
        <pc:chgData name="Guangwei Zhang" userId="00c53528-d8f4-413e-b4b0-985264559294" providerId="ADAL" clId="{B796804A-8D04-7F43-8D1A-AFF9655630E5}" dt="2024-07-20T08:16:13.635" v="8741" actId="20577"/>
        <pc:sldMkLst>
          <pc:docMk/>
          <pc:sldMk cId="2488590106" sldId="313"/>
        </pc:sldMkLst>
        <pc:spChg chg="mod">
          <ac:chgData name="Guangwei Zhang" userId="00c53528-d8f4-413e-b4b0-985264559294" providerId="ADAL" clId="{B796804A-8D04-7F43-8D1A-AFF9655630E5}" dt="2024-07-20T08:16:13.635" v="8741" actId="20577"/>
          <ac:spMkLst>
            <pc:docMk/>
            <pc:sldMk cId="2488590106" sldId="313"/>
            <ac:spMk id="3" creationId="{2AE5B8E8-D165-A5B4-3FB6-635327682456}"/>
          </ac:spMkLst>
        </pc:spChg>
        <pc:spChg chg="add del mod">
          <ac:chgData name="Guangwei Zhang" userId="00c53528-d8f4-413e-b4b0-985264559294" providerId="ADAL" clId="{B796804A-8D04-7F43-8D1A-AFF9655630E5}" dt="2024-07-20T06:57:31.648" v="5229" actId="478"/>
          <ac:spMkLst>
            <pc:docMk/>
            <pc:sldMk cId="2488590106" sldId="313"/>
            <ac:spMk id="5" creationId="{EE2385C4-1DA0-9AE8-18B0-D6A2E10BFECB}"/>
          </ac:spMkLst>
        </pc:spChg>
        <pc:picChg chg="mod">
          <ac:chgData name="Guangwei Zhang" userId="00c53528-d8f4-413e-b4b0-985264559294" providerId="ADAL" clId="{B796804A-8D04-7F43-8D1A-AFF9655630E5}" dt="2024-07-20T06:57:53.103" v="5234" actId="1076"/>
          <ac:picMkLst>
            <pc:docMk/>
            <pc:sldMk cId="2488590106" sldId="313"/>
            <ac:picMk id="4" creationId="{C4B77EC0-9330-6B87-086A-468FCE8C26E6}"/>
          </ac:picMkLst>
        </pc:picChg>
        <pc:picChg chg="add mod">
          <ac:chgData name="Guangwei Zhang" userId="00c53528-d8f4-413e-b4b0-985264559294" providerId="ADAL" clId="{B796804A-8D04-7F43-8D1A-AFF9655630E5}" dt="2024-07-20T06:57:59.775" v="5237" actId="1076"/>
          <ac:picMkLst>
            <pc:docMk/>
            <pc:sldMk cId="2488590106" sldId="313"/>
            <ac:picMk id="6" creationId="{0529A28C-2799-160F-D0AC-2C121B9FBECF}"/>
          </ac:picMkLst>
        </pc:picChg>
      </pc:sldChg>
      <pc:sldChg chg="del">
        <pc:chgData name="Guangwei Zhang" userId="00c53528-d8f4-413e-b4b0-985264559294" providerId="ADAL" clId="{B796804A-8D04-7F43-8D1A-AFF9655630E5}" dt="2024-07-19T08:14:24.612" v="1" actId="2696"/>
        <pc:sldMkLst>
          <pc:docMk/>
          <pc:sldMk cId="2841250695" sldId="313"/>
        </pc:sldMkLst>
      </pc:sldChg>
      <pc:sldChg chg="modSp mod">
        <pc:chgData name="Guangwei Zhang" userId="00c53528-d8f4-413e-b4b0-985264559294" providerId="ADAL" clId="{B796804A-8D04-7F43-8D1A-AFF9655630E5}" dt="2024-07-20T08:16:19.486" v="8743" actId="20577"/>
        <pc:sldMkLst>
          <pc:docMk/>
          <pc:sldMk cId="526704038" sldId="314"/>
        </pc:sldMkLst>
        <pc:spChg chg="mod">
          <ac:chgData name="Guangwei Zhang" userId="00c53528-d8f4-413e-b4b0-985264559294" providerId="ADAL" clId="{B796804A-8D04-7F43-8D1A-AFF9655630E5}" dt="2024-07-20T08:16:19.486" v="8743" actId="20577"/>
          <ac:spMkLst>
            <pc:docMk/>
            <pc:sldMk cId="526704038" sldId="314"/>
            <ac:spMk id="3" creationId="{5F37D5BF-F74A-256D-7E49-CBB0B62F326F}"/>
          </ac:spMkLst>
        </pc:spChg>
        <pc:spChg chg="mod">
          <ac:chgData name="Guangwei Zhang" userId="00c53528-d8f4-413e-b4b0-985264559294" providerId="ADAL" clId="{B796804A-8D04-7F43-8D1A-AFF9655630E5}" dt="2024-07-20T07:50:13.293" v="7876" actId="15"/>
          <ac:spMkLst>
            <pc:docMk/>
            <pc:sldMk cId="526704038" sldId="314"/>
            <ac:spMk id="4" creationId="{469FA9F4-BEEC-2EF7-070F-455BF7C7B72B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2794996335" sldId="314"/>
        </pc:sldMkLst>
      </pc:sldChg>
      <pc:sldChg chg="addSp modSp mod modNotesTx">
        <pc:chgData name="Guangwei Zhang" userId="00c53528-d8f4-413e-b4b0-985264559294" providerId="ADAL" clId="{B796804A-8D04-7F43-8D1A-AFF9655630E5}" dt="2024-07-20T08:16:23.202" v="8745" actId="20577"/>
        <pc:sldMkLst>
          <pc:docMk/>
          <pc:sldMk cId="1228118706" sldId="315"/>
        </pc:sldMkLst>
        <pc:spChg chg="mod">
          <ac:chgData name="Guangwei Zhang" userId="00c53528-d8f4-413e-b4b0-985264559294" providerId="ADAL" clId="{B796804A-8D04-7F43-8D1A-AFF9655630E5}" dt="2024-07-20T08:16:23.202" v="8745" actId="20577"/>
          <ac:spMkLst>
            <pc:docMk/>
            <pc:sldMk cId="1228118706" sldId="315"/>
            <ac:spMk id="3" creationId="{5336D65F-9D5A-337E-A3E8-FFEB39249F82}"/>
          </ac:spMkLst>
        </pc:spChg>
        <pc:spChg chg="add mod">
          <ac:chgData name="Guangwei Zhang" userId="00c53528-d8f4-413e-b4b0-985264559294" providerId="ADAL" clId="{B796804A-8D04-7F43-8D1A-AFF9655630E5}" dt="2024-07-20T06:16:34.217" v="3244" actId="1076"/>
          <ac:spMkLst>
            <pc:docMk/>
            <pc:sldMk cId="1228118706" sldId="315"/>
            <ac:spMk id="4" creationId="{1CBAC13C-20FD-3710-3FB3-D0FF03A902CC}"/>
          </ac:spMkLst>
        </pc:spChg>
      </pc:sldChg>
      <pc:sldChg chg="addSp delSp modSp mod modNotesTx">
        <pc:chgData name="Guangwei Zhang" userId="00c53528-d8f4-413e-b4b0-985264559294" providerId="ADAL" clId="{B796804A-8D04-7F43-8D1A-AFF9655630E5}" dt="2024-07-20T08:16:26.497" v="8747" actId="20577"/>
        <pc:sldMkLst>
          <pc:docMk/>
          <pc:sldMk cId="3391625552" sldId="316"/>
        </pc:sldMkLst>
        <pc:spChg chg="mod">
          <ac:chgData name="Guangwei Zhang" userId="00c53528-d8f4-413e-b4b0-985264559294" providerId="ADAL" clId="{B796804A-8D04-7F43-8D1A-AFF9655630E5}" dt="2024-07-20T08:16:26.497" v="8747" actId="20577"/>
          <ac:spMkLst>
            <pc:docMk/>
            <pc:sldMk cId="3391625552" sldId="316"/>
            <ac:spMk id="3" creationId="{B8955BF4-DE97-D110-A7CD-62DF3626B55F}"/>
          </ac:spMkLst>
        </pc:spChg>
        <pc:spChg chg="add mod">
          <ac:chgData name="Guangwei Zhang" userId="00c53528-d8f4-413e-b4b0-985264559294" providerId="ADAL" clId="{B796804A-8D04-7F43-8D1A-AFF9655630E5}" dt="2024-07-20T06:23:06.501" v="3637" actId="21"/>
          <ac:spMkLst>
            <pc:docMk/>
            <pc:sldMk cId="3391625552" sldId="316"/>
            <ac:spMk id="4" creationId="{D31B472F-CE1C-1B80-F135-043DC8871E4B}"/>
          </ac:spMkLst>
        </pc:spChg>
        <pc:spChg chg="add mod">
          <ac:chgData name="Guangwei Zhang" userId="00c53528-d8f4-413e-b4b0-985264559294" providerId="ADAL" clId="{B796804A-8D04-7F43-8D1A-AFF9655630E5}" dt="2024-07-20T06:23:18.266" v="3641" actId="1076"/>
          <ac:spMkLst>
            <pc:docMk/>
            <pc:sldMk cId="3391625552" sldId="316"/>
            <ac:spMk id="6" creationId="{B0B9BC21-BE8B-34E0-03F1-3E366D9A0BCE}"/>
          </ac:spMkLst>
        </pc:spChg>
        <pc:spChg chg="add mod">
          <ac:chgData name="Guangwei Zhang" userId="00c53528-d8f4-413e-b4b0-985264559294" providerId="ADAL" clId="{B796804A-8D04-7F43-8D1A-AFF9655630E5}" dt="2024-07-20T06:23:27.594" v="3650" actId="1076"/>
          <ac:spMkLst>
            <pc:docMk/>
            <pc:sldMk cId="3391625552" sldId="316"/>
            <ac:spMk id="7" creationId="{605B7B46-3762-AC41-CF5F-C6DB834520A7}"/>
          </ac:spMkLst>
        </pc:spChg>
        <pc:spChg chg="add del mod">
          <ac:chgData name="Guangwei Zhang" userId="00c53528-d8f4-413e-b4b0-985264559294" providerId="ADAL" clId="{B796804A-8D04-7F43-8D1A-AFF9655630E5}" dt="2024-07-20T06:25:41.063" v="3705" actId="478"/>
          <ac:spMkLst>
            <pc:docMk/>
            <pc:sldMk cId="3391625552" sldId="316"/>
            <ac:spMk id="8" creationId="{6B8F6A3A-C081-971A-7489-54BA82968407}"/>
          </ac:spMkLst>
        </pc:spChg>
        <pc:spChg chg="add del">
          <ac:chgData name="Guangwei Zhang" userId="00c53528-d8f4-413e-b4b0-985264559294" providerId="ADAL" clId="{B796804A-8D04-7F43-8D1A-AFF9655630E5}" dt="2024-07-20T06:25:16.131" v="3704" actId="478"/>
          <ac:spMkLst>
            <pc:docMk/>
            <pc:sldMk cId="3391625552" sldId="316"/>
            <ac:spMk id="10" creationId="{5B97D6F1-B154-E45F-A1C4-D2D0EA3D8C14}"/>
          </ac:spMkLst>
        </pc:spChg>
        <pc:spChg chg="add del mod">
          <ac:chgData name="Guangwei Zhang" userId="00c53528-d8f4-413e-b4b0-985264559294" providerId="ADAL" clId="{B796804A-8D04-7F43-8D1A-AFF9655630E5}" dt="2024-07-20T06:26:14.495" v="3713" actId="478"/>
          <ac:spMkLst>
            <pc:docMk/>
            <pc:sldMk cId="3391625552" sldId="316"/>
            <ac:spMk id="12" creationId="{98FA6708-99B3-E988-5721-06679F196634}"/>
          </ac:spMkLst>
        </pc:spChg>
        <pc:spChg chg="add del mod">
          <ac:chgData name="Guangwei Zhang" userId="00c53528-d8f4-413e-b4b0-985264559294" providerId="ADAL" clId="{B796804A-8D04-7F43-8D1A-AFF9655630E5}" dt="2024-07-20T06:27:21" v="3718" actId="478"/>
          <ac:spMkLst>
            <pc:docMk/>
            <pc:sldMk cId="3391625552" sldId="316"/>
            <ac:spMk id="14" creationId="{0FE44197-82C0-4039-93B8-96EA7EE9040E}"/>
          </ac:spMkLst>
        </pc:spChg>
        <pc:spChg chg="add del">
          <ac:chgData name="Guangwei Zhang" userId="00c53528-d8f4-413e-b4b0-985264559294" providerId="ADAL" clId="{B796804A-8D04-7F43-8D1A-AFF9655630E5}" dt="2024-07-20T06:27:34.488" v="3720" actId="478"/>
          <ac:spMkLst>
            <pc:docMk/>
            <pc:sldMk cId="3391625552" sldId="316"/>
            <ac:spMk id="15" creationId="{1994E5A3-A97D-31B9-069E-A5C5EAEB50C7}"/>
          </ac:spMkLst>
        </pc:spChg>
        <pc:spChg chg="add mod">
          <ac:chgData name="Guangwei Zhang" userId="00c53528-d8f4-413e-b4b0-985264559294" providerId="ADAL" clId="{B796804A-8D04-7F43-8D1A-AFF9655630E5}" dt="2024-07-20T06:27:58.087" v="3740" actId="1076"/>
          <ac:spMkLst>
            <pc:docMk/>
            <pc:sldMk cId="3391625552" sldId="316"/>
            <ac:spMk id="17" creationId="{FF987005-C2CC-D3E6-20C8-9197DA5D20EA}"/>
          </ac:spMkLst>
        </pc:spChg>
        <pc:spChg chg="add del mod">
          <ac:chgData name="Guangwei Zhang" userId="00c53528-d8f4-413e-b4b0-985264559294" providerId="ADAL" clId="{B796804A-8D04-7F43-8D1A-AFF9655630E5}" dt="2024-07-20T06:28:30.484" v="3826" actId="478"/>
          <ac:spMkLst>
            <pc:docMk/>
            <pc:sldMk cId="3391625552" sldId="316"/>
            <ac:spMk id="18" creationId="{CEF501E7-90F0-83F4-4A02-156E5E045306}"/>
          </ac:spMkLst>
        </pc:spChg>
        <pc:spChg chg="add mod">
          <ac:chgData name="Guangwei Zhang" userId="00c53528-d8f4-413e-b4b0-985264559294" providerId="ADAL" clId="{B796804A-8D04-7F43-8D1A-AFF9655630E5}" dt="2024-07-20T06:39:52.457" v="4372" actId="1076"/>
          <ac:spMkLst>
            <pc:docMk/>
            <pc:sldMk cId="3391625552" sldId="316"/>
            <ac:spMk id="21" creationId="{E75F0AE8-D49B-5106-CD47-907414A7FF92}"/>
          </ac:spMkLst>
        </pc:spChg>
        <pc:spChg chg="add mod">
          <ac:chgData name="Guangwei Zhang" userId="00c53528-d8f4-413e-b4b0-985264559294" providerId="ADAL" clId="{B796804A-8D04-7F43-8D1A-AFF9655630E5}" dt="2024-07-20T06:33:07.753" v="3923" actId="20577"/>
          <ac:spMkLst>
            <pc:docMk/>
            <pc:sldMk cId="3391625552" sldId="316"/>
            <ac:spMk id="25" creationId="{6857BFB4-C451-6752-AC97-BD8488445603}"/>
          </ac:spMkLst>
        </pc:spChg>
        <pc:spChg chg="add del mod">
          <ac:chgData name="Guangwei Zhang" userId="00c53528-d8f4-413e-b4b0-985264559294" providerId="ADAL" clId="{B796804A-8D04-7F43-8D1A-AFF9655630E5}" dt="2024-07-20T06:30:26.449" v="3882" actId="478"/>
          <ac:spMkLst>
            <pc:docMk/>
            <pc:sldMk cId="3391625552" sldId="316"/>
            <ac:spMk id="26" creationId="{46DF6731-B3B9-85A4-9A30-7DA3257EEC60}"/>
          </ac:spMkLst>
        </pc:spChg>
        <pc:spChg chg="add mod">
          <ac:chgData name="Guangwei Zhang" userId="00c53528-d8f4-413e-b4b0-985264559294" providerId="ADAL" clId="{B796804A-8D04-7F43-8D1A-AFF9655630E5}" dt="2024-07-20T06:33:27.247" v="3942" actId="20577"/>
          <ac:spMkLst>
            <pc:docMk/>
            <pc:sldMk cId="3391625552" sldId="316"/>
            <ac:spMk id="27" creationId="{87AD5C23-2F22-5545-CDBC-A7A8DA1EB1A8}"/>
          </ac:spMkLst>
        </pc:spChg>
        <pc:spChg chg="add mod">
          <ac:chgData name="Guangwei Zhang" userId="00c53528-d8f4-413e-b4b0-985264559294" providerId="ADAL" clId="{B796804A-8D04-7F43-8D1A-AFF9655630E5}" dt="2024-07-20T06:35:06.394" v="4031" actId="1076"/>
          <ac:spMkLst>
            <pc:docMk/>
            <pc:sldMk cId="3391625552" sldId="316"/>
            <ac:spMk id="28" creationId="{9EC15246-04DC-9F02-309B-86B9AF94C4ED}"/>
          </ac:spMkLst>
        </pc:spChg>
        <pc:spChg chg="add mod">
          <ac:chgData name="Guangwei Zhang" userId="00c53528-d8f4-413e-b4b0-985264559294" providerId="ADAL" clId="{B796804A-8D04-7F43-8D1A-AFF9655630E5}" dt="2024-07-20T06:36:18.834" v="4104" actId="20577"/>
          <ac:spMkLst>
            <pc:docMk/>
            <pc:sldMk cId="3391625552" sldId="316"/>
            <ac:spMk id="31" creationId="{F3A69B73-C692-1516-F021-3EAA18A32699}"/>
          </ac:spMkLst>
        </pc:spChg>
        <pc:spChg chg="add mod">
          <ac:chgData name="Guangwei Zhang" userId="00c53528-d8f4-413e-b4b0-985264559294" providerId="ADAL" clId="{B796804A-8D04-7F43-8D1A-AFF9655630E5}" dt="2024-07-20T06:36:59.679" v="4130" actId="20577"/>
          <ac:spMkLst>
            <pc:docMk/>
            <pc:sldMk cId="3391625552" sldId="316"/>
            <ac:spMk id="40" creationId="{0B5002A1-3021-56E9-00BF-B042339B651F}"/>
          </ac:spMkLst>
        </pc:spChg>
        <pc:spChg chg="add mod">
          <ac:chgData name="Guangwei Zhang" userId="00c53528-d8f4-413e-b4b0-985264559294" providerId="ADAL" clId="{B796804A-8D04-7F43-8D1A-AFF9655630E5}" dt="2024-07-20T06:38:22.748" v="4288" actId="20577"/>
          <ac:spMkLst>
            <pc:docMk/>
            <pc:sldMk cId="3391625552" sldId="316"/>
            <ac:spMk id="41" creationId="{82888519-9857-2B13-D689-187835308A7D}"/>
          </ac:spMkLst>
        </pc:spChg>
        <pc:picChg chg="add mod">
          <ac:chgData name="Guangwei Zhang" userId="00c53528-d8f4-413e-b4b0-985264559294" providerId="ADAL" clId="{B796804A-8D04-7F43-8D1A-AFF9655630E5}" dt="2024-07-20T06:32:32.688" v="3922" actId="14100"/>
          <ac:picMkLst>
            <pc:docMk/>
            <pc:sldMk cId="3391625552" sldId="316"/>
            <ac:picMk id="16" creationId="{A2B5C0AE-D63D-2229-B940-76F2175B116E}"/>
          </ac:picMkLst>
        </pc:picChg>
        <pc:cxnChg chg="add mod">
          <ac:chgData name="Guangwei Zhang" userId="00c53528-d8f4-413e-b4b0-985264559294" providerId="ADAL" clId="{B796804A-8D04-7F43-8D1A-AFF9655630E5}" dt="2024-07-20T06:28:48.867" v="3834" actId="14100"/>
          <ac:cxnSpMkLst>
            <pc:docMk/>
            <pc:sldMk cId="3391625552" sldId="316"/>
            <ac:cxnSpMk id="20" creationId="{BD21990D-0A18-1D16-D568-525BD971CD79}"/>
          </ac:cxnSpMkLst>
        </pc:cxnChg>
        <pc:cxnChg chg="add">
          <ac:chgData name="Guangwei Zhang" userId="00c53528-d8f4-413e-b4b0-985264559294" providerId="ADAL" clId="{B796804A-8D04-7F43-8D1A-AFF9655630E5}" dt="2024-07-20T06:35:33.326" v="4032" actId="11529"/>
          <ac:cxnSpMkLst>
            <pc:docMk/>
            <pc:sldMk cId="3391625552" sldId="316"/>
            <ac:cxnSpMk id="30" creationId="{ECF5BBD5-CB54-49DA-545E-45C12DEF13F8}"/>
          </ac:cxnSpMkLst>
        </pc:cxnChg>
        <pc:cxnChg chg="add mod">
          <ac:chgData name="Guangwei Zhang" userId="00c53528-d8f4-413e-b4b0-985264559294" providerId="ADAL" clId="{B796804A-8D04-7F43-8D1A-AFF9655630E5}" dt="2024-07-20T06:36:45.239" v="4111" actId="14100"/>
          <ac:cxnSpMkLst>
            <pc:docMk/>
            <pc:sldMk cId="3391625552" sldId="316"/>
            <ac:cxnSpMk id="33" creationId="{7B3A96E2-3CE6-7456-2B15-628554E857C9}"/>
          </ac:cxnSpMkLst>
        </pc:cxnChg>
      </pc:sldChg>
      <pc:sldChg chg="addSp modSp new mod modNotesTx">
        <pc:chgData name="Guangwei Zhang" userId="00c53528-d8f4-413e-b4b0-985264559294" providerId="ADAL" clId="{B796804A-8D04-7F43-8D1A-AFF9655630E5}" dt="2024-07-20T08:16:30.129" v="8749" actId="20577"/>
        <pc:sldMkLst>
          <pc:docMk/>
          <pc:sldMk cId="2347293105" sldId="317"/>
        </pc:sldMkLst>
        <pc:spChg chg="mod">
          <ac:chgData name="Guangwei Zhang" userId="00c53528-d8f4-413e-b4b0-985264559294" providerId="ADAL" clId="{B796804A-8D04-7F43-8D1A-AFF9655630E5}" dt="2024-07-20T08:16:30.129" v="8749" actId="20577"/>
          <ac:spMkLst>
            <pc:docMk/>
            <pc:sldMk cId="2347293105" sldId="317"/>
            <ac:spMk id="3" creationId="{C236C3CE-D414-D1D5-C7B0-AB6E0F123B45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4" creationId="{580B97DF-C3CA-B381-E793-69D21C25DCC2}"/>
          </ac:spMkLst>
        </pc:spChg>
        <pc:spChg chg="add mod">
          <ac:chgData name="Guangwei Zhang" userId="00c53528-d8f4-413e-b4b0-985264559294" providerId="ADAL" clId="{B796804A-8D04-7F43-8D1A-AFF9655630E5}" dt="2024-07-20T06:43:04.199" v="4742" actId="1076"/>
          <ac:spMkLst>
            <pc:docMk/>
            <pc:sldMk cId="2347293105" sldId="317"/>
            <ac:spMk id="7" creationId="{A22EDB99-8C0B-CF82-5A93-5B7178F09D74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0" creationId="{BCF51416-D3AB-BCA2-9355-71E640E3E2EC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2" creationId="{A45F1800-1B42-F178-9289-C31D582F2C79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4" creationId="{B85B7C38-F0C3-1122-3D6B-2F869CF986F0}"/>
          </ac:spMkLst>
        </pc:spChg>
        <pc:spChg chg="add mod">
          <ac:chgData name="Guangwei Zhang" userId="00c53528-d8f4-413e-b4b0-985264559294" providerId="ADAL" clId="{B796804A-8D04-7F43-8D1A-AFF9655630E5}" dt="2024-07-20T06:42:39.851" v="4739" actId="20577"/>
          <ac:spMkLst>
            <pc:docMk/>
            <pc:sldMk cId="2347293105" sldId="317"/>
            <ac:spMk id="15" creationId="{18D2C27E-C388-A889-9D26-B32D69734B91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8" creationId="{AD6C825E-A0BE-8BD6-A501-5F1BAA820080}"/>
          </ac:spMkLst>
        </pc:spChg>
        <pc:spChg chg="add mod">
          <ac:chgData name="Guangwei Zhang" userId="00c53528-d8f4-413e-b4b0-985264559294" providerId="ADAL" clId="{B796804A-8D04-7F43-8D1A-AFF9655630E5}" dt="2024-07-20T06:45:59.937" v="4925" actId="1076"/>
          <ac:spMkLst>
            <pc:docMk/>
            <pc:sldMk cId="2347293105" sldId="317"/>
            <ac:spMk id="19" creationId="{72BF775C-1FAE-6101-C59B-6D1E94DF6BE2}"/>
          </ac:spMkLst>
        </pc:spChg>
        <pc:spChg chg="add mod">
          <ac:chgData name="Guangwei Zhang" userId="00c53528-d8f4-413e-b4b0-985264559294" providerId="ADAL" clId="{B796804A-8D04-7F43-8D1A-AFF9655630E5}" dt="2024-07-20T06:50:28.130" v="5197" actId="1076"/>
          <ac:spMkLst>
            <pc:docMk/>
            <pc:sldMk cId="2347293105" sldId="317"/>
            <ac:spMk id="20" creationId="{8B3D68AA-547F-39D1-7A0D-A0CC2024FE39}"/>
          </ac:spMkLst>
        </pc:spChg>
        <pc:picChg chg="add mod">
          <ac:chgData name="Guangwei Zhang" userId="00c53528-d8f4-413e-b4b0-985264559294" providerId="ADAL" clId="{B796804A-8D04-7F43-8D1A-AFF9655630E5}" dt="2024-07-20T06:49:38.740" v="5080" actId="1076"/>
          <ac:picMkLst>
            <pc:docMk/>
            <pc:sldMk cId="2347293105" sldId="317"/>
            <ac:picMk id="21" creationId="{3ED1FE9B-3939-C520-8C07-3246B11FC9C1}"/>
          </ac:picMkLst>
        </pc:pic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6" creationId="{214776C5-2DCF-23A2-7A90-C917CF80B3DC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9" creationId="{B3083A99-3835-7F5D-9F48-D3682D9B8DD5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1" creationId="{F9E1D693-E2C5-A742-7513-D7CA632A33E7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3" creationId="{F19321E9-72DB-8ED9-E7B5-54366F10C848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7" creationId="{6E73775F-0A08-8F52-62AB-23203D933B77}"/>
          </ac:cxnSpMkLst>
        </pc:cxnChg>
      </pc:sldChg>
      <pc:sldChg chg="addSp delSp modSp new mod">
        <pc:chgData name="Guangwei Zhang" userId="00c53528-d8f4-413e-b4b0-985264559294" providerId="ADAL" clId="{B796804A-8D04-7F43-8D1A-AFF9655630E5}" dt="2024-07-20T08:16:34.016" v="8751" actId="20577"/>
        <pc:sldMkLst>
          <pc:docMk/>
          <pc:sldMk cId="1695325150" sldId="318"/>
        </pc:sldMkLst>
        <pc:spChg chg="mod">
          <ac:chgData name="Guangwei Zhang" userId="00c53528-d8f4-413e-b4b0-985264559294" providerId="ADAL" clId="{B796804A-8D04-7F43-8D1A-AFF9655630E5}" dt="2024-07-20T08:16:34.016" v="8751" actId="20577"/>
          <ac:spMkLst>
            <pc:docMk/>
            <pc:sldMk cId="1695325150" sldId="318"/>
            <ac:spMk id="3" creationId="{F07D6466-C0EF-B676-8020-7D9A388E10A0}"/>
          </ac:spMkLst>
        </pc:spChg>
        <pc:spChg chg="add mod">
          <ac:chgData name="Guangwei Zhang" userId="00c53528-d8f4-413e-b4b0-985264559294" providerId="ADAL" clId="{B796804A-8D04-7F43-8D1A-AFF9655630E5}" dt="2024-07-20T07:05:02.286" v="5577" actId="20577"/>
          <ac:spMkLst>
            <pc:docMk/>
            <pc:sldMk cId="1695325150" sldId="318"/>
            <ac:spMk id="4" creationId="{7DDA8A8F-24F5-3D13-BE65-BD39E88D0961}"/>
          </ac:spMkLst>
        </pc:spChg>
        <pc:spChg chg="add del">
          <ac:chgData name="Guangwei Zhang" userId="00c53528-d8f4-413e-b4b0-985264559294" providerId="ADAL" clId="{B796804A-8D04-7F43-8D1A-AFF9655630E5}" dt="2024-07-20T07:03:43.051" v="5420" actId="22"/>
          <ac:spMkLst>
            <pc:docMk/>
            <pc:sldMk cId="1695325150" sldId="318"/>
            <ac:spMk id="6" creationId="{56C77285-42E0-FD91-DDF9-ACA069BE8BCF}"/>
          </ac:spMkLst>
        </pc:spChg>
        <pc:spChg chg="add del mod">
          <ac:chgData name="Guangwei Zhang" userId="00c53528-d8f4-413e-b4b0-985264559294" providerId="ADAL" clId="{B796804A-8D04-7F43-8D1A-AFF9655630E5}" dt="2024-07-20T07:03:52.358" v="5424" actId="478"/>
          <ac:spMkLst>
            <pc:docMk/>
            <pc:sldMk cId="1695325150" sldId="318"/>
            <ac:spMk id="8" creationId="{0BFF3407-3395-6634-593E-388489DCD88D}"/>
          </ac:spMkLst>
        </pc:spChg>
        <pc:spChg chg="add mod">
          <ac:chgData name="Guangwei Zhang" userId="00c53528-d8f4-413e-b4b0-985264559294" providerId="ADAL" clId="{B796804A-8D04-7F43-8D1A-AFF9655630E5}" dt="2024-07-20T07:08:37.007" v="5808" actId="207"/>
          <ac:spMkLst>
            <pc:docMk/>
            <pc:sldMk cId="1695325150" sldId="318"/>
            <ac:spMk id="10" creationId="{A467FFF3-9D3C-5AC4-4813-EE195C5FD28F}"/>
          </ac:spMkLst>
        </pc:spChg>
        <pc:spChg chg="add mod">
          <ac:chgData name="Guangwei Zhang" userId="00c53528-d8f4-413e-b4b0-985264559294" providerId="ADAL" clId="{B796804A-8D04-7F43-8D1A-AFF9655630E5}" dt="2024-07-20T07:07:39.050" v="5753" actId="14100"/>
          <ac:spMkLst>
            <pc:docMk/>
            <pc:sldMk cId="1695325150" sldId="318"/>
            <ac:spMk id="13" creationId="{1AF30E01-17AF-7C38-7C29-D33C32475CA2}"/>
          </ac:spMkLst>
        </pc:spChg>
        <pc:spChg chg="add mod">
          <ac:chgData name="Guangwei Zhang" userId="00c53528-d8f4-413e-b4b0-985264559294" providerId="ADAL" clId="{B796804A-8D04-7F43-8D1A-AFF9655630E5}" dt="2024-07-20T07:07:56.196" v="5766" actId="1076"/>
          <ac:spMkLst>
            <pc:docMk/>
            <pc:sldMk cId="1695325150" sldId="318"/>
            <ac:spMk id="15" creationId="{2CF84A29-7015-E9AD-5762-F4AC2FA03561}"/>
          </ac:spMkLst>
        </pc:spChg>
        <pc:spChg chg="add mod">
          <ac:chgData name="Guangwei Zhang" userId="00c53528-d8f4-413e-b4b0-985264559294" providerId="ADAL" clId="{B796804A-8D04-7F43-8D1A-AFF9655630E5}" dt="2024-07-20T07:12:57.666" v="5856" actId="1076"/>
          <ac:spMkLst>
            <pc:docMk/>
            <pc:sldMk cId="1695325150" sldId="318"/>
            <ac:spMk id="17" creationId="{A297DA7F-E646-857F-8D39-AB2855EB0758}"/>
          </ac:spMkLst>
        </pc:spChg>
        <pc:spChg chg="add mod">
          <ac:chgData name="Guangwei Zhang" userId="00c53528-d8f4-413e-b4b0-985264559294" providerId="ADAL" clId="{B796804A-8D04-7F43-8D1A-AFF9655630E5}" dt="2024-07-20T07:14:46.455" v="5943" actId="20577"/>
          <ac:spMkLst>
            <pc:docMk/>
            <pc:sldMk cId="1695325150" sldId="318"/>
            <ac:spMk id="18" creationId="{5D80C3A2-03FE-6158-BFC5-3B80A7EC1B1B}"/>
          </ac:spMkLst>
        </pc:spChg>
        <pc:picChg chg="add mod">
          <ac:chgData name="Guangwei Zhang" userId="00c53528-d8f4-413e-b4b0-985264559294" providerId="ADAL" clId="{B796804A-8D04-7F43-8D1A-AFF9655630E5}" dt="2024-07-20T07:07:50.572" v="5756" actId="1076"/>
          <ac:picMkLst>
            <pc:docMk/>
            <pc:sldMk cId="1695325150" sldId="318"/>
            <ac:picMk id="14" creationId="{264FA4C1-19A0-5902-AB90-4BA51F7A69B1}"/>
          </ac:picMkLst>
        </pc:picChg>
        <pc:picChg chg="add mod">
          <ac:chgData name="Guangwei Zhang" userId="00c53528-d8f4-413e-b4b0-985264559294" providerId="ADAL" clId="{B796804A-8D04-7F43-8D1A-AFF9655630E5}" dt="2024-07-20T07:08:09.541" v="5772" actId="1076"/>
          <ac:picMkLst>
            <pc:docMk/>
            <pc:sldMk cId="1695325150" sldId="318"/>
            <ac:picMk id="16" creationId="{2A6988D4-8403-ECD5-210D-2EE9C8FCBA83}"/>
          </ac:picMkLst>
        </pc:picChg>
        <pc:cxnChg chg="add mod">
          <ac:chgData name="Guangwei Zhang" userId="00c53528-d8f4-413e-b4b0-985264559294" providerId="ADAL" clId="{B796804A-8D04-7F43-8D1A-AFF9655630E5}" dt="2024-07-20T07:07:36.067" v="5751" actId="1076"/>
          <ac:cxnSpMkLst>
            <pc:docMk/>
            <pc:sldMk cId="1695325150" sldId="318"/>
            <ac:cxnSpMk id="12" creationId="{0E7968B1-70AC-2E76-BECF-4608786BE6E0}"/>
          </ac:cxnSpMkLst>
        </pc:cxnChg>
      </pc:sldChg>
      <pc:sldChg chg="addSp modSp new mod">
        <pc:chgData name="Guangwei Zhang" userId="00c53528-d8f4-413e-b4b0-985264559294" providerId="ADAL" clId="{B796804A-8D04-7F43-8D1A-AFF9655630E5}" dt="2024-07-20T08:16:38.291" v="8753" actId="20577"/>
        <pc:sldMkLst>
          <pc:docMk/>
          <pc:sldMk cId="3424262576" sldId="319"/>
        </pc:sldMkLst>
        <pc:spChg chg="mod">
          <ac:chgData name="Guangwei Zhang" userId="00c53528-d8f4-413e-b4b0-985264559294" providerId="ADAL" clId="{B796804A-8D04-7F43-8D1A-AFF9655630E5}" dt="2024-07-20T08:16:38.291" v="8753" actId="20577"/>
          <ac:spMkLst>
            <pc:docMk/>
            <pc:sldMk cId="3424262576" sldId="319"/>
            <ac:spMk id="3" creationId="{6DBE8978-02BC-A803-42E3-7CFF5AC96F63}"/>
          </ac:spMkLst>
        </pc:spChg>
        <pc:spChg chg="add mod">
          <ac:chgData name="Guangwei Zhang" userId="00c53528-d8f4-413e-b4b0-985264559294" providerId="ADAL" clId="{B796804A-8D04-7F43-8D1A-AFF9655630E5}" dt="2024-07-20T07:23:08.815" v="6412" actId="20577"/>
          <ac:spMkLst>
            <pc:docMk/>
            <pc:sldMk cId="3424262576" sldId="319"/>
            <ac:spMk id="4" creationId="{190C47A1-C628-72BA-12B4-77DA0DA9E2E2}"/>
          </ac:spMkLst>
        </pc:spChg>
        <pc:spChg chg="add mod">
          <ac:chgData name="Guangwei Zhang" userId="00c53528-d8f4-413e-b4b0-985264559294" providerId="ADAL" clId="{B796804A-8D04-7F43-8D1A-AFF9655630E5}" dt="2024-07-20T07:23:38.868" v="6415" actId="1076"/>
          <ac:spMkLst>
            <pc:docMk/>
            <pc:sldMk cId="3424262576" sldId="319"/>
            <ac:spMk id="7" creationId="{FB830F63-79B4-2000-5166-49D6E5F1E5E1}"/>
          </ac:spMkLst>
        </pc:spChg>
        <pc:spChg chg="add mod">
          <ac:chgData name="Guangwei Zhang" userId="00c53528-d8f4-413e-b4b0-985264559294" providerId="ADAL" clId="{B796804A-8D04-7F43-8D1A-AFF9655630E5}" dt="2024-07-20T07:24:02.966" v="6453" actId="14100"/>
          <ac:spMkLst>
            <pc:docMk/>
            <pc:sldMk cId="3424262576" sldId="319"/>
            <ac:spMk id="8" creationId="{938D6B75-B024-7F77-87F8-D2022C45F345}"/>
          </ac:spMkLst>
        </pc:spChg>
        <pc:spChg chg="add mod">
          <ac:chgData name="Guangwei Zhang" userId="00c53528-d8f4-413e-b4b0-985264559294" providerId="ADAL" clId="{B796804A-8D04-7F43-8D1A-AFF9655630E5}" dt="2024-07-20T07:24:21.142" v="6481" actId="14100"/>
          <ac:spMkLst>
            <pc:docMk/>
            <pc:sldMk cId="3424262576" sldId="319"/>
            <ac:spMk id="11" creationId="{949620A8-883B-0013-AE6D-01FAB6BBF323}"/>
          </ac:spMkLst>
        </pc:spChg>
        <pc:spChg chg="add mod">
          <ac:chgData name="Guangwei Zhang" userId="00c53528-d8f4-413e-b4b0-985264559294" providerId="ADAL" clId="{B796804A-8D04-7F43-8D1A-AFF9655630E5}" dt="2024-07-20T07:25:51.210" v="6517" actId="1076"/>
          <ac:spMkLst>
            <pc:docMk/>
            <pc:sldMk cId="3424262576" sldId="319"/>
            <ac:spMk id="17" creationId="{65E7E0A5-F1A9-895A-D997-5EA5026B018E}"/>
          </ac:spMkLst>
        </pc:spChg>
        <pc:spChg chg="add mod">
          <ac:chgData name="Guangwei Zhang" userId="00c53528-d8f4-413e-b4b0-985264559294" providerId="ADAL" clId="{B796804A-8D04-7F43-8D1A-AFF9655630E5}" dt="2024-07-20T07:25:57.424" v="6537" actId="1076"/>
          <ac:spMkLst>
            <pc:docMk/>
            <pc:sldMk cId="3424262576" sldId="319"/>
            <ac:spMk id="18" creationId="{3E63BE7C-BC44-DCC2-3CBF-DE3B75C00E14}"/>
          </ac:spMkLst>
        </pc:spChg>
        <pc:spChg chg="add mod">
          <ac:chgData name="Guangwei Zhang" userId="00c53528-d8f4-413e-b4b0-985264559294" providerId="ADAL" clId="{B796804A-8D04-7F43-8D1A-AFF9655630E5}" dt="2024-07-20T07:26:18.376" v="6570" actId="1076"/>
          <ac:spMkLst>
            <pc:docMk/>
            <pc:sldMk cId="3424262576" sldId="319"/>
            <ac:spMk id="19" creationId="{81EFC5AE-541A-B906-E51A-D6628D16ACA3}"/>
          </ac:spMkLst>
        </pc:spChg>
        <pc:spChg chg="add mod">
          <ac:chgData name="Guangwei Zhang" userId="00c53528-d8f4-413e-b4b0-985264559294" providerId="ADAL" clId="{B796804A-8D04-7F43-8D1A-AFF9655630E5}" dt="2024-07-20T07:26:29.067" v="6596" actId="1076"/>
          <ac:spMkLst>
            <pc:docMk/>
            <pc:sldMk cId="3424262576" sldId="319"/>
            <ac:spMk id="20" creationId="{336DF9BF-1501-F4A9-41E4-956992AA9A5E}"/>
          </ac:spMkLst>
        </pc:spChg>
        <pc:picChg chg="add mod">
          <ac:chgData name="Guangwei Zhang" userId="00c53528-d8f4-413e-b4b0-985264559294" providerId="ADAL" clId="{B796804A-8D04-7F43-8D1A-AFF9655630E5}" dt="2024-07-20T07:25:45.339" v="6507" actId="1076"/>
          <ac:picMkLst>
            <pc:docMk/>
            <pc:sldMk cId="3424262576" sldId="319"/>
            <ac:picMk id="5" creationId="{69F126F6-5888-23A0-26D3-B677F09788ED}"/>
          </ac:picMkLst>
        </pc:picChg>
        <pc:picChg chg="add mod">
          <ac:chgData name="Guangwei Zhang" userId="00c53528-d8f4-413e-b4b0-985264559294" providerId="ADAL" clId="{B796804A-8D04-7F43-8D1A-AFF9655630E5}" dt="2024-07-20T07:26:18.376" v="6570" actId="1076"/>
          <ac:picMkLst>
            <pc:docMk/>
            <pc:sldMk cId="3424262576" sldId="319"/>
            <ac:picMk id="14" creationId="{E8081D46-D5A5-4791-C21E-5B4260EC3BE0}"/>
          </ac:picMkLst>
        </pc:picChg>
        <pc:picChg chg="add mod">
          <ac:chgData name="Guangwei Zhang" userId="00c53528-d8f4-413e-b4b0-985264559294" providerId="ADAL" clId="{B796804A-8D04-7F43-8D1A-AFF9655630E5}" dt="2024-07-20T07:26:19.864" v="6571" actId="1076"/>
          <ac:picMkLst>
            <pc:docMk/>
            <pc:sldMk cId="3424262576" sldId="319"/>
            <ac:picMk id="15" creationId="{B7C11E5E-3421-FC6D-C7A1-2C1DEC82CCA6}"/>
          </ac:picMkLst>
        </pc:picChg>
        <pc:picChg chg="add mod">
          <ac:chgData name="Guangwei Zhang" userId="00c53528-d8f4-413e-b4b0-985264559294" providerId="ADAL" clId="{B796804A-8D04-7F43-8D1A-AFF9655630E5}" dt="2024-07-20T07:25:45.339" v="6507" actId="1076"/>
          <ac:picMkLst>
            <pc:docMk/>
            <pc:sldMk cId="3424262576" sldId="319"/>
            <ac:picMk id="16" creationId="{CB60EAFB-7B61-8B34-8FB3-0D5A48F14CB1}"/>
          </ac:picMkLst>
        </pc:picChg>
        <pc:cxnChg chg="add mod">
          <ac:chgData name="Guangwei Zhang" userId="00c53528-d8f4-413e-b4b0-985264559294" providerId="ADAL" clId="{B796804A-8D04-7F43-8D1A-AFF9655630E5}" dt="2024-07-20T07:33:43.880" v="6785" actId="1076"/>
          <ac:cxnSpMkLst>
            <pc:docMk/>
            <pc:sldMk cId="3424262576" sldId="319"/>
            <ac:cxnSpMk id="10" creationId="{7EA14B91-9136-2F7C-8B8F-892D34D61128}"/>
          </ac:cxnSpMkLst>
        </pc:cxnChg>
        <pc:cxnChg chg="add mod">
          <ac:chgData name="Guangwei Zhang" userId="00c53528-d8f4-413e-b4b0-985264559294" providerId="ADAL" clId="{B796804A-8D04-7F43-8D1A-AFF9655630E5}" dt="2024-07-20T07:24:26.157" v="6484" actId="1076"/>
          <ac:cxnSpMkLst>
            <pc:docMk/>
            <pc:sldMk cId="3424262576" sldId="319"/>
            <ac:cxnSpMk id="12" creationId="{D51689E8-71AA-1AB0-A7AE-F495FA93E37C}"/>
          </ac:cxnSpMkLst>
        </pc:cxnChg>
      </pc:sldChg>
      <pc:sldChg chg="addSp modSp new mod">
        <pc:chgData name="Guangwei Zhang" userId="00c53528-d8f4-413e-b4b0-985264559294" providerId="ADAL" clId="{B796804A-8D04-7F43-8D1A-AFF9655630E5}" dt="2024-07-20T08:16:42.339" v="8755" actId="20577"/>
        <pc:sldMkLst>
          <pc:docMk/>
          <pc:sldMk cId="363914661" sldId="320"/>
        </pc:sldMkLst>
        <pc:spChg chg="mod">
          <ac:chgData name="Guangwei Zhang" userId="00c53528-d8f4-413e-b4b0-985264559294" providerId="ADAL" clId="{B796804A-8D04-7F43-8D1A-AFF9655630E5}" dt="2024-07-20T08:16:42.339" v="8755" actId="20577"/>
          <ac:spMkLst>
            <pc:docMk/>
            <pc:sldMk cId="363914661" sldId="320"/>
            <ac:spMk id="3" creationId="{79114CC4-9E81-F563-46B8-9E7640B8B95F}"/>
          </ac:spMkLst>
        </pc:spChg>
        <pc:spChg chg="add mod">
          <ac:chgData name="Guangwei Zhang" userId="00c53528-d8f4-413e-b4b0-985264559294" providerId="ADAL" clId="{B796804A-8D04-7F43-8D1A-AFF9655630E5}" dt="2024-07-20T07:44:39.596" v="7550"/>
          <ac:spMkLst>
            <pc:docMk/>
            <pc:sldMk cId="363914661" sldId="320"/>
            <ac:spMk id="4" creationId="{4F53788C-A8DD-18E4-B33B-7554217A36C8}"/>
          </ac:spMkLst>
        </pc:spChg>
        <pc:spChg chg="add mod">
          <ac:chgData name="Guangwei Zhang" userId="00c53528-d8f4-413e-b4b0-985264559294" providerId="ADAL" clId="{B796804A-8D04-7F43-8D1A-AFF9655630E5}" dt="2024-07-20T07:38:59.474" v="7161" actId="1076"/>
          <ac:spMkLst>
            <pc:docMk/>
            <pc:sldMk cId="363914661" sldId="320"/>
            <ac:spMk id="5" creationId="{3F081D90-71EB-DC4F-1641-5102CE1663C8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6" creationId="{D52FA023-E048-E578-1A32-5F15C18399B6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7" creationId="{12213177-4E40-1D43-A77F-20A1F97E5AA0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8" creationId="{36FA22EC-6705-8C5D-70D8-87BB20288CEC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1" creationId="{F6B498FF-1459-4CA5-EAE8-0214ED6CBE20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2" creationId="{C3D09331-A14D-DA33-C958-C02D8D486F59}"/>
          </ac:spMkLst>
        </pc:spChg>
        <pc:spChg chg="add mod">
          <ac:chgData name="Guangwei Zhang" userId="00c53528-d8f4-413e-b4b0-985264559294" providerId="ADAL" clId="{B796804A-8D04-7F43-8D1A-AFF9655630E5}" dt="2024-07-20T07:44:35.021" v="7549"/>
          <ac:spMkLst>
            <pc:docMk/>
            <pc:sldMk cId="363914661" sldId="320"/>
            <ac:spMk id="18" creationId="{392DE030-E84C-6394-F2C0-866B6127CD82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9" creationId="{5FAA0601-5C4E-E9AD-D2FA-A0BCDCB0A753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20" creationId="{AFD82103-90CB-82E8-9368-BCCA34E5AB95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21" creationId="{6FA8DB3C-A6B4-5BB0-6DA4-BE30112D3526}"/>
          </ac:spMkLst>
        </pc:spChg>
        <pc:spChg chg="add mod">
          <ac:chgData name="Guangwei Zhang" userId="00c53528-d8f4-413e-b4b0-985264559294" providerId="ADAL" clId="{B796804A-8D04-7F43-8D1A-AFF9655630E5}" dt="2024-07-20T07:44:23.543" v="7547" actId="1076"/>
          <ac:spMkLst>
            <pc:docMk/>
            <pc:sldMk cId="363914661" sldId="320"/>
            <ac:spMk id="22" creationId="{592F87D0-6961-F641-DC9D-D7D27649E5A1}"/>
          </ac:spMkLst>
        </pc:spChg>
        <pc:spChg chg="add mod">
          <ac:chgData name="Guangwei Zhang" userId="00c53528-d8f4-413e-b4b0-985264559294" providerId="ADAL" clId="{B796804A-8D04-7F43-8D1A-AFF9655630E5}" dt="2024-07-20T07:44:21.069" v="7546" actId="20577"/>
          <ac:spMkLst>
            <pc:docMk/>
            <pc:sldMk cId="363914661" sldId="320"/>
            <ac:spMk id="25" creationId="{9C1F3237-BFF1-172C-4E45-0EE180BFEE75}"/>
          </ac:spMkLst>
        </pc:sp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0" creationId="{2A1A9A13-ACE1-1521-AA5B-00F71BC47476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4" creationId="{E0250EDE-7F97-A288-D095-E29E4E119B02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6" creationId="{30C2B513-B17C-8900-1439-4FE3ED3E702F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7" creationId="{33735D81-31B6-A93A-09FB-7CDB8537157E}"/>
          </ac:cxnSpMkLst>
        </pc:cxnChg>
        <pc:cxnChg chg="add mod">
          <ac:chgData name="Guangwei Zhang" userId="00c53528-d8f4-413e-b4b0-985264559294" providerId="ADAL" clId="{B796804A-8D04-7F43-8D1A-AFF9655630E5}" dt="2024-07-20T07:44:25.144" v="7548" actId="14100"/>
          <ac:cxnSpMkLst>
            <pc:docMk/>
            <pc:sldMk cId="363914661" sldId="320"/>
            <ac:cxnSpMk id="24" creationId="{796CA42C-26D9-C378-D8D6-0F2E35B513C6}"/>
          </ac:cxnSpMkLst>
        </pc:cxnChg>
      </pc:sldChg>
      <pc:sldChg chg="addSp delSp modSp new mod">
        <pc:chgData name="Guangwei Zhang" userId="00c53528-d8f4-413e-b4b0-985264559294" providerId="ADAL" clId="{B796804A-8D04-7F43-8D1A-AFF9655630E5}" dt="2024-07-20T08:16:45.612" v="8757" actId="20577"/>
        <pc:sldMkLst>
          <pc:docMk/>
          <pc:sldMk cId="437286445" sldId="321"/>
        </pc:sldMkLst>
        <pc:spChg chg="mod">
          <ac:chgData name="Guangwei Zhang" userId="00c53528-d8f4-413e-b4b0-985264559294" providerId="ADAL" clId="{B796804A-8D04-7F43-8D1A-AFF9655630E5}" dt="2024-07-20T08:16:45.612" v="8757" actId="20577"/>
          <ac:spMkLst>
            <pc:docMk/>
            <pc:sldMk cId="437286445" sldId="321"/>
            <ac:spMk id="3" creationId="{543B1DA1-F4D7-E16E-A95A-4D594667F4DB}"/>
          </ac:spMkLst>
        </pc:spChg>
        <pc:spChg chg="add del mod">
          <ac:chgData name="Guangwei Zhang" userId="00c53528-d8f4-413e-b4b0-985264559294" providerId="ADAL" clId="{B796804A-8D04-7F43-8D1A-AFF9655630E5}" dt="2024-07-20T07:46:41.993" v="7617"/>
          <ac:spMkLst>
            <pc:docMk/>
            <pc:sldMk cId="437286445" sldId="321"/>
            <ac:spMk id="4" creationId="{E68E6121-45C9-2122-D999-119B6DCF51F0}"/>
          </ac:spMkLst>
        </pc:spChg>
        <pc:spChg chg="add mod">
          <ac:chgData name="Guangwei Zhang" userId="00c53528-d8f4-413e-b4b0-985264559294" providerId="ADAL" clId="{B796804A-8D04-7F43-8D1A-AFF9655630E5}" dt="2024-07-20T07:53:50.955" v="8154" actId="1076"/>
          <ac:spMkLst>
            <pc:docMk/>
            <pc:sldMk cId="437286445" sldId="321"/>
            <ac:spMk id="5" creationId="{0C42B751-CE98-A484-FF61-2FD8A6C5ADE9}"/>
          </ac:spMkLst>
        </pc:spChg>
        <pc:spChg chg="add del mod">
          <ac:chgData name="Guangwei Zhang" userId="00c53528-d8f4-413e-b4b0-985264559294" providerId="ADAL" clId="{B796804A-8D04-7F43-8D1A-AFF9655630E5}" dt="2024-07-20T07:49:56.644" v="7863"/>
          <ac:spMkLst>
            <pc:docMk/>
            <pc:sldMk cId="437286445" sldId="321"/>
            <ac:spMk id="6" creationId="{B34F0EC7-92B5-AFB6-B196-3AB42A83656D}"/>
          </ac:spMkLst>
        </pc:spChg>
        <pc:spChg chg="add mod">
          <ac:chgData name="Guangwei Zhang" userId="00c53528-d8f4-413e-b4b0-985264559294" providerId="ADAL" clId="{B796804A-8D04-7F43-8D1A-AFF9655630E5}" dt="2024-07-20T07:55:46.050" v="8159" actId="1076"/>
          <ac:spMkLst>
            <pc:docMk/>
            <pc:sldMk cId="437286445" sldId="321"/>
            <ac:spMk id="9" creationId="{EF5DA13A-3C6C-B651-CF18-9391BA73C774}"/>
          </ac:spMkLst>
        </pc:spChg>
        <pc:picChg chg="add mod">
          <ac:chgData name="Guangwei Zhang" userId="00c53528-d8f4-413e-b4b0-985264559294" providerId="ADAL" clId="{B796804A-8D04-7F43-8D1A-AFF9655630E5}" dt="2024-07-20T07:53:52.097" v="8155" actId="1076"/>
          <ac:picMkLst>
            <pc:docMk/>
            <pc:sldMk cId="437286445" sldId="321"/>
            <ac:picMk id="7" creationId="{605331F9-704F-8C7E-11A4-D9CA1428B526}"/>
          </ac:picMkLst>
        </pc:picChg>
      </pc:sldChg>
      <pc:sldChg chg="addSp modSp new mod">
        <pc:chgData name="Guangwei Zhang" userId="00c53528-d8f4-413e-b4b0-985264559294" providerId="ADAL" clId="{B796804A-8D04-7F43-8D1A-AFF9655630E5}" dt="2024-07-20T08:10:17.438" v="8682" actId="20577"/>
        <pc:sldMkLst>
          <pc:docMk/>
          <pc:sldMk cId="1954589248" sldId="322"/>
        </pc:sldMkLst>
        <pc:spChg chg="mod">
          <ac:chgData name="Guangwei Zhang" userId="00c53528-d8f4-413e-b4b0-985264559294" providerId="ADAL" clId="{B796804A-8D04-7F43-8D1A-AFF9655630E5}" dt="2024-07-20T08:03:00.420" v="8206" actId="20577"/>
          <ac:spMkLst>
            <pc:docMk/>
            <pc:sldMk cId="1954589248" sldId="322"/>
            <ac:spMk id="3" creationId="{9F9F4B55-03F5-34B8-0922-4B6CFC67B753}"/>
          </ac:spMkLst>
        </pc:spChg>
        <pc:spChg chg="add mod">
          <ac:chgData name="Guangwei Zhang" userId="00c53528-d8f4-413e-b4b0-985264559294" providerId="ADAL" clId="{B796804A-8D04-7F43-8D1A-AFF9655630E5}" dt="2024-07-20T08:06:36.221" v="8404" actId="20577"/>
          <ac:spMkLst>
            <pc:docMk/>
            <pc:sldMk cId="1954589248" sldId="322"/>
            <ac:spMk id="5" creationId="{B1B26E42-6986-0723-EE5E-C17E7200467F}"/>
          </ac:spMkLst>
        </pc:spChg>
        <pc:spChg chg="add mod">
          <ac:chgData name="Guangwei Zhang" userId="00c53528-d8f4-413e-b4b0-985264559294" providerId="ADAL" clId="{B796804A-8D04-7F43-8D1A-AFF9655630E5}" dt="2024-07-20T08:10:17.438" v="8682" actId="20577"/>
          <ac:spMkLst>
            <pc:docMk/>
            <pc:sldMk cId="1954589248" sldId="322"/>
            <ac:spMk id="6" creationId="{F9C7438F-D9E6-0D84-95AF-BBEB2AC59989}"/>
          </ac:spMkLst>
        </pc:spChg>
        <pc:picChg chg="add mod">
          <ac:chgData name="Guangwei Zhang" userId="00c53528-d8f4-413e-b4b0-985264559294" providerId="ADAL" clId="{B796804A-8D04-7F43-8D1A-AFF9655630E5}" dt="2024-07-20T08:05:13.043" v="8210" actId="14100"/>
          <ac:picMkLst>
            <pc:docMk/>
            <pc:sldMk cId="1954589248" sldId="322"/>
            <ac:picMk id="4" creationId="{3F52EB5A-701D-54DE-661A-05837DDBE91B}"/>
          </ac:picMkLst>
        </pc:picChg>
      </pc:sldChg>
      <pc:sldChg chg="addSp modSp new mod">
        <pc:chgData name="Guangwei Zhang" userId="00c53528-d8f4-413e-b4b0-985264559294" providerId="ADAL" clId="{B796804A-8D04-7F43-8D1A-AFF9655630E5}" dt="2024-07-20T08:29:49.202" v="9156" actId="207"/>
        <pc:sldMkLst>
          <pc:docMk/>
          <pc:sldMk cId="2687249283" sldId="323"/>
        </pc:sldMkLst>
        <pc:spChg chg="mod">
          <ac:chgData name="Guangwei Zhang" userId="00c53528-d8f4-413e-b4b0-985264559294" providerId="ADAL" clId="{B796804A-8D04-7F43-8D1A-AFF9655630E5}" dt="2024-07-20T08:13:37.672" v="8730" actId="20577"/>
          <ac:spMkLst>
            <pc:docMk/>
            <pc:sldMk cId="2687249283" sldId="323"/>
            <ac:spMk id="3" creationId="{6434A473-A8BF-4492-86A8-46B35AEB8189}"/>
          </ac:spMkLst>
        </pc:spChg>
        <pc:spChg chg="add mod">
          <ac:chgData name="Guangwei Zhang" userId="00c53528-d8f4-413e-b4b0-985264559294" providerId="ADAL" clId="{B796804A-8D04-7F43-8D1A-AFF9655630E5}" dt="2024-07-20T08:15:42.734" v="8735" actId="1076"/>
          <ac:spMkLst>
            <pc:docMk/>
            <pc:sldMk cId="2687249283" sldId="323"/>
            <ac:spMk id="5" creationId="{1319EF0F-29DC-1543-1366-14F337ED17EA}"/>
          </ac:spMkLst>
        </pc:spChg>
        <pc:spChg chg="add mod">
          <ac:chgData name="Guangwei Zhang" userId="00c53528-d8f4-413e-b4b0-985264559294" providerId="ADAL" clId="{B796804A-8D04-7F43-8D1A-AFF9655630E5}" dt="2024-07-20T08:29:49.202" v="9156" actId="207"/>
          <ac:spMkLst>
            <pc:docMk/>
            <pc:sldMk cId="2687249283" sldId="323"/>
            <ac:spMk id="6" creationId="{DCC296FF-6345-C23C-EBE2-62A6CBAF086C}"/>
          </ac:spMkLst>
        </pc:spChg>
      </pc:sldChg>
      <pc:sldChg chg="addSp modSp new mod">
        <pc:chgData name="Guangwei Zhang" userId="00c53528-d8f4-413e-b4b0-985264559294" providerId="ADAL" clId="{B796804A-8D04-7F43-8D1A-AFF9655630E5}" dt="2024-07-20T08:32:49.394" v="9356" actId="20577"/>
        <pc:sldMkLst>
          <pc:docMk/>
          <pc:sldMk cId="3989673376" sldId="324"/>
        </pc:sldMkLst>
        <pc:spChg chg="mod">
          <ac:chgData name="Guangwei Zhang" userId="00c53528-d8f4-413e-b4b0-985264559294" providerId="ADAL" clId="{B796804A-8D04-7F43-8D1A-AFF9655630E5}" dt="2024-07-20T08:21:04.216" v="8804" actId="20577"/>
          <ac:spMkLst>
            <pc:docMk/>
            <pc:sldMk cId="3989673376" sldId="324"/>
            <ac:spMk id="3" creationId="{9F898703-8984-9190-2852-F48B47209114}"/>
          </ac:spMkLst>
        </pc:spChg>
        <pc:spChg chg="add mod">
          <ac:chgData name="Guangwei Zhang" userId="00c53528-d8f4-413e-b4b0-985264559294" providerId="ADAL" clId="{B796804A-8D04-7F43-8D1A-AFF9655630E5}" dt="2024-07-20T08:24:52.388" v="9005" actId="20577"/>
          <ac:spMkLst>
            <pc:docMk/>
            <pc:sldMk cId="3989673376" sldId="324"/>
            <ac:spMk id="4" creationId="{BECAAA0B-D0F1-44A8-63A7-5407C79A7D5D}"/>
          </ac:spMkLst>
        </pc:spChg>
        <pc:spChg chg="add mod">
          <ac:chgData name="Guangwei Zhang" userId="00c53528-d8f4-413e-b4b0-985264559294" providerId="ADAL" clId="{B796804A-8D04-7F43-8D1A-AFF9655630E5}" dt="2024-07-20T08:32:13.688" v="9336" actId="20577"/>
          <ac:spMkLst>
            <pc:docMk/>
            <pc:sldMk cId="3989673376" sldId="324"/>
            <ac:spMk id="5" creationId="{9609EA78-9593-96F6-6E66-6BB6E427DE2A}"/>
          </ac:spMkLst>
        </pc:spChg>
        <pc:spChg chg="add mod">
          <ac:chgData name="Guangwei Zhang" userId="00c53528-d8f4-413e-b4b0-985264559294" providerId="ADAL" clId="{B796804A-8D04-7F43-8D1A-AFF9655630E5}" dt="2024-07-20T08:32:49.394" v="9356" actId="20577"/>
          <ac:spMkLst>
            <pc:docMk/>
            <pc:sldMk cId="3989673376" sldId="324"/>
            <ac:spMk id="6" creationId="{9EFD1801-1762-2E37-33CD-FDF4F12D1639}"/>
          </ac:spMkLst>
        </pc:spChg>
      </pc:sldChg>
      <pc:sldChg chg="modSp new mod">
        <pc:chgData name="Guangwei Zhang" userId="00c53528-d8f4-413e-b4b0-985264559294" providerId="ADAL" clId="{B796804A-8D04-7F43-8D1A-AFF9655630E5}" dt="2024-07-20T08:33:05.605" v="9392" actId="20577"/>
        <pc:sldMkLst>
          <pc:docMk/>
          <pc:sldMk cId="2695414544" sldId="325"/>
        </pc:sldMkLst>
        <pc:spChg chg="mod">
          <ac:chgData name="Guangwei Zhang" userId="00c53528-d8f4-413e-b4b0-985264559294" providerId="ADAL" clId="{B796804A-8D04-7F43-8D1A-AFF9655630E5}" dt="2024-07-20T08:33:05.605" v="9392" actId="20577"/>
          <ac:spMkLst>
            <pc:docMk/>
            <pc:sldMk cId="2695414544" sldId="325"/>
            <ac:spMk id="3" creationId="{69324244-A791-A496-5750-B65672C6135E}"/>
          </ac:spMkLst>
        </pc:spChg>
      </pc:sldChg>
    </pc:docChg>
  </pc:docChgLst>
  <pc:docChgLst>
    <pc:chgData name="Guangwei Zhang" userId="00c53528-d8f4-413e-b4b0-985264559294" providerId="ADAL" clId="{8E0A2BD3-BD05-E24E-A2CC-7477982975F1}"/>
    <pc:docChg chg="undo custSel addSld delSld modSld">
      <pc:chgData name="Guangwei Zhang" userId="00c53528-d8f4-413e-b4b0-985264559294" providerId="ADAL" clId="{8E0A2BD3-BD05-E24E-A2CC-7477982975F1}" dt="2024-07-18T10:26:36.505" v="3688" actId="2696"/>
      <pc:docMkLst>
        <pc:docMk/>
      </pc:docMkLst>
      <pc:sldChg chg="modSp mod">
        <pc:chgData name="Guangwei Zhang" userId="00c53528-d8f4-413e-b4b0-985264559294" providerId="ADAL" clId="{8E0A2BD3-BD05-E24E-A2CC-7477982975F1}" dt="2024-07-16T13:13:13.617" v="53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8E0A2BD3-BD05-E24E-A2CC-7477982975F1}" dt="2024-07-16T13:13:13.617" v="53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new del">
        <pc:chgData name="Guangwei Zhang" userId="00c53528-d8f4-413e-b4b0-985264559294" providerId="ADAL" clId="{8E0A2BD3-BD05-E24E-A2CC-7477982975F1}" dt="2024-07-16T13:09:13.726" v="24" actId="2696"/>
        <pc:sldMkLst>
          <pc:docMk/>
          <pc:sldMk cId="721253434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34917413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8876534" sldId="26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532353933" sldId="26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92475238" sldId="26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03425696" sldId="26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881000682" sldId="26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38612463" sldId="26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8730727" sldId="26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562333535" sldId="26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39895602" sldId="26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48960027" sldId="27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46841248" sldId="271"/>
        </pc:sldMkLst>
      </pc:sldChg>
      <pc:sldChg chg="addSp modSp add mod">
        <pc:chgData name="Guangwei Zhang" userId="00c53528-d8f4-413e-b4b0-985264559294" providerId="ADAL" clId="{8E0A2BD3-BD05-E24E-A2CC-7477982975F1}" dt="2024-07-17T06:59:20.795" v="160" actId="20577"/>
        <pc:sldMkLst>
          <pc:docMk/>
          <pc:sldMk cId="760454698" sldId="282"/>
        </pc:sldMkLst>
        <pc:spChg chg="mod">
          <ac:chgData name="Guangwei Zhang" userId="00c53528-d8f4-413e-b4b0-985264559294" providerId="ADAL" clId="{8E0A2BD3-BD05-E24E-A2CC-7477982975F1}" dt="2024-07-17T06:59:20.795" v="160" actId="20577"/>
          <ac:spMkLst>
            <pc:docMk/>
            <pc:sldMk cId="760454698" sldId="282"/>
            <ac:spMk id="3" creationId="{223A4178-583D-77F3-1353-B3938BAF5778}"/>
          </ac:spMkLst>
        </pc:spChg>
        <pc:spChg chg="add mod">
          <ac:chgData name="Guangwei Zhang" userId="00c53528-d8f4-413e-b4b0-985264559294" providerId="ADAL" clId="{8E0A2BD3-BD05-E24E-A2CC-7477982975F1}" dt="2024-07-17T06:59:11.485" v="119" actId="1076"/>
          <ac:spMkLst>
            <pc:docMk/>
            <pc:sldMk cId="760454698" sldId="282"/>
            <ac:spMk id="5" creationId="{CC67FFB1-3A5B-D17F-9328-A21A554DF245}"/>
          </ac:spMkLst>
        </pc:spChg>
      </pc:sldChg>
      <pc:sldChg chg="add del">
        <pc:chgData name="Guangwei Zhang" userId="00c53528-d8f4-413e-b4b0-985264559294" providerId="ADAL" clId="{8E0A2BD3-BD05-E24E-A2CC-7477982975F1}" dt="2024-07-16T13:09:18.021" v="26"/>
        <pc:sldMkLst>
          <pc:docMk/>
          <pc:sldMk cId="415927571" sldId="283"/>
        </pc:sldMkLst>
      </pc:sldChg>
      <pc:sldChg chg="addSp modSp new mod">
        <pc:chgData name="Guangwei Zhang" userId="00c53528-d8f4-413e-b4b0-985264559294" providerId="ADAL" clId="{8E0A2BD3-BD05-E24E-A2CC-7477982975F1}" dt="2024-07-17T08:47:02.563" v="3311" actId="403"/>
        <pc:sldMkLst>
          <pc:docMk/>
          <pc:sldMk cId="4191325528" sldId="283"/>
        </pc:sldMkLst>
        <pc:spChg chg="mod">
          <ac:chgData name="Guangwei Zhang" userId="00c53528-d8f4-413e-b4b0-985264559294" providerId="ADAL" clId="{8E0A2BD3-BD05-E24E-A2CC-7477982975F1}" dt="2024-07-17T07:02:42.826" v="188" actId="20577"/>
          <ac:spMkLst>
            <pc:docMk/>
            <pc:sldMk cId="4191325528" sldId="283"/>
            <ac:spMk id="3" creationId="{CA5B611C-3088-8B97-F243-4F58A267D786}"/>
          </ac:spMkLst>
        </pc:spChg>
        <pc:spChg chg="add mod">
          <ac:chgData name="Guangwei Zhang" userId="00c53528-d8f4-413e-b4b0-985264559294" providerId="ADAL" clId="{8E0A2BD3-BD05-E24E-A2CC-7477982975F1}" dt="2024-07-17T07:05:17.332" v="504" actId="20577"/>
          <ac:spMkLst>
            <pc:docMk/>
            <pc:sldMk cId="4191325528" sldId="283"/>
            <ac:spMk id="4" creationId="{5FCE1A0B-4E7D-A4E2-3B53-3F648356BAA7}"/>
          </ac:spMkLst>
        </pc:spChg>
        <pc:spChg chg="add mod">
          <ac:chgData name="Guangwei Zhang" userId="00c53528-d8f4-413e-b4b0-985264559294" providerId="ADAL" clId="{8E0A2BD3-BD05-E24E-A2CC-7477982975F1}" dt="2024-07-17T07:05:21.266" v="510" actId="20577"/>
          <ac:spMkLst>
            <pc:docMk/>
            <pc:sldMk cId="4191325528" sldId="283"/>
            <ac:spMk id="5" creationId="{388FA5AC-8C88-48E9-5554-8273B09444B4}"/>
          </ac:spMkLst>
        </pc:spChg>
        <pc:spChg chg="add mod">
          <ac:chgData name="Guangwei Zhang" userId="00c53528-d8f4-413e-b4b0-985264559294" providerId="ADAL" clId="{8E0A2BD3-BD05-E24E-A2CC-7477982975F1}" dt="2024-07-17T07:05:22.528" v="512" actId="20577"/>
          <ac:spMkLst>
            <pc:docMk/>
            <pc:sldMk cId="4191325528" sldId="283"/>
            <ac:spMk id="6" creationId="{A08EBA10-CA93-E1AE-71CB-161C511F5C0A}"/>
          </ac:spMkLst>
        </pc:spChg>
        <pc:spChg chg="add mod">
          <ac:chgData name="Guangwei Zhang" userId="00c53528-d8f4-413e-b4b0-985264559294" providerId="ADAL" clId="{8E0A2BD3-BD05-E24E-A2CC-7477982975F1}" dt="2024-07-17T07:05:19.934" v="508" actId="20577"/>
          <ac:spMkLst>
            <pc:docMk/>
            <pc:sldMk cId="4191325528" sldId="283"/>
            <ac:spMk id="7" creationId="{60051EAF-719D-26D3-3467-95E18611A158}"/>
          </ac:spMkLst>
        </pc:spChg>
        <pc:spChg chg="add mod">
          <ac:chgData name="Guangwei Zhang" userId="00c53528-d8f4-413e-b4b0-985264559294" providerId="ADAL" clId="{8E0A2BD3-BD05-E24E-A2CC-7477982975F1}" dt="2024-07-17T07:05:23.517" v="514" actId="20577"/>
          <ac:spMkLst>
            <pc:docMk/>
            <pc:sldMk cId="4191325528" sldId="283"/>
            <ac:spMk id="8" creationId="{57D737AA-55AB-4D49-BAF8-26FB7924F2DA}"/>
          </ac:spMkLst>
        </pc:spChg>
        <pc:spChg chg="add mod">
          <ac:chgData name="Guangwei Zhang" userId="00c53528-d8f4-413e-b4b0-985264559294" providerId="ADAL" clId="{8E0A2BD3-BD05-E24E-A2CC-7477982975F1}" dt="2024-07-17T07:05:18.807" v="506" actId="20577"/>
          <ac:spMkLst>
            <pc:docMk/>
            <pc:sldMk cId="4191325528" sldId="283"/>
            <ac:spMk id="9" creationId="{D3406737-2E19-F461-746F-E91C44EAFDFE}"/>
          </ac:spMkLst>
        </pc:spChg>
        <pc:spChg chg="add mod">
          <ac:chgData name="Guangwei Zhang" userId="00c53528-d8f4-413e-b4b0-985264559294" providerId="ADAL" clId="{8E0A2BD3-BD05-E24E-A2CC-7477982975F1}" dt="2024-07-17T08:47:02.563" v="3311" actId="403"/>
          <ac:spMkLst>
            <pc:docMk/>
            <pc:sldMk cId="4191325528" sldId="283"/>
            <ac:spMk id="10" creationId="{66CECE1F-0686-26C6-8DDD-5B6CB537503F}"/>
          </ac:spMkLst>
        </pc:spChg>
        <pc:spChg chg="add mod">
          <ac:chgData name="Guangwei Zhang" userId="00c53528-d8f4-413e-b4b0-985264559294" providerId="ADAL" clId="{8E0A2BD3-BD05-E24E-A2CC-7477982975F1}" dt="2024-07-17T07:13:33.921" v="796" actId="1076"/>
          <ac:spMkLst>
            <pc:docMk/>
            <pc:sldMk cId="4191325528" sldId="283"/>
            <ac:spMk id="25" creationId="{E792659A-0D9F-878F-F553-3E69658C5D98}"/>
          </ac:spMkLst>
        </pc:spChg>
        <pc:spChg chg="add mod">
          <ac:chgData name="Guangwei Zhang" userId="00c53528-d8f4-413e-b4b0-985264559294" providerId="ADAL" clId="{8E0A2BD3-BD05-E24E-A2CC-7477982975F1}" dt="2024-07-17T07:14:00.351" v="804" actId="1076"/>
          <ac:spMkLst>
            <pc:docMk/>
            <pc:sldMk cId="4191325528" sldId="283"/>
            <ac:spMk id="28" creationId="{5B2415F4-7A76-32C1-C642-CC5313103F43}"/>
          </ac:spMkLst>
        </pc:spChg>
        <pc:spChg chg="add mod">
          <ac:chgData name="Guangwei Zhang" userId="00c53528-d8f4-413e-b4b0-985264559294" providerId="ADAL" clId="{8E0A2BD3-BD05-E24E-A2CC-7477982975F1}" dt="2024-07-17T07:14:04.723" v="806" actId="20577"/>
          <ac:spMkLst>
            <pc:docMk/>
            <pc:sldMk cId="4191325528" sldId="283"/>
            <ac:spMk id="29" creationId="{7A12FD9A-02A4-89FB-D547-F1412AE62A47}"/>
          </ac:spMkLst>
        </pc:spChg>
        <pc:cxnChg chg="add">
          <ac:chgData name="Guangwei Zhang" userId="00c53528-d8f4-413e-b4b0-985264559294" providerId="ADAL" clId="{8E0A2BD3-BD05-E24E-A2CC-7477982975F1}" dt="2024-07-17T07:03:19.340" v="249" actId="11529"/>
          <ac:cxnSpMkLst>
            <pc:docMk/>
            <pc:sldMk cId="4191325528" sldId="283"/>
            <ac:cxnSpMk id="12" creationId="{935C463F-F7AA-661A-175C-02CFCF19AC4E}"/>
          </ac:cxnSpMkLst>
        </pc:cxnChg>
        <pc:cxnChg chg="add mod">
          <ac:chgData name="Guangwei Zhang" userId="00c53528-d8f4-413e-b4b0-985264559294" providerId="ADAL" clId="{8E0A2BD3-BD05-E24E-A2CC-7477982975F1}" dt="2024-07-17T07:03:23.341" v="252" actId="14100"/>
          <ac:cxnSpMkLst>
            <pc:docMk/>
            <pc:sldMk cId="4191325528" sldId="283"/>
            <ac:cxnSpMk id="13" creationId="{EE78A03C-14A2-8071-0E3F-329372C853F3}"/>
          </ac:cxnSpMkLst>
        </pc:cxnChg>
        <pc:cxnChg chg="add mod">
          <ac:chgData name="Guangwei Zhang" userId="00c53528-d8f4-413e-b4b0-985264559294" providerId="ADAL" clId="{8E0A2BD3-BD05-E24E-A2CC-7477982975F1}" dt="2024-07-17T07:03:26.539" v="255" actId="14100"/>
          <ac:cxnSpMkLst>
            <pc:docMk/>
            <pc:sldMk cId="4191325528" sldId="283"/>
            <ac:cxnSpMk id="16" creationId="{4F4EF6AE-1EB0-3881-A7C0-E40051774D41}"/>
          </ac:cxnSpMkLst>
        </pc:cxnChg>
        <pc:cxnChg chg="add mod">
          <ac:chgData name="Guangwei Zhang" userId="00c53528-d8f4-413e-b4b0-985264559294" providerId="ADAL" clId="{8E0A2BD3-BD05-E24E-A2CC-7477982975F1}" dt="2024-07-17T07:03:31.490" v="258" actId="14100"/>
          <ac:cxnSpMkLst>
            <pc:docMk/>
            <pc:sldMk cId="4191325528" sldId="283"/>
            <ac:cxnSpMk id="19" creationId="{E62A38A5-F430-838A-DDA6-27C80D14EAB8}"/>
          </ac:cxnSpMkLst>
        </pc:cxnChg>
        <pc:cxnChg chg="add mod">
          <ac:chgData name="Guangwei Zhang" userId="00c53528-d8f4-413e-b4b0-985264559294" providerId="ADAL" clId="{8E0A2BD3-BD05-E24E-A2CC-7477982975F1}" dt="2024-07-17T07:03:34.601" v="261" actId="14100"/>
          <ac:cxnSpMkLst>
            <pc:docMk/>
            <pc:sldMk cId="4191325528" sldId="283"/>
            <ac:cxnSpMk id="22" creationId="{29A60E40-3512-E5D6-B31A-4210E17FD655}"/>
          </ac:cxnSpMkLst>
        </pc:cxnChg>
        <pc:cxnChg chg="add mod">
          <ac:chgData name="Guangwei Zhang" userId="00c53528-d8f4-413e-b4b0-985264559294" providerId="ADAL" clId="{8E0A2BD3-BD05-E24E-A2CC-7477982975F1}" dt="2024-07-17T07:13:45.219" v="799" actId="692"/>
          <ac:cxnSpMkLst>
            <pc:docMk/>
            <pc:sldMk cId="4191325528" sldId="283"/>
            <ac:cxnSpMk id="27" creationId="{009A24D9-471E-14B4-4CA0-216ED9039E09}"/>
          </ac:cxnSpMkLst>
        </pc:cxnChg>
      </pc:sldChg>
      <pc:sldChg chg="addSp modSp new mod">
        <pc:chgData name="Guangwei Zhang" userId="00c53528-d8f4-413e-b4b0-985264559294" providerId="ADAL" clId="{8E0A2BD3-BD05-E24E-A2CC-7477982975F1}" dt="2024-07-17T08:11:16.181" v="2373" actId="20577"/>
        <pc:sldMkLst>
          <pc:docMk/>
          <pc:sldMk cId="4199774082" sldId="284"/>
        </pc:sldMkLst>
        <pc:spChg chg="mod">
          <ac:chgData name="Guangwei Zhang" userId="00c53528-d8f4-413e-b4b0-985264559294" providerId="ADAL" clId="{8E0A2BD3-BD05-E24E-A2CC-7477982975F1}" dt="2024-07-17T08:11:16.181" v="2373" actId="20577"/>
          <ac:spMkLst>
            <pc:docMk/>
            <pc:sldMk cId="4199774082" sldId="284"/>
            <ac:spMk id="3" creationId="{F5E24E3B-7D86-1977-B3EB-C8E3BB7A0DF7}"/>
          </ac:spMkLst>
        </pc:spChg>
        <pc:spChg chg="add mod">
          <ac:chgData name="Guangwei Zhang" userId="00c53528-d8f4-413e-b4b0-985264559294" providerId="ADAL" clId="{8E0A2BD3-BD05-E24E-A2CC-7477982975F1}" dt="2024-07-17T07:51:19.510" v="1333" actId="20577"/>
          <ac:spMkLst>
            <pc:docMk/>
            <pc:sldMk cId="4199774082" sldId="284"/>
            <ac:spMk id="4" creationId="{AABF2451-BCD0-2353-CA1C-2A9D7BD91613}"/>
          </ac:spMkLst>
        </pc:spChg>
        <pc:spChg chg="add mod">
          <ac:chgData name="Guangwei Zhang" userId="00c53528-d8f4-413e-b4b0-985264559294" providerId="ADAL" clId="{8E0A2BD3-BD05-E24E-A2CC-7477982975F1}" dt="2024-07-17T07:54:48.609" v="1649" actId="20577"/>
          <ac:spMkLst>
            <pc:docMk/>
            <pc:sldMk cId="4199774082" sldId="284"/>
            <ac:spMk id="5" creationId="{98E30470-1BEB-110D-705B-9147B8222B6B}"/>
          </ac:spMkLst>
        </pc:spChg>
        <pc:spChg chg="add mod">
          <ac:chgData name="Guangwei Zhang" userId="00c53528-d8f4-413e-b4b0-985264559294" providerId="ADAL" clId="{8E0A2BD3-BD05-E24E-A2CC-7477982975F1}" dt="2024-07-17T07:52:39.168" v="1512" actId="14100"/>
          <ac:spMkLst>
            <pc:docMk/>
            <pc:sldMk cId="4199774082" sldId="284"/>
            <ac:spMk id="6" creationId="{596C19B6-4C0D-F1E7-E13A-FAE1DD2B209B}"/>
          </ac:spMkLst>
        </pc:spChg>
        <pc:spChg chg="add mod">
          <ac:chgData name="Guangwei Zhang" userId="00c53528-d8f4-413e-b4b0-985264559294" providerId="ADAL" clId="{8E0A2BD3-BD05-E24E-A2CC-7477982975F1}" dt="2024-07-17T07:52:41.554" v="1514" actId="20577"/>
          <ac:spMkLst>
            <pc:docMk/>
            <pc:sldMk cId="4199774082" sldId="284"/>
            <ac:spMk id="7" creationId="{467D3508-7FDF-9D82-2F1F-AEEB92AC2A74}"/>
          </ac:spMkLst>
        </pc:spChg>
        <pc:spChg chg="add mod">
          <ac:chgData name="Guangwei Zhang" userId="00c53528-d8f4-413e-b4b0-985264559294" providerId="ADAL" clId="{8E0A2BD3-BD05-E24E-A2CC-7477982975F1}" dt="2024-07-17T07:52:44.949" v="1516" actId="20577"/>
          <ac:spMkLst>
            <pc:docMk/>
            <pc:sldMk cId="4199774082" sldId="284"/>
            <ac:spMk id="8" creationId="{916BB114-C851-4557-91D3-52F9A1DEEC38}"/>
          </ac:spMkLst>
        </pc:spChg>
        <pc:spChg chg="add mod">
          <ac:chgData name="Guangwei Zhang" userId="00c53528-d8f4-413e-b4b0-985264559294" providerId="ADAL" clId="{8E0A2BD3-BD05-E24E-A2CC-7477982975F1}" dt="2024-07-17T07:52:48.412" v="1518" actId="20577"/>
          <ac:spMkLst>
            <pc:docMk/>
            <pc:sldMk cId="4199774082" sldId="284"/>
            <ac:spMk id="9" creationId="{01DCC98F-CA44-9D6C-9A57-650814D4C5EE}"/>
          </ac:spMkLst>
        </pc:spChg>
        <pc:spChg chg="add mod">
          <ac:chgData name="Guangwei Zhang" userId="00c53528-d8f4-413e-b4b0-985264559294" providerId="ADAL" clId="{8E0A2BD3-BD05-E24E-A2CC-7477982975F1}" dt="2024-07-17T07:52:52.089" v="1522" actId="20577"/>
          <ac:spMkLst>
            <pc:docMk/>
            <pc:sldMk cId="4199774082" sldId="284"/>
            <ac:spMk id="10" creationId="{B85B2993-F6F0-0335-C764-CDE284A00AF7}"/>
          </ac:spMkLst>
        </pc:spChg>
        <pc:spChg chg="add mod">
          <ac:chgData name="Guangwei Zhang" userId="00c53528-d8f4-413e-b4b0-985264559294" providerId="ADAL" clId="{8E0A2BD3-BD05-E24E-A2CC-7477982975F1}" dt="2024-07-17T07:53:34.903" v="1576" actId="1076"/>
          <ac:spMkLst>
            <pc:docMk/>
            <pc:sldMk cId="4199774082" sldId="284"/>
            <ac:spMk id="26" creationId="{9C71260A-919C-107D-8D70-517EC70382A1}"/>
          </ac:spMkLst>
        </pc:spChg>
        <pc:spChg chg="add mod">
          <ac:chgData name="Guangwei Zhang" userId="00c53528-d8f4-413e-b4b0-985264559294" providerId="ADAL" clId="{8E0A2BD3-BD05-E24E-A2CC-7477982975F1}" dt="2024-07-17T08:05:18.906" v="2360" actId="1076"/>
          <ac:spMkLst>
            <pc:docMk/>
            <pc:sldMk cId="4199774082" sldId="284"/>
            <ac:spMk id="27" creationId="{33064039-CF66-8CF3-78B2-8F409630560A}"/>
          </ac:spMkLst>
        </pc:spChg>
        <pc:cxnChg chg="add">
          <ac:chgData name="Guangwei Zhang" userId="00c53528-d8f4-413e-b4b0-985264559294" providerId="ADAL" clId="{8E0A2BD3-BD05-E24E-A2CC-7477982975F1}" dt="2024-07-17T07:52:56.256" v="1523" actId="11529"/>
          <ac:cxnSpMkLst>
            <pc:docMk/>
            <pc:sldMk cId="4199774082" sldId="284"/>
            <ac:cxnSpMk id="12" creationId="{13105024-7EDF-96DA-38ED-B0EABA339246}"/>
          </ac:cxnSpMkLst>
        </pc:cxnChg>
        <pc:cxnChg chg="add mod">
          <ac:chgData name="Guangwei Zhang" userId="00c53528-d8f4-413e-b4b0-985264559294" providerId="ADAL" clId="{8E0A2BD3-BD05-E24E-A2CC-7477982975F1}" dt="2024-07-17T07:52:59.674" v="1526" actId="14100"/>
          <ac:cxnSpMkLst>
            <pc:docMk/>
            <pc:sldMk cId="4199774082" sldId="284"/>
            <ac:cxnSpMk id="13" creationId="{153B848D-97D1-601F-14DC-ECE1C50C7D30}"/>
          </ac:cxnSpMkLst>
        </pc:cxnChg>
        <pc:cxnChg chg="add mod">
          <ac:chgData name="Guangwei Zhang" userId="00c53528-d8f4-413e-b4b0-985264559294" providerId="ADAL" clId="{8E0A2BD3-BD05-E24E-A2CC-7477982975F1}" dt="2024-07-17T07:53:03.409" v="1529" actId="14100"/>
          <ac:cxnSpMkLst>
            <pc:docMk/>
            <pc:sldMk cId="4199774082" sldId="284"/>
            <ac:cxnSpMk id="16" creationId="{B2E0CAB5-D70D-143B-515E-AC8D8B7BAF22}"/>
          </ac:cxnSpMkLst>
        </pc:cxnChg>
        <pc:cxnChg chg="add mod">
          <ac:chgData name="Guangwei Zhang" userId="00c53528-d8f4-413e-b4b0-985264559294" providerId="ADAL" clId="{8E0A2BD3-BD05-E24E-A2CC-7477982975F1}" dt="2024-07-17T07:53:10.165" v="1535" actId="14100"/>
          <ac:cxnSpMkLst>
            <pc:docMk/>
            <pc:sldMk cId="4199774082" sldId="284"/>
            <ac:cxnSpMk id="19" creationId="{0A558357-191B-11F1-F421-94499DF91C3E}"/>
          </ac:cxnSpMkLst>
        </pc:cxnChg>
        <pc:cxnChg chg="add mod">
          <ac:chgData name="Guangwei Zhang" userId="00c53528-d8f4-413e-b4b0-985264559294" providerId="ADAL" clId="{8E0A2BD3-BD05-E24E-A2CC-7477982975F1}" dt="2024-07-17T07:53:15.122" v="1538" actId="14100"/>
          <ac:cxnSpMkLst>
            <pc:docMk/>
            <pc:sldMk cId="4199774082" sldId="284"/>
            <ac:cxnSpMk id="23" creationId="{F934FE2A-FAB2-D529-2D0A-5CD1C07510B3}"/>
          </ac:cxnSpMkLst>
        </pc:cxnChg>
      </pc:sldChg>
      <pc:sldChg chg="addSp delSp modSp new mod">
        <pc:chgData name="Guangwei Zhang" userId="00c53528-d8f4-413e-b4b0-985264559294" providerId="ADAL" clId="{8E0A2BD3-BD05-E24E-A2CC-7477982975F1}" dt="2024-07-17T08:11:20.074" v="2378" actId="20577"/>
        <pc:sldMkLst>
          <pc:docMk/>
          <pc:sldMk cId="1108248538" sldId="285"/>
        </pc:sldMkLst>
        <pc:spChg chg="mod">
          <ac:chgData name="Guangwei Zhang" userId="00c53528-d8f4-413e-b4b0-985264559294" providerId="ADAL" clId="{8E0A2BD3-BD05-E24E-A2CC-7477982975F1}" dt="2024-07-17T08:11:20.074" v="2378" actId="20577"/>
          <ac:spMkLst>
            <pc:docMk/>
            <pc:sldMk cId="1108248538" sldId="285"/>
            <ac:spMk id="3" creationId="{FAC871F4-A511-7526-75D0-CDFC22093032}"/>
          </ac:spMkLst>
        </pc:spChg>
        <pc:spChg chg="add mod">
          <ac:chgData name="Guangwei Zhang" userId="00c53528-d8f4-413e-b4b0-985264559294" providerId="ADAL" clId="{8E0A2BD3-BD05-E24E-A2CC-7477982975F1}" dt="2024-07-17T07:58:13.473" v="1891" actId="14100"/>
          <ac:spMkLst>
            <pc:docMk/>
            <pc:sldMk cId="1108248538" sldId="285"/>
            <ac:spMk id="4" creationId="{F785EA3B-73A1-2219-F257-4EE80C270726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5" creationId="{3C489104-A667-0FD4-CB41-C4223C49E3C0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6" creationId="{E0CEDCDC-4A94-C74A-444D-FF56F0EE4AE9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7" creationId="{D501A065-CB21-65BC-A4E7-B4DBD884E037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8" creationId="{64F7C5C2-450C-C2D8-DCAB-D0C2781C68BF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9" creationId="{5B8EC62F-2EB1-274B-055A-716D550564C4}"/>
          </ac:spMkLst>
        </pc:spChg>
        <pc:spChg chg="add del mod">
          <ac:chgData name="Guangwei Zhang" userId="00c53528-d8f4-413e-b4b0-985264559294" providerId="ADAL" clId="{8E0A2BD3-BD05-E24E-A2CC-7477982975F1}" dt="2024-07-17T08:01:42.389" v="2084" actId="478"/>
          <ac:spMkLst>
            <pc:docMk/>
            <pc:sldMk cId="1108248538" sldId="285"/>
            <ac:spMk id="15" creationId="{D2C50B6A-9E0F-8F26-737A-043A3775184C}"/>
          </ac:spMkLst>
        </pc:spChg>
        <pc:spChg chg="add mod">
          <ac:chgData name="Guangwei Zhang" userId="00c53528-d8f4-413e-b4b0-985264559294" providerId="ADAL" clId="{8E0A2BD3-BD05-E24E-A2CC-7477982975F1}" dt="2024-07-17T07:57:47.255" v="1868" actId="20577"/>
          <ac:spMkLst>
            <pc:docMk/>
            <pc:sldMk cId="1108248538" sldId="285"/>
            <ac:spMk id="16" creationId="{7D9C4E9C-EC93-041A-8375-F9806A362AAE}"/>
          </ac:spMkLst>
        </pc:spChg>
        <pc:spChg chg="add del mod">
          <ac:chgData name="Guangwei Zhang" userId="00c53528-d8f4-413e-b4b0-985264559294" providerId="ADAL" clId="{8E0A2BD3-BD05-E24E-A2CC-7477982975F1}" dt="2024-07-17T07:58:51.478" v="1893" actId="478"/>
          <ac:spMkLst>
            <pc:docMk/>
            <pc:sldMk cId="1108248538" sldId="285"/>
            <ac:spMk id="17" creationId="{5FDC1E6F-9B25-8416-30A7-8CE8BA55F030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18" creationId="{8D9E0E7D-BDBB-C212-B9A7-AF4795B27B6F}"/>
          </ac:spMkLst>
        </pc:spChg>
        <pc:spChg chg="add mod">
          <ac:chgData name="Guangwei Zhang" userId="00c53528-d8f4-413e-b4b0-985264559294" providerId="ADAL" clId="{8E0A2BD3-BD05-E24E-A2CC-7477982975F1}" dt="2024-07-17T08:04:49.338" v="2283" actId="1076"/>
          <ac:spMkLst>
            <pc:docMk/>
            <pc:sldMk cId="1108248538" sldId="285"/>
            <ac:spMk id="19" creationId="{DA260155-D660-6885-A246-9285727F5B6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0" creationId="{DBA2F982-72F4-C040-1AF3-965F41DF21E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1" creationId="{36CA16AD-F63E-CBD0-E84F-3411ED052091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2" creationId="{61A7AE0D-6EAC-3370-E81B-DF38BFD5AAAC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3" creationId="{7B1F8E4C-2042-0C4E-10D0-F21DDDC34E8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4" creationId="{48C601FA-3684-25B3-4343-A11AFFD4745D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5" creationId="{E324BA92-D326-1E8C-5417-294D9C8A5AA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6" creationId="{95454F38-4C99-3DE6-7561-C80CB439C4B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7" creationId="{06D5544D-FB98-C91B-BC76-54C2C0CD24A5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8" creationId="{2BC7A8FE-C04E-1DED-6D39-00AD9D6DB66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1" creationId="{C9494FF0-E845-871A-1483-83AAA7148478}"/>
          </ac:spMkLst>
        </pc:spChg>
        <pc:spChg chg="add del mod">
          <ac:chgData name="Guangwei Zhang" userId="00c53528-d8f4-413e-b4b0-985264559294" providerId="ADAL" clId="{8E0A2BD3-BD05-E24E-A2CC-7477982975F1}" dt="2024-07-17T08:00:42.053" v="1974" actId="478"/>
          <ac:spMkLst>
            <pc:docMk/>
            <pc:sldMk cId="1108248538" sldId="285"/>
            <ac:spMk id="32" creationId="{27EA4123-1A16-63FE-2404-F7BB823A2BA4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3" creationId="{A44871E1-1259-7F30-3376-FEBD616B3C23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4" creationId="{1C72940A-7A6E-711F-7EC4-1740299D76B6}"/>
          </ac:spMkLst>
        </pc:spChg>
        <pc:spChg chg="add mod">
          <ac:chgData name="Guangwei Zhang" userId="00c53528-d8f4-413e-b4b0-985264559294" providerId="ADAL" clId="{8E0A2BD3-BD05-E24E-A2CC-7477982975F1}" dt="2024-07-17T08:05:30.374" v="2364" actId="1076"/>
          <ac:spMkLst>
            <pc:docMk/>
            <pc:sldMk cId="1108248538" sldId="285"/>
            <ac:spMk id="35" creationId="{214944C3-9770-FF4C-4BCF-1451EC9C3D92}"/>
          </ac:spMkLst>
        </pc:sp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0" creationId="{A186FEC1-19E7-7769-7EB2-0CDDE444DAC5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1" creationId="{3496F33C-3627-16FF-FAFB-F0F6BABA7F04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2" creationId="{EE2EB622-55ED-B148-768A-15423E5834CA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3" creationId="{17925073-9508-3067-454A-3CF5D7CF34CD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4" creationId="{89645E3A-4622-D72A-7E3B-926654CB0FCD}"/>
          </ac:cxnSpMkLst>
        </pc:cxnChg>
        <pc:cxnChg chg="add mod">
          <ac:chgData name="Guangwei Zhang" userId="00c53528-d8f4-413e-b4b0-985264559294" providerId="ADAL" clId="{8E0A2BD3-BD05-E24E-A2CC-7477982975F1}" dt="2024-07-17T08:05:28.924" v="2363" actId="1076"/>
          <ac:cxnSpMkLst>
            <pc:docMk/>
            <pc:sldMk cId="1108248538" sldId="285"/>
            <ac:cxnSpMk id="30" creationId="{C93FD8C1-BB90-1AC7-9458-47A9104909D6}"/>
          </ac:cxnSpMkLst>
        </pc:cxnChg>
      </pc:sldChg>
      <pc:sldChg chg="addSp delSp modSp add mod">
        <pc:chgData name="Guangwei Zhang" userId="00c53528-d8f4-413e-b4b0-985264559294" providerId="ADAL" clId="{8E0A2BD3-BD05-E24E-A2CC-7477982975F1}" dt="2024-07-17T08:11:24.732" v="2383" actId="20577"/>
        <pc:sldMkLst>
          <pc:docMk/>
          <pc:sldMk cId="1140177463" sldId="286"/>
        </pc:sldMkLst>
        <pc:spChg chg="mod">
          <ac:chgData name="Guangwei Zhang" userId="00c53528-d8f4-413e-b4b0-985264559294" providerId="ADAL" clId="{8E0A2BD3-BD05-E24E-A2CC-7477982975F1}" dt="2024-07-17T08:11:24.732" v="2383" actId="20577"/>
          <ac:spMkLst>
            <pc:docMk/>
            <pc:sldMk cId="1140177463" sldId="286"/>
            <ac:spMk id="3" creationId="{FAC871F4-A511-7526-75D0-CDFC22093032}"/>
          </ac:spMkLst>
        </pc:spChg>
        <pc:spChg chg="mod">
          <ac:chgData name="Guangwei Zhang" userId="00c53528-d8f4-413e-b4b0-985264559294" providerId="ADAL" clId="{8E0A2BD3-BD05-E24E-A2CC-7477982975F1}" dt="2024-07-17T08:02:39.677" v="2240" actId="20577"/>
          <ac:spMkLst>
            <pc:docMk/>
            <pc:sldMk cId="1140177463" sldId="286"/>
            <ac:spMk id="4" creationId="{F785EA3B-73A1-2219-F257-4EE80C270726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5" creationId="{D2C50B6A-9E0F-8F26-737A-043A3775184C}"/>
          </ac:spMkLst>
        </pc:spChg>
        <pc:spChg chg="del">
          <ac:chgData name="Guangwei Zhang" userId="00c53528-d8f4-413e-b4b0-985264559294" providerId="ADAL" clId="{8E0A2BD3-BD05-E24E-A2CC-7477982975F1}" dt="2024-07-17T08:01:51.104" v="2086" actId="478"/>
          <ac:spMkLst>
            <pc:docMk/>
            <pc:sldMk cId="1140177463" sldId="286"/>
            <ac:spMk id="16" creationId="{7D9C4E9C-EC93-041A-8375-F9806A362AAE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8" creationId="{8D9E0E7D-BDBB-C212-B9A7-AF4795B27B6F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9" creationId="{DA260155-D660-6885-A246-9285727F5B6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0" creationId="{DBA2F982-72F4-C040-1AF3-965F41DF21E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1" creationId="{36CA16AD-F63E-CBD0-E84F-3411ED052091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2" creationId="{61A7AE0D-6EAC-3370-E81B-DF38BFD5AAAC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3" creationId="{7B1F8E4C-2042-0C4E-10D0-F21DDDC34E8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4" creationId="{48C601FA-3684-25B3-4343-A11AFFD4745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5" creationId="{E324BA92-D326-1E8C-5417-294D9C8A5AA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6" creationId="{95454F38-4C99-3DE6-7561-C80CB439C4B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7" creationId="{06D5544D-FB98-C91B-BC76-54C2C0CD24A5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8" creationId="{2BC7A8FE-C04E-1DED-6D39-00AD9D6DB66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1" creationId="{C9494FF0-E845-871A-1483-83AAA7148478}"/>
          </ac:spMkLst>
        </pc:spChg>
        <pc:spChg chg="add mod">
          <ac:chgData name="Guangwei Zhang" userId="00c53528-d8f4-413e-b4b0-985264559294" providerId="ADAL" clId="{8E0A2BD3-BD05-E24E-A2CC-7477982975F1}" dt="2024-07-17T08:05:35.398" v="2368" actId="1076"/>
          <ac:spMkLst>
            <pc:docMk/>
            <pc:sldMk cId="1140177463" sldId="286"/>
            <ac:spMk id="32" creationId="{ED3D2EB4-B752-CE3D-0E78-DCA62AB8B64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3" creationId="{A44871E1-1259-7F30-3376-FEBD616B3C23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4" creationId="{1C72940A-7A6E-711F-7EC4-1740299D76B6}"/>
          </ac:spMkLst>
        </pc:spChg>
        <pc:cxnChg chg="del mod">
          <ac:chgData name="Guangwei Zhang" userId="00c53528-d8f4-413e-b4b0-985264559294" providerId="ADAL" clId="{8E0A2BD3-BD05-E24E-A2CC-7477982975F1}" dt="2024-07-17T08:01:49.750" v="2085" actId="478"/>
          <ac:cxnSpMkLst>
            <pc:docMk/>
            <pc:sldMk cId="1140177463" sldId="286"/>
            <ac:cxnSpMk id="30" creationId="{C93FD8C1-BB90-1AC7-9458-47A9104909D6}"/>
          </ac:cxnSpMkLst>
        </pc:cxnChg>
      </pc:sldChg>
      <pc:sldChg chg="addSp modSp new mod">
        <pc:chgData name="Guangwei Zhang" userId="00c53528-d8f4-413e-b4b0-985264559294" providerId="ADAL" clId="{8E0A2BD3-BD05-E24E-A2CC-7477982975F1}" dt="2024-07-17T08:17:37.872" v="2715" actId="20577"/>
        <pc:sldMkLst>
          <pc:docMk/>
          <pc:sldMk cId="53366892" sldId="287"/>
        </pc:sldMkLst>
        <pc:spChg chg="mod">
          <ac:chgData name="Guangwei Zhang" userId="00c53528-d8f4-413e-b4b0-985264559294" providerId="ADAL" clId="{8E0A2BD3-BD05-E24E-A2CC-7477982975F1}" dt="2024-07-17T08:14:45.183" v="2476" actId="1076"/>
          <ac:spMkLst>
            <pc:docMk/>
            <pc:sldMk cId="53366892" sldId="287"/>
            <ac:spMk id="3" creationId="{E6625A95-5929-A7BB-AE54-F4FA4AC4DBC8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4" creationId="{F96D319A-C2EC-CC7D-6978-1A850585B219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5" creationId="{DE16AA2C-4661-5949-D6E1-0BB728F2F102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6" creationId="{AF84E171-55A2-C10F-E620-1B81B00DB7C7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7" creationId="{AFB3958D-D15D-3027-C88C-B4D453F9BF94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8" creationId="{1AA6B039-A0C2-DEE1-F1C5-7822F341350F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9" creationId="{7A5964B2-85EF-1698-D7C6-F9F437A30AFE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0" creationId="{C363890E-ADF4-0E97-4522-2A726EB8A4BD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1" creationId="{16719EDF-9948-7DF6-2BA4-48BDB0097F7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2" creationId="{04650D2C-E05F-26A4-06E8-DBB65145AC9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3" creationId="{8D5094E6-AEFF-C3B8-F451-6FD69BD74173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5" creationId="{ED39043E-321D-1230-610A-BFCA7E7174AC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6" creationId="{623F8BB3-1D72-658B-931D-5BAB15456A2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7" creationId="{4CE0734B-1A52-5FD4-3D6C-9E1F09EFD7F5}"/>
          </ac:spMkLst>
        </pc:spChg>
        <pc:spChg chg="add mod">
          <ac:chgData name="Guangwei Zhang" userId="00c53528-d8f4-413e-b4b0-985264559294" providerId="ADAL" clId="{8E0A2BD3-BD05-E24E-A2CC-7477982975F1}" dt="2024-07-17T08:15:58.732" v="2550" actId="1076"/>
          <ac:spMkLst>
            <pc:docMk/>
            <pc:sldMk cId="53366892" sldId="287"/>
            <ac:spMk id="18" creationId="{3C427C20-872C-BD3C-D3A6-0E09E59DD07E}"/>
          </ac:spMkLst>
        </pc:spChg>
        <pc:spChg chg="add mod">
          <ac:chgData name="Guangwei Zhang" userId="00c53528-d8f4-413e-b4b0-985264559294" providerId="ADAL" clId="{8E0A2BD3-BD05-E24E-A2CC-7477982975F1}" dt="2024-07-17T08:17:37.872" v="2715" actId="20577"/>
          <ac:spMkLst>
            <pc:docMk/>
            <pc:sldMk cId="53366892" sldId="287"/>
            <ac:spMk id="19" creationId="{24E89CB0-8E96-F4AE-6B70-48A070F1DE8A}"/>
          </ac:spMkLst>
        </pc:spChg>
        <pc:cxnChg chg="add mod">
          <ac:chgData name="Guangwei Zhang" userId="00c53528-d8f4-413e-b4b0-985264559294" providerId="ADAL" clId="{8E0A2BD3-BD05-E24E-A2CC-7477982975F1}" dt="2024-07-17T08:14:53.838" v="2478" actId="1076"/>
          <ac:cxnSpMkLst>
            <pc:docMk/>
            <pc:sldMk cId="53366892" sldId="287"/>
            <ac:cxnSpMk id="14" creationId="{EC0EC32F-B65F-8390-21DC-16BD1EAB4F00}"/>
          </ac:cxnSpMkLst>
        </pc:cxnChg>
      </pc:sldChg>
      <pc:sldChg chg="modSp new del mod">
        <pc:chgData name="Guangwei Zhang" userId="00c53528-d8f4-413e-b4b0-985264559294" providerId="ADAL" clId="{8E0A2BD3-BD05-E24E-A2CC-7477982975F1}" dt="2024-07-17T08:04:52.081" v="2284" actId="2696"/>
        <pc:sldMkLst>
          <pc:docMk/>
          <pc:sldMk cId="442355959" sldId="287"/>
        </pc:sldMkLst>
        <pc:spChg chg="mod">
          <ac:chgData name="Guangwei Zhang" userId="00c53528-d8f4-413e-b4b0-985264559294" providerId="ADAL" clId="{8E0A2BD3-BD05-E24E-A2CC-7477982975F1}" dt="2024-07-17T08:04:30.423" v="2282" actId="20577"/>
          <ac:spMkLst>
            <pc:docMk/>
            <pc:sldMk cId="442355959" sldId="287"/>
            <ac:spMk id="3" creationId="{E10DB71C-17CE-8594-F110-C81A188F00B8}"/>
          </ac:spMkLst>
        </pc:spChg>
      </pc:sldChg>
      <pc:sldChg chg="addSp delSp modSp new mod">
        <pc:chgData name="Guangwei Zhang" userId="00c53528-d8f4-413e-b4b0-985264559294" providerId="ADAL" clId="{8E0A2BD3-BD05-E24E-A2CC-7477982975F1}" dt="2024-07-17T08:31:40.434" v="3058" actId="12385"/>
        <pc:sldMkLst>
          <pc:docMk/>
          <pc:sldMk cId="617821538" sldId="288"/>
        </pc:sldMkLst>
        <pc:spChg chg="mod">
          <ac:chgData name="Guangwei Zhang" userId="00c53528-d8f4-413e-b4b0-985264559294" providerId="ADAL" clId="{8E0A2BD3-BD05-E24E-A2CC-7477982975F1}" dt="2024-07-17T08:26:35.644" v="2828" actId="20577"/>
          <ac:spMkLst>
            <pc:docMk/>
            <pc:sldMk cId="617821538" sldId="288"/>
            <ac:spMk id="3" creationId="{CFA53945-A468-3621-32DB-5DF78A2F7FB1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4" creationId="{7DD0EA22-C67E-5783-5AC8-FA83CA4138C2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5" creationId="{CA5497CF-F897-FBCF-0071-84D491058509}"/>
          </ac:spMkLst>
        </pc:spChg>
        <pc:graphicFrameChg chg="add mod modGraphic">
          <ac:chgData name="Guangwei Zhang" userId="00c53528-d8f4-413e-b4b0-985264559294" providerId="ADAL" clId="{8E0A2BD3-BD05-E24E-A2CC-7477982975F1}" dt="2024-07-17T08:31:40.434" v="3058" actId="12385"/>
          <ac:graphicFrameMkLst>
            <pc:docMk/>
            <pc:sldMk cId="617821538" sldId="288"/>
            <ac:graphicFrameMk id="6" creationId="{6EB84FE6-83D5-0B13-9434-D4480E62B92A}"/>
          </ac:graphicFrameMkLst>
        </pc:graphicFrameChg>
      </pc:sldChg>
      <pc:sldChg chg="addSp modSp new mod">
        <pc:chgData name="Guangwei Zhang" userId="00c53528-d8f4-413e-b4b0-985264559294" providerId="ADAL" clId="{8E0A2BD3-BD05-E24E-A2CC-7477982975F1}" dt="2024-07-17T09:14:44.717" v="3671" actId="20577"/>
        <pc:sldMkLst>
          <pc:docMk/>
          <pc:sldMk cId="3344612625" sldId="289"/>
        </pc:sldMkLst>
        <pc:spChg chg="mod">
          <ac:chgData name="Guangwei Zhang" userId="00c53528-d8f4-413e-b4b0-985264559294" providerId="ADAL" clId="{8E0A2BD3-BD05-E24E-A2CC-7477982975F1}" dt="2024-07-17T08:28:59.070" v="3057" actId="20577"/>
          <ac:spMkLst>
            <pc:docMk/>
            <pc:sldMk cId="3344612625" sldId="289"/>
            <ac:spMk id="3" creationId="{08294A56-9F83-0B54-A239-B0C8A0E6B939}"/>
          </ac:spMkLst>
        </pc:spChg>
        <pc:spChg chg="add mod">
          <ac:chgData name="Guangwei Zhang" userId="00c53528-d8f4-413e-b4b0-985264559294" providerId="ADAL" clId="{8E0A2BD3-BD05-E24E-A2CC-7477982975F1}" dt="2024-07-17T08:35:31.567" v="3277" actId="20577"/>
          <ac:spMkLst>
            <pc:docMk/>
            <pc:sldMk cId="3344612625" sldId="289"/>
            <ac:spMk id="5" creationId="{99FCAA6C-FF7A-03CD-89D8-DE697FEAA49C}"/>
          </ac:spMkLst>
        </pc:spChg>
        <pc:spChg chg="add mod">
          <ac:chgData name="Guangwei Zhang" userId="00c53528-d8f4-413e-b4b0-985264559294" providerId="ADAL" clId="{8E0A2BD3-BD05-E24E-A2CC-7477982975F1}" dt="2024-07-17T09:14:44.717" v="3671" actId="20577"/>
          <ac:spMkLst>
            <pc:docMk/>
            <pc:sldMk cId="3344612625" sldId="289"/>
            <ac:spMk id="6" creationId="{63561A84-DB2E-824A-CEBB-FDE55A92F7AA}"/>
          </ac:spMkLst>
        </pc:spChg>
        <pc:picChg chg="add mod">
          <ac:chgData name="Guangwei Zhang" userId="00c53528-d8f4-413e-b4b0-985264559294" providerId="ADAL" clId="{8E0A2BD3-BD05-E24E-A2CC-7477982975F1}" dt="2024-07-17T08:33:25.874" v="3060" actId="1076"/>
          <ac:picMkLst>
            <pc:docMk/>
            <pc:sldMk cId="3344612625" sldId="289"/>
            <ac:picMk id="4" creationId="{565E0689-5C29-2040-B6EE-648DEE2DD95B}"/>
          </ac:picMkLst>
        </pc:picChg>
      </pc:sldChg>
      <pc:sldChg chg="modSp add del">
        <pc:chgData name="Guangwei Zhang" userId="00c53528-d8f4-413e-b4b0-985264559294" providerId="ADAL" clId="{8E0A2BD3-BD05-E24E-A2CC-7477982975F1}" dt="2024-07-17T08:46:30.109" v="3307"/>
        <pc:sldMkLst>
          <pc:docMk/>
          <pc:sldMk cId="15543642" sldId="290"/>
        </pc:sldMkLst>
        <pc:spChg chg="mod">
          <ac:chgData name="Guangwei Zhang" userId="00c53528-d8f4-413e-b4b0-985264559294" providerId="ADAL" clId="{8E0A2BD3-BD05-E24E-A2CC-7477982975F1}" dt="2024-07-17T08:46:14.192" v="3301" actId="20578"/>
          <ac:spMkLst>
            <pc:docMk/>
            <pc:sldMk cId="15543642" sldId="290"/>
            <ac:spMk id="13" creationId="{45640173-645A-A71C-083F-DBF0CCD0A742}"/>
          </ac:spMkLst>
        </pc:spChg>
      </pc:sldChg>
      <pc:sldChg chg="new del">
        <pc:chgData name="Guangwei Zhang" userId="00c53528-d8f4-413e-b4b0-985264559294" providerId="ADAL" clId="{8E0A2BD3-BD05-E24E-A2CC-7477982975F1}" dt="2024-07-17T08:46:04.438" v="3299" actId="2696"/>
        <pc:sldMkLst>
          <pc:docMk/>
          <pc:sldMk cId="2064342179" sldId="290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2557972828" sldId="291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1094282952" sldId="292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2685885818" sldId="293"/>
        </pc:sldMkLst>
      </pc:sldChg>
      <pc:sldChg chg="modSp add mod">
        <pc:chgData name="Guangwei Zhang" userId="00c53528-d8f4-413e-b4b0-985264559294" providerId="ADAL" clId="{8E0A2BD3-BD05-E24E-A2CC-7477982975F1}" dt="2024-07-17T08:49:07.439" v="3369" actId="20577"/>
        <pc:sldMkLst>
          <pc:docMk/>
          <pc:sldMk cId="1346825302" sldId="294"/>
        </pc:sldMkLst>
        <pc:spChg chg="mod">
          <ac:chgData name="Guangwei Zhang" userId="00c53528-d8f4-413e-b4b0-985264559294" providerId="ADAL" clId="{8E0A2BD3-BD05-E24E-A2CC-7477982975F1}" dt="2024-07-17T08:49:07.439" v="3369" actId="20577"/>
          <ac:spMkLst>
            <pc:docMk/>
            <pc:sldMk cId="1346825302" sldId="294"/>
            <ac:spMk id="3" creationId="{14AB63D9-B917-6B69-21B7-620660024C45}"/>
          </ac:spMkLst>
        </pc:spChg>
      </pc:sldChg>
      <pc:sldChg chg="modSp new del mod">
        <pc:chgData name="Guangwei Zhang" userId="00c53528-d8f4-413e-b4b0-985264559294" providerId="ADAL" clId="{8E0A2BD3-BD05-E24E-A2CC-7477982975F1}" dt="2024-07-17T08:50:07.850" v="3398" actId="2696"/>
        <pc:sldMkLst>
          <pc:docMk/>
          <pc:sldMk cId="729338604" sldId="295"/>
        </pc:sldMkLst>
        <pc:spChg chg="mod">
          <ac:chgData name="Guangwei Zhang" userId="00c53528-d8f4-413e-b4b0-985264559294" providerId="ADAL" clId="{8E0A2BD3-BD05-E24E-A2CC-7477982975F1}" dt="2024-07-17T08:49:56.781" v="3396" actId="20577"/>
          <ac:spMkLst>
            <pc:docMk/>
            <pc:sldMk cId="729338604" sldId="295"/>
            <ac:spMk id="3" creationId="{D855DCA1-9E7A-E9D3-AD14-C609BC098166}"/>
          </ac:spMkLst>
        </pc:spChg>
      </pc:sldChg>
      <pc:sldChg chg="modSp add mod">
        <pc:chgData name="Guangwei Zhang" userId="00c53528-d8f4-413e-b4b0-985264559294" providerId="ADAL" clId="{8E0A2BD3-BD05-E24E-A2CC-7477982975F1}" dt="2024-07-17T08:58:34.872" v="3523" actId="113"/>
        <pc:sldMkLst>
          <pc:docMk/>
          <pc:sldMk cId="871956438" sldId="295"/>
        </pc:sldMkLst>
        <pc:spChg chg="mod">
          <ac:chgData name="Guangwei Zhang" userId="00c53528-d8f4-413e-b4b0-985264559294" providerId="ADAL" clId="{8E0A2BD3-BD05-E24E-A2CC-7477982975F1}" dt="2024-07-17T08:58:34.872" v="3523" actId="113"/>
          <ac:spMkLst>
            <pc:docMk/>
            <pc:sldMk cId="871956438" sldId="295"/>
            <ac:spMk id="3" creationId="{AFDC5C3C-3481-EC6B-F2FF-4BC064DCE44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08751218" sldId="29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032531987" sldId="296"/>
        </pc:sldMkLst>
      </pc:sldChg>
      <pc:sldChg chg="modSp add mod">
        <pc:chgData name="Guangwei Zhang" userId="00c53528-d8f4-413e-b4b0-985264559294" providerId="ADAL" clId="{8E0A2BD3-BD05-E24E-A2CC-7477982975F1}" dt="2024-07-17T08:58:29.193" v="3522" actId="113"/>
        <pc:sldMkLst>
          <pc:docMk/>
          <pc:sldMk cId="2395483212" sldId="296"/>
        </pc:sldMkLst>
        <pc:spChg chg="mod">
          <ac:chgData name="Guangwei Zhang" userId="00c53528-d8f4-413e-b4b0-985264559294" providerId="ADAL" clId="{8E0A2BD3-BD05-E24E-A2CC-7477982975F1}" dt="2024-07-17T08:58:29.193" v="3522" actId="113"/>
          <ac:spMkLst>
            <pc:docMk/>
            <pc:sldMk cId="2395483212" sldId="296"/>
            <ac:spMk id="3" creationId="{22684068-C99A-1516-D873-D1048D84F5DB}"/>
          </ac:spMkLst>
        </pc:spChg>
      </pc:sldChg>
      <pc:sldChg chg="modSp add mod">
        <pc:chgData name="Guangwei Zhang" userId="00c53528-d8f4-413e-b4b0-985264559294" providerId="ADAL" clId="{8E0A2BD3-BD05-E24E-A2CC-7477982975F1}" dt="2024-07-17T08:50:33.631" v="3450" actId="20577"/>
        <pc:sldMkLst>
          <pc:docMk/>
          <pc:sldMk cId="1158613465" sldId="297"/>
        </pc:sldMkLst>
        <pc:spChg chg="mod">
          <ac:chgData name="Guangwei Zhang" userId="00c53528-d8f4-413e-b4b0-985264559294" providerId="ADAL" clId="{8E0A2BD3-BD05-E24E-A2CC-7477982975F1}" dt="2024-07-17T08:50:33.631" v="3450" actId="20577"/>
          <ac:spMkLst>
            <pc:docMk/>
            <pc:sldMk cId="1158613465" sldId="297"/>
            <ac:spMk id="3" creationId="{9B891322-4925-64DF-D427-B84171C760B0}"/>
          </ac:spMkLst>
        </pc:spChg>
        <pc:picChg chg="mod">
          <ac:chgData name="Guangwei Zhang" userId="00c53528-d8f4-413e-b4b0-985264559294" providerId="ADAL" clId="{8E0A2BD3-BD05-E24E-A2CC-7477982975F1}" dt="2024-07-17T08:50:32.694" v="3449" actId="1076"/>
          <ac:picMkLst>
            <pc:docMk/>
            <pc:sldMk cId="1158613465" sldId="297"/>
            <ac:picMk id="74" creationId="{6A07BBAA-2C65-725C-44D5-B41312BF4508}"/>
          </ac:picMkLst>
        </pc:picChg>
      </pc:sldChg>
      <pc:sldChg chg="modSp new del mod">
        <pc:chgData name="Guangwei Zhang" userId="00c53528-d8f4-413e-b4b0-985264559294" providerId="ADAL" clId="{8E0A2BD3-BD05-E24E-A2CC-7477982975F1}" dt="2024-07-17T08:51:14.827" v="3468" actId="2696"/>
        <pc:sldMkLst>
          <pc:docMk/>
          <pc:sldMk cId="3295194246" sldId="298"/>
        </pc:sldMkLst>
        <pc:spChg chg="mod">
          <ac:chgData name="Guangwei Zhang" userId="00c53528-d8f4-413e-b4b0-985264559294" providerId="ADAL" clId="{8E0A2BD3-BD05-E24E-A2CC-7477982975F1}" dt="2024-07-17T08:51:13.919" v="3467" actId="21"/>
          <ac:spMkLst>
            <pc:docMk/>
            <pc:sldMk cId="3295194246" sldId="298"/>
            <ac:spMk id="3" creationId="{CF07038A-2E3B-AD0B-AC5A-56CE0DB0261C}"/>
          </ac:spMkLst>
        </pc:spChg>
      </pc:sldChg>
      <pc:sldChg chg="modSp add mod">
        <pc:chgData name="Guangwei Zhang" userId="00c53528-d8f4-413e-b4b0-985264559294" providerId="ADAL" clId="{8E0A2BD3-BD05-E24E-A2CC-7477982975F1}" dt="2024-07-17T08:51:25.656" v="3490" actId="20577"/>
        <pc:sldMkLst>
          <pc:docMk/>
          <pc:sldMk cId="569526878" sldId="299"/>
        </pc:sldMkLst>
        <pc:spChg chg="mod">
          <ac:chgData name="Guangwei Zhang" userId="00c53528-d8f4-413e-b4b0-985264559294" providerId="ADAL" clId="{8E0A2BD3-BD05-E24E-A2CC-7477982975F1}" dt="2024-07-17T08:51:25.656" v="3490" actId="20577"/>
          <ac:spMkLst>
            <pc:docMk/>
            <pc:sldMk cId="569526878" sldId="299"/>
            <ac:spMk id="3" creationId="{0D9834B9-D46B-2543-6BE1-11A661326218}"/>
          </ac:spMkLst>
        </pc:spChg>
      </pc:sldChg>
      <pc:sldChg chg="modSp add mod">
        <pc:chgData name="Guangwei Zhang" userId="00c53528-d8f4-413e-b4b0-985264559294" providerId="ADAL" clId="{8E0A2BD3-BD05-E24E-A2CC-7477982975F1}" dt="2024-07-17T08:51:30.141" v="3496" actId="20577"/>
        <pc:sldMkLst>
          <pc:docMk/>
          <pc:sldMk cId="3407629798" sldId="300"/>
        </pc:sldMkLst>
        <pc:spChg chg="mod">
          <ac:chgData name="Guangwei Zhang" userId="00c53528-d8f4-413e-b4b0-985264559294" providerId="ADAL" clId="{8E0A2BD3-BD05-E24E-A2CC-7477982975F1}" dt="2024-07-17T08:51:30.141" v="3496" actId="20577"/>
          <ac:spMkLst>
            <pc:docMk/>
            <pc:sldMk cId="3407629798" sldId="300"/>
            <ac:spMk id="3" creationId="{360FE0CE-76FB-8789-052A-BA5A40EA9605}"/>
          </ac:spMkLst>
        </pc:spChg>
      </pc:sldChg>
      <pc:sldChg chg="new">
        <pc:chgData name="Guangwei Zhang" userId="00c53528-d8f4-413e-b4b0-985264559294" providerId="ADAL" clId="{8E0A2BD3-BD05-E24E-A2CC-7477982975F1}" dt="2024-07-17T08:52:27.467" v="3497" actId="680"/>
        <pc:sldMkLst>
          <pc:docMk/>
          <pc:sldMk cId="728817228" sldId="301"/>
        </pc:sldMkLst>
      </pc:sldChg>
      <pc:sldChg chg="modSp add mod">
        <pc:chgData name="Guangwei Zhang" userId="00c53528-d8f4-413e-b4b0-985264559294" providerId="ADAL" clId="{8E0A2BD3-BD05-E24E-A2CC-7477982975F1}" dt="2024-07-17T08:58:42.866" v="3526" actId="113"/>
        <pc:sldMkLst>
          <pc:docMk/>
          <pc:sldMk cId="3141032551" sldId="302"/>
        </pc:sldMkLst>
        <pc:spChg chg="mod">
          <ac:chgData name="Guangwei Zhang" userId="00c53528-d8f4-413e-b4b0-985264559294" providerId="ADAL" clId="{8E0A2BD3-BD05-E24E-A2CC-7477982975F1}" dt="2024-07-17T08:58:42.866" v="3526" actId="113"/>
          <ac:spMkLst>
            <pc:docMk/>
            <pc:sldMk cId="3141032551" sldId="302"/>
            <ac:spMk id="3" creationId="{459FE805-442D-8881-2C4A-2F244E0FEE6A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172669400" sldId="302"/>
        </pc:sldMkLst>
      </pc:sldChg>
      <pc:sldChg chg="modSp add">
        <pc:chgData name="Guangwei Zhang" userId="00c53528-d8f4-413e-b4b0-985264559294" providerId="ADAL" clId="{8E0A2BD3-BD05-E24E-A2CC-7477982975F1}" dt="2024-07-17T08:52:58.411" v="3507" actId="20577"/>
        <pc:sldMkLst>
          <pc:docMk/>
          <pc:sldMk cId="1978956157" sldId="303"/>
        </pc:sldMkLst>
        <pc:spChg chg="mod">
          <ac:chgData name="Guangwei Zhang" userId="00c53528-d8f4-413e-b4b0-985264559294" providerId="ADAL" clId="{8E0A2BD3-BD05-E24E-A2CC-7477982975F1}" dt="2024-07-17T08:52:58.411" v="3507" actId="20577"/>
          <ac:spMkLst>
            <pc:docMk/>
            <pc:sldMk cId="1978956157" sldId="303"/>
            <ac:spMk id="3" creationId="{C3B2A3A5-AFC0-E7A5-E661-D4C2D6DAA8E9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939894176" sldId="303"/>
        </pc:sldMkLst>
      </pc:sldChg>
      <pc:sldChg chg="modSp add mod">
        <pc:chgData name="Guangwei Zhang" userId="00c53528-d8f4-413e-b4b0-985264559294" providerId="ADAL" clId="{8E0A2BD3-BD05-E24E-A2CC-7477982975F1}" dt="2024-07-17T08:53:02.576" v="3509" actId="20577"/>
        <pc:sldMkLst>
          <pc:docMk/>
          <pc:sldMk cId="1541013008" sldId="304"/>
        </pc:sldMkLst>
        <pc:spChg chg="mod">
          <ac:chgData name="Guangwei Zhang" userId="00c53528-d8f4-413e-b4b0-985264559294" providerId="ADAL" clId="{8E0A2BD3-BD05-E24E-A2CC-7477982975F1}" dt="2024-07-17T08:53:02.576" v="3509" actId="20577"/>
          <ac:spMkLst>
            <pc:docMk/>
            <pc:sldMk cId="1541013008" sldId="304"/>
            <ac:spMk id="3" creationId="{CBFCB0CE-31F9-D0B6-A7BB-87247E3538E0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694123907" sldId="304"/>
        </pc:sldMkLst>
      </pc:sldChg>
      <pc:sldChg chg="modSp add mod">
        <pc:chgData name="Guangwei Zhang" userId="00c53528-d8f4-413e-b4b0-985264559294" providerId="ADAL" clId="{8E0A2BD3-BD05-E24E-A2CC-7477982975F1}" dt="2024-07-17T08:53:05.909" v="3511" actId="20577"/>
        <pc:sldMkLst>
          <pc:docMk/>
          <pc:sldMk cId="966976036" sldId="305"/>
        </pc:sldMkLst>
        <pc:spChg chg="mod">
          <ac:chgData name="Guangwei Zhang" userId="00c53528-d8f4-413e-b4b0-985264559294" providerId="ADAL" clId="{8E0A2BD3-BD05-E24E-A2CC-7477982975F1}" dt="2024-07-17T08:53:05.909" v="3511" actId="20577"/>
          <ac:spMkLst>
            <pc:docMk/>
            <pc:sldMk cId="966976036" sldId="305"/>
            <ac:spMk id="3" creationId="{C0491A2C-FE07-8AA7-195F-FF0EFFB4557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194055666" sldId="30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966549" sldId="306"/>
        </pc:sldMkLst>
      </pc:sldChg>
      <pc:sldChg chg="modSp add mod">
        <pc:chgData name="Guangwei Zhang" userId="00c53528-d8f4-413e-b4b0-985264559294" providerId="ADAL" clId="{8E0A2BD3-BD05-E24E-A2CC-7477982975F1}" dt="2024-07-17T08:53:09.995" v="3513" actId="20577"/>
        <pc:sldMkLst>
          <pc:docMk/>
          <pc:sldMk cId="1259847085" sldId="306"/>
        </pc:sldMkLst>
        <pc:spChg chg="mod">
          <ac:chgData name="Guangwei Zhang" userId="00c53528-d8f4-413e-b4b0-985264559294" providerId="ADAL" clId="{8E0A2BD3-BD05-E24E-A2CC-7477982975F1}" dt="2024-07-17T08:53:09.995" v="3513" actId="20577"/>
          <ac:spMkLst>
            <pc:docMk/>
            <pc:sldMk cId="1259847085" sldId="306"/>
            <ac:spMk id="3" creationId="{FEB5785A-E49B-70A8-E763-3903F9C46741}"/>
          </ac:spMkLst>
        </pc:spChg>
      </pc:sldChg>
      <pc:sldChg chg="modSp add mod">
        <pc:chgData name="Guangwei Zhang" userId="00c53528-d8f4-413e-b4b0-985264559294" providerId="ADAL" clId="{8E0A2BD3-BD05-E24E-A2CC-7477982975F1}" dt="2024-07-17T08:53:17.542" v="3516" actId="20577"/>
        <pc:sldMkLst>
          <pc:docMk/>
          <pc:sldMk cId="2215185847" sldId="307"/>
        </pc:sldMkLst>
        <pc:spChg chg="mod">
          <ac:chgData name="Guangwei Zhang" userId="00c53528-d8f4-413e-b4b0-985264559294" providerId="ADAL" clId="{8E0A2BD3-BD05-E24E-A2CC-7477982975F1}" dt="2024-07-17T08:53:17.542" v="3516" actId="20577"/>
          <ac:spMkLst>
            <pc:docMk/>
            <pc:sldMk cId="2215185847" sldId="307"/>
            <ac:spMk id="3" creationId="{19A72115-4A5A-5814-828C-C70413F47AC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098448198" sldId="307"/>
        </pc:sldMkLst>
      </pc:sldChg>
      <pc:sldChg chg="modSp add mod">
        <pc:chgData name="Guangwei Zhang" userId="00c53528-d8f4-413e-b4b0-985264559294" providerId="ADAL" clId="{8E0A2BD3-BD05-E24E-A2CC-7477982975F1}" dt="2024-07-17T08:53:21.026" v="3518" actId="20577"/>
        <pc:sldMkLst>
          <pc:docMk/>
          <pc:sldMk cId="2377433302" sldId="308"/>
        </pc:sldMkLst>
        <pc:spChg chg="mod">
          <ac:chgData name="Guangwei Zhang" userId="00c53528-d8f4-413e-b4b0-985264559294" providerId="ADAL" clId="{8E0A2BD3-BD05-E24E-A2CC-7477982975F1}" dt="2024-07-17T08:53:21.026" v="3518" actId="20577"/>
          <ac:spMkLst>
            <pc:docMk/>
            <pc:sldMk cId="2377433302" sldId="308"/>
            <ac:spMk id="3" creationId="{13CC2D23-038D-DFAD-FA5F-6B6DA377E4A1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87370067" sldId="308"/>
        </pc:sldMkLst>
      </pc:sldChg>
      <pc:sldChg chg="modSp add mod">
        <pc:chgData name="Guangwei Zhang" userId="00c53528-d8f4-413e-b4b0-985264559294" providerId="ADAL" clId="{8E0A2BD3-BD05-E24E-A2CC-7477982975F1}" dt="2024-07-17T08:53:25.846" v="3520" actId="20577"/>
        <pc:sldMkLst>
          <pc:docMk/>
          <pc:sldMk cId="211976950" sldId="309"/>
        </pc:sldMkLst>
        <pc:spChg chg="mod">
          <ac:chgData name="Guangwei Zhang" userId="00c53528-d8f4-413e-b4b0-985264559294" providerId="ADAL" clId="{8E0A2BD3-BD05-E24E-A2CC-7477982975F1}" dt="2024-07-17T08:53:25.846" v="3520" actId="20577"/>
          <ac:spMkLst>
            <pc:docMk/>
            <pc:sldMk cId="211976950" sldId="309"/>
            <ac:spMk id="3" creationId="{71BCA670-3FF2-85D1-7FC7-AF8FB5DE0E0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62771473" sldId="309"/>
        </pc:sldMkLst>
      </pc:sldChg>
      <pc:sldChg chg="addSp modSp new mod">
        <pc:chgData name="Guangwei Zhang" userId="00c53528-d8f4-413e-b4b0-985264559294" providerId="ADAL" clId="{8E0A2BD3-BD05-E24E-A2CC-7477982975F1}" dt="2024-07-17T09:07:58.569" v="3668" actId="1076"/>
        <pc:sldMkLst>
          <pc:docMk/>
          <pc:sldMk cId="3300806119" sldId="310"/>
        </pc:sldMkLst>
        <pc:spChg chg="mod">
          <ac:chgData name="Guangwei Zhang" userId="00c53528-d8f4-413e-b4b0-985264559294" providerId="ADAL" clId="{8E0A2BD3-BD05-E24E-A2CC-7477982975F1}" dt="2024-07-17T09:03:19.813" v="3605" actId="20577"/>
          <ac:spMkLst>
            <pc:docMk/>
            <pc:sldMk cId="3300806119" sldId="310"/>
            <ac:spMk id="3" creationId="{3DE218E6-B80A-407B-EF63-F8164BC35766}"/>
          </ac:spMkLst>
        </pc:spChg>
        <pc:spChg chg="add mod">
          <ac:chgData name="Guangwei Zhang" userId="00c53528-d8f4-413e-b4b0-985264559294" providerId="ADAL" clId="{8E0A2BD3-BD05-E24E-A2CC-7477982975F1}" dt="2024-07-17T09:07:58.569" v="3668" actId="1076"/>
          <ac:spMkLst>
            <pc:docMk/>
            <pc:sldMk cId="3300806119" sldId="310"/>
            <ac:spMk id="4" creationId="{5C49112C-F4A3-4E3F-93DB-11E81417B0CC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03306350" sldId="310"/>
        </pc:sldMkLst>
      </pc:sldChg>
      <pc:sldChg chg="modSp add mod">
        <pc:chgData name="Guangwei Zhang" userId="00c53528-d8f4-413e-b4b0-985264559294" providerId="ADAL" clId="{8E0A2BD3-BD05-E24E-A2CC-7477982975F1}" dt="2024-07-17T09:16:53.380" v="3685" actId="113"/>
        <pc:sldMkLst>
          <pc:docMk/>
          <pc:sldMk cId="371980689" sldId="311"/>
        </pc:sldMkLst>
        <pc:spChg chg="mod">
          <ac:chgData name="Guangwei Zhang" userId="00c53528-d8f4-413e-b4b0-985264559294" providerId="ADAL" clId="{8E0A2BD3-BD05-E24E-A2CC-7477982975F1}" dt="2024-07-17T09:16:53.380" v="3685" actId="113"/>
          <ac:spMkLst>
            <pc:docMk/>
            <pc:sldMk cId="371980689" sldId="311"/>
            <ac:spMk id="3" creationId="{277F0839-AE4F-9CA1-4E54-0B6B4500563A}"/>
          </ac:spMkLst>
        </pc:spChg>
      </pc:sldChg>
      <pc:sldChg chg="modSp new del mod">
        <pc:chgData name="Guangwei Zhang" userId="00c53528-d8f4-413e-b4b0-985264559294" providerId="ADAL" clId="{8E0A2BD3-BD05-E24E-A2CC-7477982975F1}" dt="2024-07-17T09:16:48.108" v="3683" actId="2696"/>
        <pc:sldMkLst>
          <pc:docMk/>
          <pc:sldMk cId="608462945" sldId="311"/>
        </pc:sldMkLst>
        <pc:spChg chg="mod">
          <ac:chgData name="Guangwei Zhang" userId="00c53528-d8f4-413e-b4b0-985264559294" providerId="ADAL" clId="{8E0A2BD3-BD05-E24E-A2CC-7477982975F1}" dt="2024-07-17T09:15:03.487" v="3682" actId="20577"/>
          <ac:spMkLst>
            <pc:docMk/>
            <pc:sldMk cId="608462945" sldId="311"/>
            <ac:spMk id="3" creationId="{6E62DF7E-47B7-1B14-398D-A73C6DAB28B5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46167744" sldId="31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05367955" sldId="312"/>
        </pc:sldMkLst>
      </pc:sldChg>
      <pc:sldChg chg="add">
        <pc:chgData name="Guangwei Zhang" userId="00c53528-d8f4-413e-b4b0-985264559294" providerId="ADAL" clId="{8E0A2BD3-BD05-E24E-A2CC-7477982975F1}" dt="2024-07-17T09:16:49.777" v="3684"/>
        <pc:sldMkLst>
          <pc:docMk/>
          <pc:sldMk cId="3604162410" sldId="31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329692350" sldId="313"/>
        </pc:sldMkLst>
      </pc:sldChg>
      <pc:sldChg chg="add">
        <pc:chgData name="Guangwei Zhang" userId="00c53528-d8f4-413e-b4b0-985264559294" providerId="ADAL" clId="{8E0A2BD3-BD05-E24E-A2CC-7477982975F1}" dt="2024-07-17T09:16:49.777" v="3684"/>
        <pc:sldMkLst>
          <pc:docMk/>
          <pc:sldMk cId="2841250695" sldId="313"/>
        </pc:sldMkLst>
      </pc:sldChg>
      <pc:sldChg chg="new">
        <pc:chgData name="Guangwei Zhang" userId="00c53528-d8f4-413e-b4b0-985264559294" providerId="ADAL" clId="{8E0A2BD3-BD05-E24E-A2CC-7477982975F1}" dt="2024-07-18T10:26:34.430" v="3686" actId="680"/>
        <pc:sldMkLst>
          <pc:docMk/>
          <pc:sldMk cId="2794996335" sldId="31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29811070" sldId="314"/>
        </pc:sldMkLst>
      </pc:sldChg>
      <pc:sldChg chg="new del">
        <pc:chgData name="Guangwei Zhang" userId="00c53528-d8f4-413e-b4b0-985264559294" providerId="ADAL" clId="{8E0A2BD3-BD05-E24E-A2CC-7477982975F1}" dt="2024-07-18T10:26:36.505" v="3688" actId="2696"/>
        <pc:sldMkLst>
          <pc:docMk/>
          <pc:sldMk cId="3079280405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22450041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085834714" sldId="31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9149338" sldId="31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559573495" sldId="31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482470891" sldId="31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611818" sldId="32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6241306" sldId="32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487688116" sldId="32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932860" sldId="32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56074079" sldId="32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2561330" sldId="325"/>
        </pc:sldMkLst>
      </pc:sldChg>
    </pc:docChg>
  </pc:docChgLst>
  <pc:docChgLst>
    <pc:chgData name="Guangwei Zhang" userId="00c53528-d8f4-413e-b4b0-985264559294" providerId="ADAL" clId="{BE5150FE-1E01-4F4E-AE31-32C676CE7224}"/>
    <pc:docChg chg="undo custSel addSld delSld modSld sldOrd modShowInfo">
      <pc:chgData name="Guangwei Zhang" userId="00c53528-d8f4-413e-b4b0-985264559294" providerId="ADAL" clId="{BE5150FE-1E01-4F4E-AE31-32C676CE7224}" dt="2024-08-13T10:28:42.720" v="24037" actId="478"/>
      <pc:docMkLst>
        <pc:docMk/>
      </pc:docMkLst>
      <pc:sldChg chg="addSp delSp modSp mod modAnim">
        <pc:chgData name="Guangwei Zhang" userId="00c53528-d8f4-413e-b4b0-985264559294" providerId="ADAL" clId="{BE5150FE-1E01-4F4E-AE31-32C676CE7224}" dt="2024-08-12T15:38:51.628" v="24024"/>
        <pc:sldMkLst>
          <pc:docMk/>
          <pc:sldMk cId="3577793713" sldId="259"/>
        </pc:sldMkLst>
        <pc:spChg chg="mod">
          <ac:chgData name="Guangwei Zhang" userId="00c53528-d8f4-413e-b4b0-985264559294" providerId="ADAL" clId="{BE5150FE-1E01-4F4E-AE31-32C676CE7224}" dt="2024-08-12T15:38:33.280" v="24023" actId="20577"/>
          <ac:spMkLst>
            <pc:docMk/>
            <pc:sldMk cId="3577793713" sldId="259"/>
            <ac:spMk id="3" creationId="{A3B95A19-2B77-2941-2AF5-8DEB50D2EAE3}"/>
          </ac:spMkLst>
        </pc:spChg>
        <pc:spChg chg="add">
          <ac:chgData name="Guangwei Zhang" userId="00c53528-d8f4-413e-b4b0-985264559294" providerId="ADAL" clId="{BE5150FE-1E01-4F4E-AE31-32C676CE7224}" dt="2024-08-12T05:42:25.502" v="23888" actId="11529"/>
          <ac:spMkLst>
            <pc:docMk/>
            <pc:sldMk cId="3577793713" sldId="259"/>
            <ac:spMk id="5" creationId="{2241ACE8-F5E5-7543-43C1-33F325F3F071}"/>
          </ac:spMkLst>
        </pc:spChg>
        <pc:spChg chg="add mod">
          <ac:chgData name="Guangwei Zhang" userId="00c53528-d8f4-413e-b4b0-985264559294" providerId="ADAL" clId="{BE5150FE-1E01-4F4E-AE31-32C676CE7224}" dt="2024-08-12T05:42:56.760" v="23929" actId="1076"/>
          <ac:spMkLst>
            <pc:docMk/>
            <pc:sldMk cId="3577793713" sldId="259"/>
            <ac:spMk id="6" creationId="{4ECBBF89-DAAB-EF19-7DED-56C411040B00}"/>
          </ac:spMkLst>
        </pc:spChg>
        <pc:spChg chg="add del mod">
          <ac:chgData name="Guangwei Zhang" userId="00c53528-d8f4-413e-b4b0-985264559294" providerId="ADAL" clId="{BE5150FE-1E01-4F4E-AE31-32C676CE7224}" dt="2024-08-12T05:43:32.564" v="23936" actId="478"/>
          <ac:spMkLst>
            <pc:docMk/>
            <pc:sldMk cId="3577793713" sldId="259"/>
            <ac:spMk id="8" creationId="{62E75624-7AA7-393C-AD53-A96E9193791E}"/>
          </ac:spMkLst>
        </pc:spChg>
        <pc:spChg chg="del">
          <ac:chgData name="Guangwei Zhang" userId="00c53528-d8f4-413e-b4b0-985264559294" providerId="ADAL" clId="{BE5150FE-1E01-4F4E-AE31-32C676CE7224}" dt="2024-07-23T11:42:02.294" v="23261" actId="478"/>
          <ac:spMkLst>
            <pc:docMk/>
            <pc:sldMk cId="3577793713" sldId="259"/>
            <ac:spMk id="8" creationId="{A586B1E0-87BB-B32B-B459-46036651159C}"/>
          </ac:spMkLst>
        </pc:spChg>
        <pc:spChg chg="del">
          <ac:chgData name="Guangwei Zhang" userId="00c53528-d8f4-413e-b4b0-985264559294" providerId="ADAL" clId="{BE5150FE-1E01-4F4E-AE31-32C676CE7224}" dt="2024-07-23T11:42:02.294" v="23261" actId="478"/>
          <ac:spMkLst>
            <pc:docMk/>
            <pc:sldMk cId="3577793713" sldId="259"/>
            <ac:spMk id="9" creationId="{45FFCC99-BB6A-805D-EE07-A1B0A1575C30}"/>
          </ac:spMkLst>
        </pc:spChg>
        <pc:spChg chg="del">
          <ac:chgData name="Guangwei Zhang" userId="00c53528-d8f4-413e-b4b0-985264559294" providerId="ADAL" clId="{BE5150FE-1E01-4F4E-AE31-32C676CE7224}" dt="2024-07-23T11:42:02.294" v="23261" actId="478"/>
          <ac:spMkLst>
            <pc:docMk/>
            <pc:sldMk cId="3577793713" sldId="259"/>
            <ac:spMk id="10" creationId="{27F05BE2-51F5-DC28-29B0-D597F5D4A651}"/>
          </ac:spMkLst>
        </pc:spChg>
        <pc:spChg chg="add mod">
          <ac:chgData name="Guangwei Zhang" userId="00c53528-d8f4-413e-b4b0-985264559294" providerId="ADAL" clId="{BE5150FE-1E01-4F4E-AE31-32C676CE7224}" dt="2024-08-12T05:45:00.870" v="23986" actId="1076"/>
          <ac:spMkLst>
            <pc:docMk/>
            <pc:sldMk cId="3577793713" sldId="259"/>
            <ac:spMk id="10" creationId="{656E1569-D137-EA5A-6C72-9718D3DAE441}"/>
          </ac:spMkLst>
        </pc:spChg>
        <pc:spChg chg="add mod">
          <ac:chgData name="Guangwei Zhang" userId="00c53528-d8f4-413e-b4b0-985264559294" providerId="ADAL" clId="{BE5150FE-1E01-4F4E-AE31-32C676CE7224}" dt="2024-08-12T05:42:38.073" v="23891" actId="14100"/>
          <ac:spMkLst>
            <pc:docMk/>
            <pc:sldMk cId="3577793713" sldId="259"/>
            <ac:spMk id="11" creationId="{59C936BE-CD0A-5A37-88A3-01F064153B71}"/>
          </ac:spMkLst>
        </pc:spChg>
        <pc:spChg chg="add mod">
          <ac:chgData name="Guangwei Zhang" userId="00c53528-d8f4-413e-b4b0-985264559294" providerId="ADAL" clId="{BE5150FE-1E01-4F4E-AE31-32C676CE7224}" dt="2024-08-12T05:42:39.730" v="23892" actId="571"/>
          <ac:spMkLst>
            <pc:docMk/>
            <pc:sldMk cId="3577793713" sldId="259"/>
            <ac:spMk id="12" creationId="{01863DA1-6F94-0318-B503-82C56C831444}"/>
          </ac:spMkLst>
        </pc:spChg>
        <pc:spChg chg="add mod">
          <ac:chgData name="Guangwei Zhang" userId="00c53528-d8f4-413e-b4b0-985264559294" providerId="ADAL" clId="{BE5150FE-1E01-4F4E-AE31-32C676CE7224}" dt="2024-08-12T05:43:07.779" v="23932" actId="1076"/>
          <ac:spMkLst>
            <pc:docMk/>
            <pc:sldMk cId="3577793713" sldId="259"/>
            <ac:spMk id="14" creationId="{8723FA95-6688-FA69-3D57-B85F612B36B5}"/>
          </ac:spMkLst>
        </pc:spChg>
        <pc:spChg chg="add mod">
          <ac:chgData name="Guangwei Zhang" userId="00c53528-d8f4-413e-b4b0-985264559294" providerId="ADAL" clId="{BE5150FE-1E01-4F4E-AE31-32C676CE7224}" dt="2024-08-12T05:43:43.713" v="23960" actId="2711"/>
          <ac:spMkLst>
            <pc:docMk/>
            <pc:sldMk cId="3577793713" sldId="259"/>
            <ac:spMk id="17" creationId="{345CA6A9-DED4-9C57-64F6-3501F4247AA8}"/>
          </ac:spMkLst>
        </pc:spChg>
        <pc:spChg chg="add mod">
          <ac:chgData name="Guangwei Zhang" userId="00c53528-d8f4-413e-b4b0-985264559294" providerId="ADAL" clId="{BE5150FE-1E01-4F4E-AE31-32C676CE7224}" dt="2024-08-12T05:44:30.413" v="23974" actId="1076"/>
          <ac:spMkLst>
            <pc:docMk/>
            <pc:sldMk cId="3577793713" sldId="259"/>
            <ac:spMk id="18" creationId="{71E47D68-8926-3103-0693-B595C956959E}"/>
          </ac:spMkLst>
        </pc:spChg>
        <pc:spChg chg="add mod">
          <ac:chgData name="Guangwei Zhang" userId="00c53528-d8f4-413e-b4b0-985264559294" providerId="ADAL" clId="{BE5150FE-1E01-4F4E-AE31-32C676CE7224}" dt="2024-08-12T05:45:00.870" v="23986" actId="1076"/>
          <ac:spMkLst>
            <pc:docMk/>
            <pc:sldMk cId="3577793713" sldId="259"/>
            <ac:spMk id="20" creationId="{62ADC9D0-FEDE-3CD8-2BD8-BB4F4E137C81}"/>
          </ac:spMkLst>
        </pc:spChg>
        <pc:spChg chg="add mod">
          <ac:chgData name="Guangwei Zhang" userId="00c53528-d8f4-413e-b4b0-985264559294" providerId="ADAL" clId="{BE5150FE-1E01-4F4E-AE31-32C676CE7224}" dt="2024-08-12T05:45:00.870" v="23986" actId="1076"/>
          <ac:spMkLst>
            <pc:docMk/>
            <pc:sldMk cId="3577793713" sldId="259"/>
            <ac:spMk id="21" creationId="{297D38ED-2C56-D10A-464B-AA0EE0A58872}"/>
          </ac:spMkLst>
        </pc:spChg>
        <pc:spChg chg="add mod">
          <ac:chgData name="Guangwei Zhang" userId="00c53528-d8f4-413e-b4b0-985264559294" providerId="ADAL" clId="{BE5150FE-1E01-4F4E-AE31-32C676CE7224}" dt="2024-08-12T05:45:00.870" v="23986" actId="1076"/>
          <ac:spMkLst>
            <pc:docMk/>
            <pc:sldMk cId="3577793713" sldId="259"/>
            <ac:spMk id="22" creationId="{14DD9876-1A18-3844-A95C-FA18FD664E01}"/>
          </ac:spMkLst>
        </pc:spChg>
        <pc:grpChg chg="del">
          <ac:chgData name="Guangwei Zhang" userId="00c53528-d8f4-413e-b4b0-985264559294" providerId="ADAL" clId="{BE5150FE-1E01-4F4E-AE31-32C676CE7224}" dt="2024-07-23T11:41:57.078" v="23259" actId="478"/>
          <ac:grpSpMkLst>
            <pc:docMk/>
            <pc:sldMk cId="3577793713" sldId="259"/>
            <ac:grpSpMk id="23" creationId="{685F18CA-90E0-23C1-325A-83B86EDDA574}"/>
          </ac:grpSpMkLst>
        </pc:grpChg>
        <pc:picChg chg="add mod">
          <ac:chgData name="Guangwei Zhang" userId="00c53528-d8f4-413e-b4b0-985264559294" providerId="ADAL" clId="{BE5150FE-1E01-4F4E-AE31-32C676CE7224}" dt="2024-08-12T05:42:20.672" v="23887" actId="1076"/>
          <ac:picMkLst>
            <pc:docMk/>
            <pc:sldMk cId="3577793713" sldId="259"/>
            <ac:picMk id="9" creationId="{69138471-845B-7961-6A32-6190D45FC297}"/>
          </ac:picMkLst>
        </pc:picChg>
        <pc:picChg chg="add mod">
          <ac:chgData name="Guangwei Zhang" userId="00c53528-d8f4-413e-b4b0-985264559294" providerId="ADAL" clId="{BE5150FE-1E01-4F4E-AE31-32C676CE7224}" dt="2024-08-12T05:43:29.374" v="23934" actId="1076"/>
          <ac:picMkLst>
            <pc:docMk/>
            <pc:sldMk cId="3577793713" sldId="259"/>
            <ac:picMk id="15" creationId="{CA031D35-8FDC-D908-4B74-B3C48134BA15}"/>
          </ac:picMkLst>
        </pc:picChg>
        <pc:picChg chg="del">
          <ac:chgData name="Guangwei Zhang" userId="00c53528-d8f4-413e-b4b0-985264559294" providerId="ADAL" clId="{BE5150FE-1E01-4F4E-AE31-32C676CE7224}" dt="2024-07-23T11:41:56.335" v="23258" actId="478"/>
          <ac:picMkLst>
            <pc:docMk/>
            <pc:sldMk cId="3577793713" sldId="259"/>
            <ac:picMk id="17" creationId="{1C5FF89E-B61A-5B56-75E7-51D4B90F17EF}"/>
          </ac:picMkLst>
        </pc:picChg>
        <pc:picChg chg="del">
          <ac:chgData name="Guangwei Zhang" userId="00c53528-d8f4-413e-b4b0-985264559294" providerId="ADAL" clId="{BE5150FE-1E01-4F4E-AE31-32C676CE7224}" dt="2024-07-23T11:41:57.585" v="23260" actId="478"/>
          <ac:picMkLst>
            <pc:docMk/>
            <pc:sldMk cId="3577793713" sldId="259"/>
            <ac:picMk id="1026" creationId="{DC3E0598-E278-9992-2BD7-7F4C9900C80C}"/>
          </ac:picMkLst>
        </pc:picChg>
        <pc:cxnChg chg="mod">
          <ac:chgData name="Guangwei Zhang" userId="00c53528-d8f4-413e-b4b0-985264559294" providerId="ADAL" clId="{BE5150FE-1E01-4F4E-AE31-32C676CE7224}" dt="2024-07-23T11:41:57.078" v="23259" actId="478"/>
          <ac:cxnSpMkLst>
            <pc:docMk/>
            <pc:sldMk cId="3577793713" sldId="259"/>
            <ac:cxnSpMk id="15" creationId="{766A7285-9C94-E848-B755-B806C10CD299}"/>
          </ac:cxnSpMkLst>
        </pc:cxnChg>
        <pc:cxnChg chg="add mod">
          <ac:chgData name="Guangwei Zhang" userId="00c53528-d8f4-413e-b4b0-985264559294" providerId="ADAL" clId="{BE5150FE-1E01-4F4E-AE31-32C676CE7224}" dt="2024-08-12T05:45:00.870" v="23986" actId="1076"/>
          <ac:cxnSpMkLst>
            <pc:docMk/>
            <pc:sldMk cId="3577793713" sldId="259"/>
            <ac:cxnSpMk id="16" creationId="{8CCFCD89-C183-D77F-D69A-2AA4F5A9CC60}"/>
          </ac:cxnSpMkLst>
        </pc:cxnChg>
        <pc:cxnChg chg="mod">
          <ac:chgData name="Guangwei Zhang" userId="00c53528-d8f4-413e-b4b0-985264559294" providerId="ADAL" clId="{BE5150FE-1E01-4F4E-AE31-32C676CE7224}" dt="2024-07-23T11:41:57.078" v="23259" actId="478"/>
          <ac:cxnSpMkLst>
            <pc:docMk/>
            <pc:sldMk cId="3577793713" sldId="259"/>
            <ac:cxnSpMk id="18" creationId="{48EC4B8D-8751-81F3-077E-BAB0470E1429}"/>
          </ac:cxnSpMkLst>
        </pc:cxnChg>
        <pc:cxnChg chg="mod">
          <ac:chgData name="Guangwei Zhang" userId="00c53528-d8f4-413e-b4b0-985264559294" providerId="ADAL" clId="{BE5150FE-1E01-4F4E-AE31-32C676CE7224}" dt="2024-07-23T11:41:57.078" v="23259" actId="478"/>
          <ac:cxnSpMkLst>
            <pc:docMk/>
            <pc:sldMk cId="3577793713" sldId="259"/>
            <ac:cxnSpMk id="20" creationId="{A0596809-E568-0F0B-827F-BF9FE2632969}"/>
          </ac:cxnSpMkLst>
        </pc:cxnChg>
        <pc:cxnChg chg="add mod">
          <ac:chgData name="Guangwei Zhang" userId="00c53528-d8f4-413e-b4b0-985264559294" providerId="ADAL" clId="{BE5150FE-1E01-4F4E-AE31-32C676CE7224}" dt="2024-08-12T05:45:00.870" v="23986" actId="1076"/>
          <ac:cxnSpMkLst>
            <pc:docMk/>
            <pc:sldMk cId="3577793713" sldId="259"/>
            <ac:cxnSpMk id="25" creationId="{51751B10-40E4-889D-300A-7B74012E4CB4}"/>
          </ac:cxnSpMkLst>
        </pc:cxnChg>
        <pc:cxnChg chg="add mod">
          <ac:chgData name="Guangwei Zhang" userId="00c53528-d8f4-413e-b4b0-985264559294" providerId="ADAL" clId="{BE5150FE-1E01-4F4E-AE31-32C676CE7224}" dt="2024-08-12T05:45:00.870" v="23986" actId="1076"/>
          <ac:cxnSpMkLst>
            <pc:docMk/>
            <pc:sldMk cId="3577793713" sldId="259"/>
            <ac:cxnSpMk id="28" creationId="{236EAC3A-0F6F-53BF-B8D2-6F1BDA13AAF9}"/>
          </ac:cxnSpMkLst>
        </pc:cxnChg>
      </pc:sldChg>
      <pc:sldChg chg="addSp delSp modSp new mod modClrScheme chgLayout">
        <pc:chgData name="Guangwei Zhang" userId="00c53528-d8f4-413e-b4b0-985264559294" providerId="ADAL" clId="{BE5150FE-1E01-4F4E-AE31-32C676CE7224}" dt="2024-07-20T12:56:48.877" v="95" actId="20577"/>
        <pc:sldMkLst>
          <pc:docMk/>
          <pc:sldMk cId="2377341252" sldId="260"/>
        </pc:sldMkLst>
        <pc:spChg chg="mod ord">
          <ac:chgData name="Guangwei Zhang" userId="00c53528-d8f4-413e-b4b0-985264559294" providerId="ADAL" clId="{BE5150FE-1E01-4F4E-AE31-32C676CE7224}" dt="2024-07-20T12:56:43.585" v="59" actId="700"/>
          <ac:spMkLst>
            <pc:docMk/>
            <pc:sldMk cId="2377341252" sldId="260"/>
            <ac:spMk id="2" creationId="{ED9DA72E-A0CF-84E2-0D61-68DEFF6C9064}"/>
          </ac:spMkLst>
        </pc:spChg>
        <pc:spChg chg="del">
          <ac:chgData name="Guangwei Zhang" userId="00c53528-d8f4-413e-b4b0-985264559294" providerId="ADAL" clId="{BE5150FE-1E01-4F4E-AE31-32C676CE7224}" dt="2024-07-20T12:56:42.347" v="58" actId="700"/>
          <ac:spMkLst>
            <pc:docMk/>
            <pc:sldMk cId="2377341252" sldId="260"/>
            <ac:spMk id="3" creationId="{796C20A1-CC6D-AD82-50E9-88EDC32EE9DA}"/>
          </ac:spMkLst>
        </pc:spChg>
        <pc:spChg chg="add del mod ord">
          <ac:chgData name="Guangwei Zhang" userId="00c53528-d8f4-413e-b4b0-985264559294" providerId="ADAL" clId="{BE5150FE-1E01-4F4E-AE31-32C676CE7224}" dt="2024-07-20T12:56:43.585" v="59" actId="700"/>
          <ac:spMkLst>
            <pc:docMk/>
            <pc:sldMk cId="2377341252" sldId="260"/>
            <ac:spMk id="4" creationId="{55F0D1F5-C79D-3D17-4141-3F7F62154CCF}"/>
          </ac:spMkLst>
        </pc:spChg>
        <pc:spChg chg="add mod ord">
          <ac:chgData name="Guangwei Zhang" userId="00c53528-d8f4-413e-b4b0-985264559294" providerId="ADAL" clId="{BE5150FE-1E01-4F4E-AE31-32C676CE7224}" dt="2024-07-20T12:56:48.877" v="95" actId="20577"/>
          <ac:spMkLst>
            <pc:docMk/>
            <pc:sldMk cId="2377341252" sldId="260"/>
            <ac:spMk id="5" creationId="{5B9627F8-ADC0-A0A9-8E11-A8DC96C014B4}"/>
          </ac:spMkLst>
        </pc:spChg>
      </pc:sldChg>
      <pc:sldChg chg="addSp delSp modSp new mod modClrScheme modAnim chgLayout">
        <pc:chgData name="Guangwei Zhang" userId="00c53528-d8f4-413e-b4b0-985264559294" providerId="ADAL" clId="{BE5150FE-1E01-4F4E-AE31-32C676CE7224}" dt="2024-08-11T07:04:48.702" v="23488"/>
        <pc:sldMkLst>
          <pc:docMk/>
          <pc:sldMk cId="1869036276" sldId="261"/>
        </pc:sldMkLst>
        <pc:spChg chg="mod ord">
          <ac:chgData name="Guangwei Zhang" userId="00c53528-d8f4-413e-b4b0-985264559294" providerId="ADAL" clId="{BE5150FE-1E01-4F4E-AE31-32C676CE7224}" dt="2024-07-20T12:56:54.566" v="97" actId="700"/>
          <ac:spMkLst>
            <pc:docMk/>
            <pc:sldMk cId="1869036276" sldId="261"/>
            <ac:spMk id="2" creationId="{9C2C1902-BBBA-A270-42DF-E531C92EE5D4}"/>
          </ac:spMkLst>
        </pc:spChg>
        <pc:spChg chg="del mod ord">
          <ac:chgData name="Guangwei Zhang" userId="00c53528-d8f4-413e-b4b0-985264559294" providerId="ADAL" clId="{BE5150FE-1E01-4F4E-AE31-32C676CE7224}" dt="2024-07-20T12:56:54.566" v="97" actId="700"/>
          <ac:spMkLst>
            <pc:docMk/>
            <pc:sldMk cId="1869036276" sldId="261"/>
            <ac:spMk id="3" creationId="{67ADA529-BA6E-3697-5374-A4B4C7362AAF}"/>
          </ac:spMkLst>
        </pc:spChg>
        <pc:spChg chg="add mod">
          <ac:chgData name="Guangwei Zhang" userId="00c53528-d8f4-413e-b4b0-985264559294" providerId="ADAL" clId="{BE5150FE-1E01-4F4E-AE31-32C676CE7224}" dt="2024-08-08T14:59:07.996" v="23384"/>
          <ac:spMkLst>
            <pc:docMk/>
            <pc:sldMk cId="1869036276" sldId="261"/>
            <ac:spMk id="3" creationId="{B6A8E273-E423-667C-9E49-ECF7657B793F}"/>
          </ac:spMkLst>
        </pc:spChg>
        <pc:spChg chg="add mod ord">
          <ac:chgData name="Guangwei Zhang" userId="00c53528-d8f4-413e-b4b0-985264559294" providerId="ADAL" clId="{BE5150FE-1E01-4F4E-AE31-32C676CE7224}" dt="2024-07-20T13:18:01.227" v="162" actId="20577"/>
          <ac:spMkLst>
            <pc:docMk/>
            <pc:sldMk cId="1869036276" sldId="261"/>
            <ac:spMk id="4" creationId="{25D02C87-405E-486B-106A-1B96BF20B2C3}"/>
          </ac:spMkLst>
        </pc:spChg>
        <pc:spChg chg="add mod">
          <ac:chgData name="Guangwei Zhang" userId="00c53528-d8f4-413e-b4b0-985264559294" providerId="ADAL" clId="{BE5150FE-1E01-4F4E-AE31-32C676CE7224}" dt="2024-07-22T14:58:36.096" v="14820" actId="20577"/>
          <ac:spMkLst>
            <pc:docMk/>
            <pc:sldMk cId="1869036276" sldId="261"/>
            <ac:spMk id="5" creationId="{E2C6251F-2E4C-E18B-8527-B67B6E950FE1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5543642" sldId="290"/>
        </pc:sldMkLst>
      </pc:sldChg>
      <pc:sldChg chg="addSp modSp add mod modAnim modNotesTx">
        <pc:chgData name="Guangwei Zhang" userId="00c53528-d8f4-413e-b4b0-985264559294" providerId="ADAL" clId="{BE5150FE-1E01-4F4E-AE31-32C676CE7224}" dt="2024-08-11T06:59:17.290" v="23410"/>
        <pc:sldMkLst>
          <pc:docMk/>
          <pc:sldMk cId="3215191734" sldId="290"/>
        </pc:sldMkLst>
        <pc:spChg chg="mod">
          <ac:chgData name="Guangwei Zhang" userId="00c53528-d8f4-413e-b4b0-985264559294" providerId="ADAL" clId="{BE5150FE-1E01-4F4E-AE31-32C676CE7224}" dt="2024-07-22T08:33:08.169" v="5800" actId="20577"/>
          <ac:spMkLst>
            <pc:docMk/>
            <pc:sldMk cId="3215191734" sldId="290"/>
            <ac:spMk id="6" creationId="{EB1213E9-C3E4-65DC-1386-FB18EF410165}"/>
          </ac:spMkLst>
        </pc:spChg>
        <pc:spChg chg="add mod">
          <ac:chgData name="Guangwei Zhang" userId="00c53528-d8f4-413e-b4b0-985264559294" providerId="ADAL" clId="{BE5150FE-1E01-4F4E-AE31-32C676CE7224}" dt="2024-07-22T08:51:09.054" v="6515" actId="20577"/>
          <ac:spMkLst>
            <pc:docMk/>
            <pc:sldMk cId="3215191734" sldId="290"/>
            <ac:spMk id="7" creationId="{BC9EDB25-E6FC-78B2-26EB-F67A0607BA83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557972828" sldId="291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094282952" sldId="292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685885818" sldId="293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346825302" sldId="294"/>
        </pc:sldMkLst>
      </pc:sldChg>
      <pc:sldChg chg="addSp modSp add mod">
        <pc:chgData name="Guangwei Zhang" userId="00c53528-d8f4-413e-b4b0-985264559294" providerId="ADAL" clId="{BE5150FE-1E01-4F4E-AE31-32C676CE7224}" dt="2024-07-21T11:47:18.924" v="3045" actId="1076"/>
        <pc:sldMkLst>
          <pc:docMk/>
          <pc:sldMk cId="2289912804" sldId="294"/>
        </pc:sldMkLst>
        <pc:picChg chg="add mod">
          <ac:chgData name="Guangwei Zhang" userId="00c53528-d8f4-413e-b4b0-985264559294" providerId="ADAL" clId="{BE5150FE-1E01-4F4E-AE31-32C676CE7224}" dt="2024-07-21T11:47:18.924" v="3045" actId="1076"/>
          <ac:picMkLst>
            <pc:docMk/>
            <pc:sldMk cId="2289912804" sldId="294"/>
            <ac:picMk id="11" creationId="{6AEA424D-5C77-ACA9-C39C-33ED2833B68B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871956438" sldId="295"/>
        </pc:sldMkLst>
      </pc:sldChg>
      <pc:sldChg chg="addSp modSp add mod">
        <pc:chgData name="Guangwei Zhang" userId="00c53528-d8f4-413e-b4b0-985264559294" providerId="ADAL" clId="{BE5150FE-1E01-4F4E-AE31-32C676CE7224}" dt="2024-07-21T11:47:22.905" v="3047" actId="1076"/>
        <pc:sldMkLst>
          <pc:docMk/>
          <pc:sldMk cId="3424174668" sldId="295"/>
        </pc:sldMkLst>
        <pc:picChg chg="add mod">
          <ac:chgData name="Guangwei Zhang" userId="00c53528-d8f4-413e-b4b0-985264559294" providerId="ADAL" clId="{BE5150FE-1E01-4F4E-AE31-32C676CE7224}" dt="2024-07-21T11:47:22.905" v="3047" actId="1076"/>
          <ac:picMkLst>
            <pc:docMk/>
            <pc:sldMk cId="3424174668" sldId="295"/>
            <ac:picMk id="16" creationId="{5883602B-0441-7325-399C-FA336BE88692}"/>
          </ac:picMkLst>
        </pc:picChg>
      </pc:sldChg>
      <pc:sldChg chg="addSp modSp add">
        <pc:chgData name="Guangwei Zhang" userId="00c53528-d8f4-413e-b4b0-985264559294" providerId="ADAL" clId="{BE5150FE-1E01-4F4E-AE31-32C676CE7224}" dt="2024-07-21T11:47:24.907" v="3048"/>
        <pc:sldMkLst>
          <pc:docMk/>
          <pc:sldMk cId="1126212921" sldId="296"/>
        </pc:sldMkLst>
        <pc:picChg chg="add mod">
          <ac:chgData name="Guangwei Zhang" userId="00c53528-d8f4-413e-b4b0-985264559294" providerId="ADAL" clId="{BE5150FE-1E01-4F4E-AE31-32C676CE7224}" dt="2024-07-21T11:47:24.907" v="3048"/>
          <ac:picMkLst>
            <pc:docMk/>
            <pc:sldMk cId="1126212921" sldId="296"/>
            <ac:picMk id="11" creationId="{3471ED4E-D2E8-84E2-B45D-BF2DD5097260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395483212" sldId="296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158613465" sldId="297"/>
        </pc:sldMkLst>
      </pc:sldChg>
      <pc:sldChg chg="add">
        <pc:chgData name="Guangwei Zhang" userId="00c53528-d8f4-413e-b4b0-985264559294" providerId="ADAL" clId="{BE5150FE-1E01-4F4E-AE31-32C676CE7224}" dt="2024-07-20T12:59:43.917" v="98"/>
        <pc:sldMkLst>
          <pc:docMk/>
          <pc:sldMk cId="2525126970" sldId="297"/>
        </pc:sldMkLst>
      </pc:sldChg>
      <pc:sldChg chg="add modAnim">
        <pc:chgData name="Guangwei Zhang" userId="00c53528-d8f4-413e-b4b0-985264559294" providerId="ADAL" clId="{BE5150FE-1E01-4F4E-AE31-32C676CE7224}" dt="2024-08-11T06:57:23.990" v="23390"/>
        <pc:sldMkLst>
          <pc:docMk/>
          <pc:sldMk cId="3116668862" sldId="298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569526878" sldId="299"/>
        </pc:sldMkLst>
      </pc:sldChg>
      <pc:sldChg chg="addSp modSp add mod modAnim">
        <pc:chgData name="Guangwei Zhang" userId="00c53528-d8f4-413e-b4b0-985264559294" providerId="ADAL" clId="{BE5150FE-1E01-4F4E-AE31-32C676CE7224}" dt="2024-08-11T06:58:09.757" v="23402"/>
        <pc:sldMkLst>
          <pc:docMk/>
          <pc:sldMk cId="3264301119" sldId="299"/>
        </pc:sldMkLst>
        <pc:spChg chg="mod">
          <ac:chgData name="Guangwei Zhang" userId="00c53528-d8f4-413e-b4b0-985264559294" providerId="ADAL" clId="{BE5150FE-1E01-4F4E-AE31-32C676CE7224}" dt="2024-08-11T06:58:05.036" v="23399" actId="1076"/>
          <ac:spMkLst>
            <pc:docMk/>
            <pc:sldMk cId="3264301119" sldId="299"/>
            <ac:spMk id="20" creationId="{05DA862B-F0B8-C8D1-67E3-6F547C2BF0AC}"/>
          </ac:spMkLst>
        </pc:spChg>
        <pc:picChg chg="add mod">
          <ac:chgData name="Guangwei Zhang" userId="00c53528-d8f4-413e-b4b0-985264559294" providerId="ADAL" clId="{BE5150FE-1E01-4F4E-AE31-32C676CE7224}" dt="2024-07-21T11:47:27.184" v="3049"/>
          <ac:picMkLst>
            <pc:docMk/>
            <pc:sldMk cId="3264301119" sldId="299"/>
            <ac:picMk id="16" creationId="{0246463A-90D5-38A6-D35E-9E27609A4CF0}"/>
          </ac:picMkLst>
        </pc:picChg>
      </pc:sldChg>
      <pc:sldChg chg="add modAnim">
        <pc:chgData name="Guangwei Zhang" userId="00c53528-d8f4-413e-b4b0-985264559294" providerId="ADAL" clId="{BE5150FE-1E01-4F4E-AE31-32C676CE7224}" dt="2024-08-11T06:58:25.854" v="23403"/>
        <pc:sldMkLst>
          <pc:docMk/>
          <pc:sldMk cId="420278173" sldId="300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407629798" sldId="300"/>
        </pc:sldMkLst>
      </pc:sldChg>
      <pc:sldChg chg="add modAnim">
        <pc:chgData name="Guangwei Zhang" userId="00c53528-d8f4-413e-b4b0-985264559294" providerId="ADAL" clId="{BE5150FE-1E01-4F4E-AE31-32C676CE7224}" dt="2024-08-11T06:58:34.273" v="23404"/>
        <pc:sldMkLst>
          <pc:docMk/>
          <pc:sldMk cId="713619055" sldId="301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728817228" sldId="301"/>
        </pc:sldMkLst>
      </pc:sldChg>
      <pc:sldChg chg="addSp modSp add mod">
        <pc:chgData name="Guangwei Zhang" userId="00c53528-d8f4-413e-b4b0-985264559294" providerId="ADAL" clId="{BE5150FE-1E01-4F4E-AE31-32C676CE7224}" dt="2024-07-21T11:47:33.960" v="3052"/>
        <pc:sldMkLst>
          <pc:docMk/>
          <pc:sldMk cId="2466048960" sldId="302"/>
        </pc:sldMkLst>
        <pc:picChg chg="mod">
          <ac:chgData name="Guangwei Zhang" userId="00c53528-d8f4-413e-b4b0-985264559294" providerId="ADAL" clId="{BE5150FE-1E01-4F4E-AE31-32C676CE7224}" dt="2024-07-21T11:47:33.780" v="3051" actId="1076"/>
          <ac:picMkLst>
            <pc:docMk/>
            <pc:sldMk cId="2466048960" sldId="302"/>
            <ac:picMk id="22" creationId="{751C5CF2-ECC4-42B0-E7B0-2DAB465CD563}"/>
          </ac:picMkLst>
        </pc:picChg>
        <pc:picChg chg="add mod">
          <ac:chgData name="Guangwei Zhang" userId="00c53528-d8f4-413e-b4b0-985264559294" providerId="ADAL" clId="{BE5150FE-1E01-4F4E-AE31-32C676CE7224}" dt="2024-07-21T11:47:33.960" v="3052"/>
          <ac:picMkLst>
            <pc:docMk/>
            <pc:sldMk cId="2466048960" sldId="302"/>
            <ac:picMk id="24" creationId="{4701361B-F6DB-6F39-5607-5A0937D08D7C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141032551" sldId="302"/>
        </pc:sldMkLst>
      </pc:sldChg>
      <pc:sldChg chg="addSp delSp modSp new mod modAnim">
        <pc:chgData name="Guangwei Zhang" userId="00c53528-d8f4-413e-b4b0-985264559294" providerId="ADAL" clId="{BE5150FE-1E01-4F4E-AE31-32C676CE7224}" dt="2024-08-11T07:02:36.152" v="23459"/>
        <pc:sldMkLst>
          <pc:docMk/>
          <pc:sldMk cId="1014076971" sldId="303"/>
        </pc:sldMkLst>
        <pc:spChg chg="mod">
          <ac:chgData name="Guangwei Zhang" userId="00c53528-d8f4-413e-b4b0-985264559294" providerId="ADAL" clId="{BE5150FE-1E01-4F4E-AE31-32C676CE7224}" dt="2024-07-22T13:03:33.594" v="11430" actId="20577"/>
          <ac:spMkLst>
            <pc:docMk/>
            <pc:sldMk cId="1014076971" sldId="303"/>
            <ac:spMk id="3" creationId="{AA8A07D6-DED3-262B-F950-243478053AB1}"/>
          </ac:spMkLst>
        </pc:spChg>
        <pc:spChg chg="add mod">
          <ac:chgData name="Guangwei Zhang" userId="00c53528-d8f4-413e-b4b0-985264559294" providerId="ADAL" clId="{BE5150FE-1E01-4F4E-AE31-32C676CE7224}" dt="2024-07-22T15:28:26.716" v="16059"/>
          <ac:spMkLst>
            <pc:docMk/>
            <pc:sldMk cId="1014076971" sldId="303"/>
            <ac:spMk id="4" creationId="{DEC4C9C7-40D5-180C-AE9A-B1F318EC94F8}"/>
          </ac:spMkLst>
        </pc:spChg>
        <pc:spChg chg="add del mod">
          <ac:chgData name="Guangwei Zhang" userId="00c53528-d8f4-413e-b4b0-985264559294" providerId="ADAL" clId="{BE5150FE-1E01-4F4E-AE31-32C676CE7224}" dt="2024-07-22T15:28:24.539" v="16057" actId="478"/>
          <ac:spMkLst>
            <pc:docMk/>
            <pc:sldMk cId="1014076971" sldId="303"/>
            <ac:spMk id="5" creationId="{E6FFC374-2768-E493-95D4-83259E5E25DA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978956157" sldId="303"/>
        </pc:sldMkLst>
      </pc:sldChg>
      <pc:sldChg chg="addSp delSp modSp new mod modClrScheme modAnim chgLayout">
        <pc:chgData name="Guangwei Zhang" userId="00c53528-d8f4-413e-b4b0-985264559294" providerId="ADAL" clId="{BE5150FE-1E01-4F4E-AE31-32C676CE7224}" dt="2024-08-11T06:56:54.908" v="23389"/>
        <pc:sldMkLst>
          <pc:docMk/>
          <pc:sldMk cId="129935792" sldId="304"/>
        </pc:sldMkLst>
        <pc:spChg chg="mod ord">
          <ac:chgData name="Guangwei Zhang" userId="00c53528-d8f4-413e-b4b0-985264559294" providerId="ADAL" clId="{BE5150FE-1E01-4F4E-AE31-32C676CE7224}" dt="2024-07-21T08:25:54.862" v="203" actId="700"/>
          <ac:spMkLst>
            <pc:docMk/>
            <pc:sldMk cId="129935792" sldId="304"/>
            <ac:spMk id="2" creationId="{B6E3DC41-F2C0-4F98-703C-23EE5CAA810D}"/>
          </ac:spMkLst>
        </pc:spChg>
        <pc:spChg chg="del mod ord">
          <ac:chgData name="Guangwei Zhang" userId="00c53528-d8f4-413e-b4b0-985264559294" providerId="ADAL" clId="{BE5150FE-1E01-4F4E-AE31-32C676CE7224}" dt="2024-07-21T08:25:54.862" v="203" actId="700"/>
          <ac:spMkLst>
            <pc:docMk/>
            <pc:sldMk cId="129935792" sldId="304"/>
            <ac:spMk id="3" creationId="{0709E2E3-8173-E857-5544-00384386AE8A}"/>
          </ac:spMkLst>
        </pc:spChg>
        <pc:spChg chg="add mod ord">
          <ac:chgData name="Guangwei Zhang" userId="00c53528-d8f4-413e-b4b0-985264559294" providerId="ADAL" clId="{BE5150FE-1E01-4F4E-AE31-32C676CE7224}" dt="2024-07-21T08:25:59.597" v="232" actId="20577"/>
          <ac:spMkLst>
            <pc:docMk/>
            <pc:sldMk cId="129935792" sldId="304"/>
            <ac:spMk id="4" creationId="{69DBD834-04D4-7C4B-AAE1-821F3FB6F36D}"/>
          </ac:spMkLst>
        </pc:spChg>
        <pc:spChg chg="add mod">
          <ac:chgData name="Guangwei Zhang" userId="00c53528-d8f4-413e-b4b0-985264559294" providerId="ADAL" clId="{BE5150FE-1E01-4F4E-AE31-32C676CE7224}" dt="2024-07-21T08:27:46.794" v="609" actId="20577"/>
          <ac:spMkLst>
            <pc:docMk/>
            <pc:sldMk cId="129935792" sldId="304"/>
            <ac:spMk id="5" creationId="{D36C24C3-90B9-E665-AC5E-6B394236BC9C}"/>
          </ac:spMkLst>
        </pc:spChg>
        <pc:spChg chg="add mod">
          <ac:chgData name="Guangwei Zhang" userId="00c53528-d8f4-413e-b4b0-985264559294" providerId="ADAL" clId="{BE5150FE-1E01-4F4E-AE31-32C676CE7224}" dt="2024-07-21T08:33:01.507" v="922" actId="20577"/>
          <ac:spMkLst>
            <pc:docMk/>
            <pc:sldMk cId="129935792" sldId="304"/>
            <ac:spMk id="6" creationId="{CB766960-52B8-AA8D-580E-59B0BC88877C}"/>
          </ac:spMkLst>
        </pc:spChg>
        <pc:picChg chg="add mod">
          <ac:chgData name="Guangwei Zhang" userId="00c53528-d8f4-413e-b4b0-985264559294" providerId="ADAL" clId="{BE5150FE-1E01-4F4E-AE31-32C676CE7224}" dt="2024-07-21T11:47:00.849" v="3042" actId="1076"/>
          <ac:picMkLst>
            <pc:docMk/>
            <pc:sldMk cId="129935792" sldId="304"/>
            <ac:picMk id="7" creationId="{F775EF98-1AB5-8ECF-7531-8288D46744F4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541013008" sldId="304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966976036" sldId="305"/>
        </pc:sldMkLst>
      </pc:sldChg>
      <pc:sldChg chg="addSp delSp modSp new mod modAnim">
        <pc:chgData name="Guangwei Zhang" userId="00c53528-d8f4-413e-b4b0-985264559294" providerId="ADAL" clId="{BE5150FE-1E01-4F4E-AE31-32C676CE7224}" dt="2024-08-11T06:58:57.228" v="23406"/>
        <pc:sldMkLst>
          <pc:docMk/>
          <pc:sldMk cId="2133716732" sldId="305"/>
        </pc:sldMkLst>
        <pc:spChg chg="mod">
          <ac:chgData name="Guangwei Zhang" userId="00c53528-d8f4-413e-b4b0-985264559294" providerId="ADAL" clId="{BE5150FE-1E01-4F4E-AE31-32C676CE7224}" dt="2024-07-22T07:34:19.131" v="3515" actId="20577"/>
          <ac:spMkLst>
            <pc:docMk/>
            <pc:sldMk cId="2133716732" sldId="305"/>
            <ac:spMk id="3" creationId="{E6258586-7C4F-A438-814E-0C1F1C78EF61}"/>
          </ac:spMkLst>
        </pc:spChg>
        <pc:spChg chg="add del mod">
          <ac:chgData name="Guangwei Zhang" userId="00c53528-d8f4-413e-b4b0-985264559294" providerId="ADAL" clId="{BE5150FE-1E01-4F4E-AE31-32C676CE7224}" dt="2024-07-21T08:37:09.339" v="972" actId="478"/>
          <ac:spMkLst>
            <pc:docMk/>
            <pc:sldMk cId="2133716732" sldId="305"/>
            <ac:spMk id="4" creationId="{9C022295-2D4B-B43E-82E2-9EE352F97C1F}"/>
          </ac:spMkLst>
        </pc:spChg>
        <pc:spChg chg="add mod">
          <ac:chgData name="Guangwei Zhang" userId="00c53528-d8f4-413e-b4b0-985264559294" providerId="ADAL" clId="{BE5150FE-1E01-4F4E-AE31-32C676CE7224}" dt="2024-07-21T08:40:00.675" v="1589" actId="20577"/>
          <ac:spMkLst>
            <pc:docMk/>
            <pc:sldMk cId="2133716732" sldId="305"/>
            <ac:spMk id="5" creationId="{7F4E82ED-3B97-7CD8-C5AF-D42E44C0B5E0}"/>
          </ac:spMkLst>
        </pc:spChg>
      </pc:sldChg>
      <pc:sldChg chg="addSp modSp new mod">
        <pc:chgData name="Guangwei Zhang" userId="00c53528-d8f4-413e-b4b0-985264559294" providerId="ADAL" clId="{BE5150FE-1E01-4F4E-AE31-32C676CE7224}" dt="2024-07-21T08:48:40.685" v="1994" actId="20577"/>
        <pc:sldMkLst>
          <pc:docMk/>
          <pc:sldMk cId="950668825" sldId="306"/>
        </pc:sldMkLst>
        <pc:spChg chg="mod">
          <ac:chgData name="Guangwei Zhang" userId="00c53528-d8f4-413e-b4b0-985264559294" providerId="ADAL" clId="{BE5150FE-1E01-4F4E-AE31-32C676CE7224}" dt="2024-07-21T08:44:52.844" v="1609" actId="20577"/>
          <ac:spMkLst>
            <pc:docMk/>
            <pc:sldMk cId="950668825" sldId="306"/>
            <ac:spMk id="3" creationId="{AD628C6E-8A19-1220-F54E-DB8CE9821168}"/>
          </ac:spMkLst>
        </pc:spChg>
        <pc:spChg chg="add mod">
          <ac:chgData name="Guangwei Zhang" userId="00c53528-d8f4-413e-b4b0-985264559294" providerId="ADAL" clId="{BE5150FE-1E01-4F4E-AE31-32C676CE7224}" dt="2024-07-21T08:46:56.047" v="1871" actId="20577"/>
          <ac:spMkLst>
            <pc:docMk/>
            <pc:sldMk cId="950668825" sldId="306"/>
            <ac:spMk id="4" creationId="{C3AA8EF5-5583-CD29-34A7-EF596E57F530}"/>
          </ac:spMkLst>
        </pc:spChg>
        <pc:spChg chg="add mod">
          <ac:chgData name="Guangwei Zhang" userId="00c53528-d8f4-413e-b4b0-985264559294" providerId="ADAL" clId="{BE5150FE-1E01-4F4E-AE31-32C676CE7224}" dt="2024-07-21T08:47:20.698" v="1885" actId="164"/>
          <ac:spMkLst>
            <pc:docMk/>
            <pc:sldMk cId="950668825" sldId="306"/>
            <ac:spMk id="5" creationId="{141E1FFE-30A7-CF29-125E-101D606BF045}"/>
          </ac:spMkLst>
        </pc:spChg>
        <pc:spChg chg="add mod">
          <ac:chgData name="Guangwei Zhang" userId="00c53528-d8f4-413e-b4b0-985264559294" providerId="ADAL" clId="{BE5150FE-1E01-4F4E-AE31-32C676CE7224}" dt="2024-07-21T08:47:20.698" v="1885" actId="164"/>
          <ac:spMkLst>
            <pc:docMk/>
            <pc:sldMk cId="950668825" sldId="306"/>
            <ac:spMk id="6" creationId="{9EA21A81-51EF-814A-A05A-C86FBF94DAC2}"/>
          </ac:spMkLst>
        </pc:spChg>
        <pc:spChg chg="add mod">
          <ac:chgData name="Guangwei Zhang" userId="00c53528-d8f4-413e-b4b0-985264559294" providerId="ADAL" clId="{BE5150FE-1E01-4F4E-AE31-32C676CE7224}" dt="2024-07-21T08:47:20.698" v="1885" actId="164"/>
          <ac:spMkLst>
            <pc:docMk/>
            <pc:sldMk cId="950668825" sldId="306"/>
            <ac:spMk id="7" creationId="{F5112F75-5E67-57E9-6EA3-F9B9CE792907}"/>
          </ac:spMkLst>
        </pc:spChg>
        <pc:spChg chg="mod">
          <ac:chgData name="Guangwei Zhang" userId="00c53528-d8f4-413e-b4b0-985264559294" providerId="ADAL" clId="{BE5150FE-1E01-4F4E-AE31-32C676CE7224}" dt="2024-07-21T08:47:31.236" v="1889" actId="14100"/>
          <ac:spMkLst>
            <pc:docMk/>
            <pc:sldMk cId="950668825" sldId="306"/>
            <ac:spMk id="10" creationId="{B7112DCF-9780-4D4E-5377-8C5B6EC224E3}"/>
          </ac:spMkLst>
        </pc:spChg>
        <pc:spChg chg="mod">
          <ac:chgData name="Guangwei Zhang" userId="00c53528-d8f4-413e-b4b0-985264559294" providerId="ADAL" clId="{BE5150FE-1E01-4F4E-AE31-32C676CE7224}" dt="2024-07-21T08:47:33.904" v="1890" actId="1076"/>
          <ac:spMkLst>
            <pc:docMk/>
            <pc:sldMk cId="950668825" sldId="306"/>
            <ac:spMk id="11" creationId="{ED84B0FD-398F-AEA4-7A1C-1E36A7DD37E5}"/>
          </ac:spMkLst>
        </pc:spChg>
        <pc:spChg chg="mod">
          <ac:chgData name="Guangwei Zhang" userId="00c53528-d8f4-413e-b4b0-985264559294" providerId="ADAL" clId="{BE5150FE-1E01-4F4E-AE31-32C676CE7224}" dt="2024-07-21T08:47:26.671" v="1888" actId="20577"/>
          <ac:spMkLst>
            <pc:docMk/>
            <pc:sldMk cId="950668825" sldId="306"/>
            <ac:spMk id="12" creationId="{F63D30DF-8338-8077-3E0C-402D6424E6E3}"/>
          </ac:spMkLst>
        </pc:spChg>
        <pc:spChg chg="add mod">
          <ac:chgData name="Guangwei Zhang" userId="00c53528-d8f4-413e-b4b0-985264559294" providerId="ADAL" clId="{BE5150FE-1E01-4F4E-AE31-32C676CE7224}" dt="2024-07-21T08:48:40.685" v="1994" actId="20577"/>
          <ac:spMkLst>
            <pc:docMk/>
            <pc:sldMk cId="950668825" sldId="306"/>
            <ac:spMk id="13" creationId="{F5A818E1-8C50-9F3A-3462-F3D1E7FAF01A}"/>
          </ac:spMkLst>
        </pc:spChg>
        <pc:grpChg chg="add mod">
          <ac:chgData name="Guangwei Zhang" userId="00c53528-d8f4-413e-b4b0-985264559294" providerId="ADAL" clId="{BE5150FE-1E01-4F4E-AE31-32C676CE7224}" dt="2024-07-21T08:47:20.698" v="1885" actId="164"/>
          <ac:grpSpMkLst>
            <pc:docMk/>
            <pc:sldMk cId="950668825" sldId="306"/>
            <ac:grpSpMk id="8" creationId="{E0F15C6C-3791-B0B4-AF82-C9861911CF02}"/>
          </ac:grpSpMkLst>
        </pc:grpChg>
        <pc:grpChg chg="add mod">
          <ac:chgData name="Guangwei Zhang" userId="00c53528-d8f4-413e-b4b0-985264559294" providerId="ADAL" clId="{BE5150FE-1E01-4F4E-AE31-32C676CE7224}" dt="2024-07-21T08:47:51.443" v="1896" actId="1076"/>
          <ac:grpSpMkLst>
            <pc:docMk/>
            <pc:sldMk cId="950668825" sldId="306"/>
            <ac:grpSpMk id="9" creationId="{D20F337A-FE73-C60D-7F90-17ECB06EBAE1}"/>
          </ac:grpSpMkLst>
        </pc:gr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259847085" sldId="306"/>
        </pc:sldMkLst>
      </pc:sldChg>
      <pc:sldChg chg="addSp modSp new mod modAnim">
        <pc:chgData name="Guangwei Zhang" userId="00c53528-d8f4-413e-b4b0-985264559294" providerId="ADAL" clId="{BE5150FE-1E01-4F4E-AE31-32C676CE7224}" dt="2024-08-11T06:59:38.432" v="23413"/>
        <pc:sldMkLst>
          <pc:docMk/>
          <pc:sldMk cId="1649513655" sldId="307"/>
        </pc:sldMkLst>
        <pc:spChg chg="mod">
          <ac:chgData name="Guangwei Zhang" userId="00c53528-d8f4-413e-b4b0-985264559294" providerId="ADAL" clId="{BE5150FE-1E01-4F4E-AE31-32C676CE7224}" dt="2024-07-21T08:49:15.431" v="2045" actId="20577"/>
          <ac:spMkLst>
            <pc:docMk/>
            <pc:sldMk cId="1649513655" sldId="307"/>
            <ac:spMk id="3" creationId="{617089B7-F3B0-1F1B-98D6-5C65C1942075}"/>
          </ac:spMkLst>
        </pc:spChg>
        <pc:spChg chg="add mod">
          <ac:chgData name="Guangwei Zhang" userId="00c53528-d8f4-413e-b4b0-985264559294" providerId="ADAL" clId="{BE5150FE-1E01-4F4E-AE31-32C676CE7224}" dt="2024-07-22T13:19:10.725" v="11875" actId="20577"/>
          <ac:spMkLst>
            <pc:docMk/>
            <pc:sldMk cId="1649513655" sldId="307"/>
            <ac:spMk id="4" creationId="{D350B3F7-2953-D9FB-FD05-1CB8F50CF7AE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215185847" sldId="307"/>
        </pc:sldMkLst>
      </pc:sldChg>
      <pc:sldChg chg="addSp modSp new mod modAnim">
        <pc:chgData name="Guangwei Zhang" userId="00c53528-d8f4-413e-b4b0-985264559294" providerId="ADAL" clId="{BE5150FE-1E01-4F4E-AE31-32C676CE7224}" dt="2024-08-11T06:59:57.439" v="23417"/>
        <pc:sldMkLst>
          <pc:docMk/>
          <pc:sldMk cId="1850016609" sldId="308"/>
        </pc:sldMkLst>
        <pc:spChg chg="mod">
          <ac:chgData name="Guangwei Zhang" userId="00c53528-d8f4-413e-b4b0-985264559294" providerId="ADAL" clId="{BE5150FE-1E01-4F4E-AE31-32C676CE7224}" dt="2024-07-22T08:51:22.727" v="6517" actId="113"/>
          <ac:spMkLst>
            <pc:docMk/>
            <pc:sldMk cId="1850016609" sldId="308"/>
            <ac:spMk id="3" creationId="{F86E7B6A-6124-FD35-41B5-FF42CA40AA8F}"/>
          </ac:spMkLst>
        </pc:spChg>
        <pc:spChg chg="add mod">
          <ac:chgData name="Guangwei Zhang" userId="00c53528-d8f4-413e-b4b0-985264559294" providerId="ADAL" clId="{BE5150FE-1E01-4F4E-AE31-32C676CE7224}" dt="2024-07-21T11:47:47.888" v="3068" actId="20577"/>
          <ac:spMkLst>
            <pc:docMk/>
            <pc:sldMk cId="1850016609" sldId="308"/>
            <ac:spMk id="4" creationId="{0896B59E-9644-E337-BA0D-8B35A3FCF88C}"/>
          </ac:spMkLst>
        </pc:spChg>
        <pc:spChg chg="add mod">
          <ac:chgData name="Guangwei Zhang" userId="00c53528-d8f4-413e-b4b0-985264559294" providerId="ADAL" clId="{BE5150FE-1E01-4F4E-AE31-32C676CE7224}" dt="2024-07-22T07:30:01.752" v="3363" actId="20577"/>
          <ac:spMkLst>
            <pc:docMk/>
            <pc:sldMk cId="1850016609" sldId="308"/>
            <ac:spMk id="5" creationId="{7973AD23-64DF-AA10-2DE2-8292A66A73A3}"/>
          </ac:spMkLst>
        </pc:spChg>
        <pc:spChg chg="add mod">
          <ac:chgData name="Guangwei Zhang" userId="00c53528-d8f4-413e-b4b0-985264559294" providerId="ADAL" clId="{BE5150FE-1E01-4F4E-AE31-32C676CE7224}" dt="2024-07-22T07:30:50.369" v="3459" actId="1076"/>
          <ac:spMkLst>
            <pc:docMk/>
            <pc:sldMk cId="1850016609" sldId="308"/>
            <ac:spMk id="6" creationId="{7C178044-CBB6-0697-F1A5-726DD7EA10A2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377433302" sldId="308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11976950" sldId="309"/>
        </pc:sldMkLst>
      </pc:sldChg>
      <pc:sldChg chg="addSp modSp new mod">
        <pc:chgData name="Guangwei Zhang" userId="00c53528-d8f4-413e-b4b0-985264559294" providerId="ADAL" clId="{BE5150FE-1E01-4F4E-AE31-32C676CE7224}" dt="2024-07-22T07:47:41.201" v="4208" actId="20577"/>
        <pc:sldMkLst>
          <pc:docMk/>
          <pc:sldMk cId="3966933798" sldId="309"/>
        </pc:sldMkLst>
        <pc:spChg chg="mod">
          <ac:chgData name="Guangwei Zhang" userId="00c53528-d8f4-413e-b4b0-985264559294" providerId="ADAL" clId="{BE5150FE-1E01-4F4E-AE31-32C676CE7224}" dt="2024-07-22T07:47:18.877" v="4111" actId="20577"/>
          <ac:spMkLst>
            <pc:docMk/>
            <pc:sldMk cId="3966933798" sldId="309"/>
            <ac:spMk id="3" creationId="{9997B072-8BCA-00DC-0AD7-04ABC9199004}"/>
          </ac:spMkLst>
        </pc:spChg>
        <pc:spChg chg="add mod">
          <ac:chgData name="Guangwei Zhang" userId="00c53528-d8f4-413e-b4b0-985264559294" providerId="ADAL" clId="{BE5150FE-1E01-4F4E-AE31-32C676CE7224}" dt="2024-07-22T07:47:41.201" v="4208" actId="20577"/>
          <ac:spMkLst>
            <pc:docMk/>
            <pc:sldMk cId="3966933798" sldId="309"/>
            <ac:spMk id="4" creationId="{59D6BB27-58E3-B8B8-05C5-81D871EB3165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632177142" sldId="310"/>
        </pc:sldMkLst>
      </pc:sldChg>
      <pc:sldChg chg="addSp modSp new mod modAnim">
        <pc:chgData name="Guangwei Zhang" userId="00c53528-d8f4-413e-b4b0-985264559294" providerId="ADAL" clId="{BE5150FE-1E01-4F4E-AE31-32C676CE7224}" dt="2024-08-11T07:00:21.825" v="23423"/>
        <pc:sldMkLst>
          <pc:docMk/>
          <pc:sldMk cId="4065124617" sldId="310"/>
        </pc:sldMkLst>
        <pc:spChg chg="mod">
          <ac:chgData name="Guangwei Zhang" userId="00c53528-d8f4-413e-b4b0-985264559294" providerId="ADAL" clId="{BE5150FE-1E01-4F4E-AE31-32C676CE7224}" dt="2024-07-22T07:38:22.946" v="3869" actId="20577"/>
          <ac:spMkLst>
            <pc:docMk/>
            <pc:sldMk cId="4065124617" sldId="310"/>
            <ac:spMk id="3" creationId="{0150D4CC-923E-BCE9-7077-0AAA66420752}"/>
          </ac:spMkLst>
        </pc:spChg>
        <pc:spChg chg="add mod">
          <ac:chgData name="Guangwei Zhang" userId="00c53528-d8f4-413e-b4b0-985264559294" providerId="ADAL" clId="{BE5150FE-1E01-4F4E-AE31-32C676CE7224}" dt="2024-07-22T07:35:55.133" v="3606" actId="20577"/>
          <ac:spMkLst>
            <pc:docMk/>
            <pc:sldMk cId="4065124617" sldId="310"/>
            <ac:spMk id="4" creationId="{6D53685B-147B-0FB0-CE5E-7BA89BEDA3B2}"/>
          </ac:spMkLst>
        </pc:spChg>
        <pc:spChg chg="add mod">
          <ac:chgData name="Guangwei Zhang" userId="00c53528-d8f4-413e-b4b0-985264559294" providerId="ADAL" clId="{BE5150FE-1E01-4F4E-AE31-32C676CE7224}" dt="2024-07-22T07:38:03.265" v="3857" actId="20577"/>
          <ac:spMkLst>
            <pc:docMk/>
            <pc:sldMk cId="4065124617" sldId="310"/>
            <ac:spMk id="6" creationId="{6A944286-A7CF-68EA-6F12-17D965457D6C}"/>
          </ac:spMkLst>
        </pc:spChg>
        <pc:spChg chg="add mod">
          <ac:chgData name="Guangwei Zhang" userId="00c53528-d8f4-413e-b4b0-985264559294" providerId="ADAL" clId="{BE5150FE-1E01-4F4E-AE31-32C676CE7224}" dt="2024-07-22T07:47:00.570" v="4087" actId="20577"/>
          <ac:spMkLst>
            <pc:docMk/>
            <pc:sldMk cId="4065124617" sldId="310"/>
            <ac:spMk id="7" creationId="{CD702AE3-8505-615C-AF0D-41A95FB6F186}"/>
          </ac:spMkLst>
        </pc:spChg>
        <pc:picChg chg="add mod">
          <ac:chgData name="Guangwei Zhang" userId="00c53528-d8f4-413e-b4b0-985264559294" providerId="ADAL" clId="{BE5150FE-1E01-4F4E-AE31-32C676CE7224}" dt="2024-07-22T07:36:36.414" v="3608" actId="1076"/>
          <ac:picMkLst>
            <pc:docMk/>
            <pc:sldMk cId="4065124617" sldId="310"/>
            <ac:picMk id="5" creationId="{C6E9C480-C977-34CD-0630-E0B010B038FE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70804221" sldId="311"/>
        </pc:sldMkLst>
      </pc:sldChg>
      <pc:sldChg chg="addSp delSp modSp new mod">
        <pc:chgData name="Guangwei Zhang" userId="00c53528-d8f4-413e-b4b0-985264559294" providerId="ADAL" clId="{BE5150FE-1E01-4F4E-AE31-32C676CE7224}" dt="2024-07-22T07:25:44.543" v="3239" actId="478"/>
        <pc:sldMkLst>
          <pc:docMk/>
          <pc:sldMk cId="2789067641" sldId="311"/>
        </pc:sldMkLst>
        <pc:spChg chg="mod">
          <ac:chgData name="Guangwei Zhang" userId="00c53528-d8f4-413e-b4b0-985264559294" providerId="ADAL" clId="{BE5150FE-1E01-4F4E-AE31-32C676CE7224}" dt="2024-07-22T07:20:36.237" v="3192" actId="20577"/>
          <ac:spMkLst>
            <pc:docMk/>
            <pc:sldMk cId="2789067641" sldId="311"/>
            <ac:spMk id="3" creationId="{2DF84E0B-7BAE-2646-2EAC-1AF1C96FEC43}"/>
          </ac:spMkLst>
        </pc:spChg>
        <pc:spChg chg="add mod">
          <ac:chgData name="Guangwei Zhang" userId="00c53528-d8f4-413e-b4b0-985264559294" providerId="ADAL" clId="{BE5150FE-1E01-4F4E-AE31-32C676CE7224}" dt="2024-07-22T07:22:24.941" v="3237"/>
          <ac:spMkLst>
            <pc:docMk/>
            <pc:sldMk cId="2789067641" sldId="311"/>
            <ac:spMk id="4" creationId="{6E47C67C-1CA2-A7BF-600E-C7B4151FB783}"/>
          </ac:spMkLst>
        </pc:spChg>
        <pc:picChg chg="add del mod">
          <ac:chgData name="Guangwei Zhang" userId="00c53528-d8f4-413e-b4b0-985264559294" providerId="ADAL" clId="{BE5150FE-1E01-4F4E-AE31-32C676CE7224}" dt="2024-07-22T07:25:44.543" v="3239" actId="478"/>
          <ac:picMkLst>
            <pc:docMk/>
            <pc:sldMk cId="2789067641" sldId="311"/>
            <ac:picMk id="5" creationId="{284E5915-8665-3C80-6B91-DE1AF742302B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462063832" sldId="312"/>
        </pc:sldMkLst>
      </pc:sldChg>
      <pc:sldChg chg="addSp modSp new mod">
        <pc:chgData name="Guangwei Zhang" userId="00c53528-d8f4-413e-b4b0-985264559294" providerId="ADAL" clId="{BE5150FE-1E01-4F4E-AE31-32C676CE7224}" dt="2024-08-11T06:56:01.832" v="23387" actId="1076"/>
        <pc:sldMkLst>
          <pc:docMk/>
          <pc:sldMk cId="3627488035" sldId="312"/>
        </pc:sldMkLst>
        <pc:spChg chg="mod">
          <ac:chgData name="Guangwei Zhang" userId="00c53528-d8f4-413e-b4b0-985264559294" providerId="ADAL" clId="{BE5150FE-1E01-4F4E-AE31-32C676CE7224}" dt="2024-07-22T07:28:19.908" v="3299" actId="20577"/>
          <ac:spMkLst>
            <pc:docMk/>
            <pc:sldMk cId="3627488035" sldId="312"/>
            <ac:spMk id="3" creationId="{BD039B86-2880-1DD6-4720-FDDD0D8FEFCE}"/>
          </ac:spMkLst>
        </pc:spChg>
        <pc:picChg chg="add mod">
          <ac:chgData name="Guangwei Zhang" userId="00c53528-d8f4-413e-b4b0-985264559294" providerId="ADAL" clId="{BE5150FE-1E01-4F4E-AE31-32C676CE7224}" dt="2024-08-11T06:56:01.832" v="23387" actId="1076"/>
          <ac:picMkLst>
            <pc:docMk/>
            <pc:sldMk cId="3627488035" sldId="312"/>
            <ac:picMk id="4" creationId="{D788FADE-743F-BCD9-C2ED-CADA6814B7D1}"/>
          </ac:picMkLst>
        </pc:picChg>
      </pc:sldChg>
      <pc:sldChg chg="addSp delSp modSp new mod modClrScheme chgLayout">
        <pc:chgData name="Guangwei Zhang" userId="00c53528-d8f4-413e-b4b0-985264559294" providerId="ADAL" clId="{BE5150FE-1E01-4F4E-AE31-32C676CE7224}" dt="2024-07-22T13:02:42.447" v="11358" actId="20577"/>
        <pc:sldMkLst>
          <pc:docMk/>
          <pc:sldMk cId="2156160090" sldId="313"/>
        </pc:sldMkLst>
        <pc:spChg chg="mod ord">
          <ac:chgData name="Guangwei Zhang" userId="00c53528-d8f4-413e-b4b0-985264559294" providerId="ADAL" clId="{BE5150FE-1E01-4F4E-AE31-32C676CE7224}" dt="2024-07-22T07:34:35.852" v="3517" actId="700"/>
          <ac:spMkLst>
            <pc:docMk/>
            <pc:sldMk cId="2156160090" sldId="313"/>
            <ac:spMk id="2" creationId="{9F9D5F5E-110F-53EA-D777-2B4F8939F4DE}"/>
          </ac:spMkLst>
        </pc:spChg>
        <pc:spChg chg="del mod ord">
          <ac:chgData name="Guangwei Zhang" userId="00c53528-d8f4-413e-b4b0-985264559294" providerId="ADAL" clId="{BE5150FE-1E01-4F4E-AE31-32C676CE7224}" dt="2024-07-22T07:34:35.852" v="3517" actId="700"/>
          <ac:spMkLst>
            <pc:docMk/>
            <pc:sldMk cId="2156160090" sldId="313"/>
            <ac:spMk id="3" creationId="{ACFAC598-EADA-6EF7-7CE0-92D35091F34C}"/>
          </ac:spMkLst>
        </pc:spChg>
        <pc:spChg chg="add mod ord">
          <ac:chgData name="Guangwei Zhang" userId="00c53528-d8f4-413e-b4b0-985264559294" providerId="ADAL" clId="{BE5150FE-1E01-4F4E-AE31-32C676CE7224}" dt="2024-07-22T13:02:42.447" v="11358" actId="20577"/>
          <ac:spMkLst>
            <pc:docMk/>
            <pc:sldMk cId="2156160090" sldId="313"/>
            <ac:spMk id="4" creationId="{EF3A7D12-DB44-885E-D0DB-74969D07E59F}"/>
          </ac:spMkLst>
        </pc:spChg>
        <pc:spChg chg="add mod">
          <ac:chgData name="Guangwei Zhang" userId="00c53528-d8f4-413e-b4b0-985264559294" providerId="ADAL" clId="{BE5150FE-1E01-4F4E-AE31-32C676CE7224}" dt="2024-07-22T08:46:46.459" v="6227" actId="1076"/>
          <ac:spMkLst>
            <pc:docMk/>
            <pc:sldMk cId="2156160090" sldId="313"/>
            <ac:spMk id="5" creationId="{A88713B2-1550-8271-76F9-481C2BBEC380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488590106" sldId="313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526704038" sldId="314"/>
        </pc:sldMkLst>
      </pc:sldChg>
      <pc:sldChg chg="addSp delSp modSp new mod modAnim">
        <pc:chgData name="Guangwei Zhang" userId="00c53528-d8f4-413e-b4b0-985264559294" providerId="ADAL" clId="{BE5150FE-1E01-4F4E-AE31-32C676CE7224}" dt="2024-08-11T07:00:35.377" v="23427"/>
        <pc:sldMkLst>
          <pc:docMk/>
          <pc:sldMk cId="939929196" sldId="314"/>
        </pc:sldMkLst>
        <pc:spChg chg="mod">
          <ac:chgData name="Guangwei Zhang" userId="00c53528-d8f4-413e-b4b0-985264559294" providerId="ADAL" clId="{BE5150FE-1E01-4F4E-AE31-32C676CE7224}" dt="2024-07-22T08:23:38.613" v="5345" actId="20577"/>
          <ac:spMkLst>
            <pc:docMk/>
            <pc:sldMk cId="939929196" sldId="314"/>
            <ac:spMk id="3" creationId="{03628B24-2791-B930-F42C-DF25D1D78AEB}"/>
          </ac:spMkLst>
        </pc:spChg>
        <pc:spChg chg="add del mod">
          <ac:chgData name="Guangwei Zhang" userId="00c53528-d8f4-413e-b4b0-985264559294" providerId="ADAL" clId="{BE5150FE-1E01-4F4E-AE31-32C676CE7224}" dt="2024-07-22T07:54:01.132" v="4316" actId="1076"/>
          <ac:spMkLst>
            <pc:docMk/>
            <pc:sldMk cId="939929196" sldId="314"/>
            <ac:spMk id="9" creationId="{5E1F338D-A317-41FB-8EB7-7D043A26ABA6}"/>
          </ac:spMkLst>
        </pc:spChg>
        <pc:spChg chg="add del mod">
          <ac:chgData name="Guangwei Zhang" userId="00c53528-d8f4-413e-b4b0-985264559294" providerId="ADAL" clId="{BE5150FE-1E01-4F4E-AE31-32C676CE7224}" dt="2024-07-22T07:54:15.621" v="4330" actId="20577"/>
          <ac:spMkLst>
            <pc:docMk/>
            <pc:sldMk cId="939929196" sldId="314"/>
            <ac:spMk id="11" creationId="{6DF29065-0DE8-F40C-0E2C-A27FB546F5BD}"/>
          </ac:spMkLst>
        </pc:spChg>
        <pc:spChg chg="add mod">
          <ac:chgData name="Guangwei Zhang" userId="00c53528-d8f4-413e-b4b0-985264559294" providerId="ADAL" clId="{BE5150FE-1E01-4F4E-AE31-32C676CE7224}" dt="2024-07-22T07:54:11.452" v="4324" actId="571"/>
          <ac:spMkLst>
            <pc:docMk/>
            <pc:sldMk cId="939929196" sldId="314"/>
            <ac:spMk id="13" creationId="{70631410-5256-5D8C-49BC-33318C309EB9}"/>
          </ac:spMkLst>
        </pc:spChg>
        <pc:spChg chg="add mod">
          <ac:chgData name="Guangwei Zhang" userId="00c53528-d8f4-413e-b4b0-985264559294" providerId="ADAL" clId="{BE5150FE-1E01-4F4E-AE31-32C676CE7224}" dt="2024-07-22T07:54:18.172" v="4336" actId="5793"/>
          <ac:spMkLst>
            <pc:docMk/>
            <pc:sldMk cId="939929196" sldId="314"/>
            <ac:spMk id="14" creationId="{DD22D859-1D5C-D131-7BD0-2C7790BE800F}"/>
          </ac:spMkLst>
        </pc:spChg>
        <pc:spChg chg="add mod">
          <ac:chgData name="Guangwei Zhang" userId="00c53528-d8f4-413e-b4b0-985264559294" providerId="ADAL" clId="{BE5150FE-1E01-4F4E-AE31-32C676CE7224}" dt="2024-07-22T07:54:43.304" v="4341" actId="164"/>
          <ac:spMkLst>
            <pc:docMk/>
            <pc:sldMk cId="939929196" sldId="314"/>
            <ac:spMk id="15" creationId="{98D4A977-117C-ED41-4521-33B911F99EC8}"/>
          </ac:spMkLst>
        </pc:spChg>
        <pc:spChg chg="add mod">
          <ac:chgData name="Guangwei Zhang" userId="00c53528-d8f4-413e-b4b0-985264559294" providerId="ADAL" clId="{BE5150FE-1E01-4F4E-AE31-32C676CE7224}" dt="2024-07-22T07:54:43.304" v="4341" actId="164"/>
          <ac:spMkLst>
            <pc:docMk/>
            <pc:sldMk cId="939929196" sldId="314"/>
            <ac:spMk id="16" creationId="{3CAEDC44-CCF3-DA9D-B5AB-801C11224130}"/>
          </ac:spMkLst>
        </pc:spChg>
        <pc:spChg chg="add mod">
          <ac:chgData name="Guangwei Zhang" userId="00c53528-d8f4-413e-b4b0-985264559294" providerId="ADAL" clId="{BE5150FE-1E01-4F4E-AE31-32C676CE7224}" dt="2024-07-22T07:54:43.304" v="4341" actId="164"/>
          <ac:spMkLst>
            <pc:docMk/>
            <pc:sldMk cId="939929196" sldId="314"/>
            <ac:spMk id="17" creationId="{73BC0436-FE35-37C5-ED87-63D6BFDD76E4}"/>
          </ac:spMkLst>
        </pc:spChg>
        <pc:spChg chg="mod">
          <ac:chgData name="Guangwei Zhang" userId="00c53528-d8f4-413e-b4b0-985264559294" providerId="ADAL" clId="{BE5150FE-1E01-4F4E-AE31-32C676CE7224}" dt="2024-07-22T07:55:28.186" v="4346" actId="571"/>
          <ac:spMkLst>
            <pc:docMk/>
            <pc:sldMk cId="939929196" sldId="314"/>
            <ac:spMk id="20" creationId="{FDECA1A6-1490-1040-5766-66C6AF01C31C}"/>
          </ac:spMkLst>
        </pc:spChg>
        <pc:spChg chg="mod">
          <ac:chgData name="Guangwei Zhang" userId="00c53528-d8f4-413e-b4b0-985264559294" providerId="ADAL" clId="{BE5150FE-1E01-4F4E-AE31-32C676CE7224}" dt="2024-07-22T07:55:28.186" v="4346" actId="571"/>
          <ac:spMkLst>
            <pc:docMk/>
            <pc:sldMk cId="939929196" sldId="314"/>
            <ac:spMk id="21" creationId="{953C37A3-68EF-8E93-B4CE-FF54E622E351}"/>
          </ac:spMkLst>
        </pc:spChg>
        <pc:spChg chg="mod">
          <ac:chgData name="Guangwei Zhang" userId="00c53528-d8f4-413e-b4b0-985264559294" providerId="ADAL" clId="{BE5150FE-1E01-4F4E-AE31-32C676CE7224}" dt="2024-07-22T07:55:32.385" v="4348" actId="1076"/>
          <ac:spMkLst>
            <pc:docMk/>
            <pc:sldMk cId="939929196" sldId="314"/>
            <ac:spMk id="22" creationId="{4CE71A07-27D8-3167-452C-BCE916BB0A70}"/>
          </ac:spMkLst>
        </pc:spChg>
        <pc:spChg chg="add mod">
          <ac:chgData name="Guangwei Zhang" userId="00c53528-d8f4-413e-b4b0-985264559294" providerId="ADAL" clId="{BE5150FE-1E01-4F4E-AE31-32C676CE7224}" dt="2024-07-22T08:06:41.417" v="5251" actId="114"/>
          <ac:spMkLst>
            <pc:docMk/>
            <pc:sldMk cId="939929196" sldId="314"/>
            <ac:spMk id="23" creationId="{2B537E89-5AC7-D571-A80C-F922AF0FE86A}"/>
          </ac:spMkLst>
        </pc:spChg>
        <pc:spChg chg="add mod">
          <ac:chgData name="Guangwei Zhang" userId="00c53528-d8f4-413e-b4b0-985264559294" providerId="ADAL" clId="{BE5150FE-1E01-4F4E-AE31-32C676CE7224}" dt="2024-07-22T08:03:56.643" v="5071" actId="1076"/>
          <ac:spMkLst>
            <pc:docMk/>
            <pc:sldMk cId="939929196" sldId="314"/>
            <ac:spMk id="24" creationId="{52C77016-B676-08E0-4C47-F8D85C58D2B3}"/>
          </ac:spMkLst>
        </pc:spChg>
        <pc:spChg chg="add del mod">
          <ac:chgData name="Guangwei Zhang" userId="00c53528-d8f4-413e-b4b0-985264559294" providerId="ADAL" clId="{BE5150FE-1E01-4F4E-AE31-32C676CE7224}" dt="2024-07-22T08:01:59.928" v="4936" actId="478"/>
          <ac:spMkLst>
            <pc:docMk/>
            <pc:sldMk cId="939929196" sldId="314"/>
            <ac:spMk id="25" creationId="{46B4DEF5-B339-21DF-C494-7D7C9066D5FF}"/>
          </ac:spMkLst>
        </pc:spChg>
        <pc:spChg chg="add mod">
          <ac:chgData name="Guangwei Zhang" userId="00c53528-d8f4-413e-b4b0-985264559294" providerId="ADAL" clId="{BE5150FE-1E01-4F4E-AE31-32C676CE7224}" dt="2024-07-22T08:05:48.025" v="5157" actId="1076"/>
          <ac:spMkLst>
            <pc:docMk/>
            <pc:sldMk cId="939929196" sldId="314"/>
            <ac:spMk id="26" creationId="{7DD53DEE-5E8F-18D0-464C-C4D51D72EE8C}"/>
          </ac:spMkLst>
        </pc:spChg>
        <pc:grpChg chg="add mod">
          <ac:chgData name="Guangwei Zhang" userId="00c53528-d8f4-413e-b4b0-985264559294" providerId="ADAL" clId="{BE5150FE-1E01-4F4E-AE31-32C676CE7224}" dt="2024-07-22T07:54:43.304" v="4341" actId="164"/>
          <ac:grpSpMkLst>
            <pc:docMk/>
            <pc:sldMk cId="939929196" sldId="314"/>
            <ac:grpSpMk id="18" creationId="{CD783102-1F0A-567B-4E41-C07EF1A5CA7A}"/>
          </ac:grpSpMkLst>
        </pc:grpChg>
        <pc:grpChg chg="add mod">
          <ac:chgData name="Guangwei Zhang" userId="00c53528-d8f4-413e-b4b0-985264559294" providerId="ADAL" clId="{BE5150FE-1E01-4F4E-AE31-32C676CE7224}" dt="2024-07-22T07:55:34.112" v="4349" actId="1076"/>
          <ac:grpSpMkLst>
            <pc:docMk/>
            <pc:sldMk cId="939929196" sldId="314"/>
            <ac:grpSpMk id="19" creationId="{0A0A9E86-5477-0B15-8BB0-46FBE237927B}"/>
          </ac:grpSpMkLst>
        </pc:grpChg>
        <pc:cxnChg chg="add">
          <ac:chgData name="Guangwei Zhang" userId="00c53528-d8f4-413e-b4b0-985264559294" providerId="ADAL" clId="{BE5150FE-1E01-4F4E-AE31-32C676CE7224}" dt="2024-07-22T07:51:50.438" v="4298" actId="11529"/>
          <ac:cxnSpMkLst>
            <pc:docMk/>
            <pc:sldMk cId="939929196" sldId="314"/>
            <ac:cxnSpMk id="5" creationId="{95D4D5A3-F33E-BF49-B5B5-A74B20877A93}"/>
          </ac:cxnSpMkLst>
        </pc:cxnChg>
        <pc:cxnChg chg="add mod">
          <ac:chgData name="Guangwei Zhang" userId="00c53528-d8f4-413e-b4b0-985264559294" providerId="ADAL" clId="{BE5150FE-1E01-4F4E-AE31-32C676CE7224}" dt="2024-07-22T07:51:52.171" v="4299" actId="571"/>
          <ac:cxnSpMkLst>
            <pc:docMk/>
            <pc:sldMk cId="939929196" sldId="314"/>
            <ac:cxnSpMk id="6" creationId="{9035CCA1-ABDA-753D-4586-2A99C9D6AC50}"/>
          </ac:cxnSpMkLst>
        </pc:cxnChg>
        <pc:cxnChg chg="add del mod">
          <ac:chgData name="Guangwei Zhang" userId="00c53528-d8f4-413e-b4b0-985264559294" providerId="ADAL" clId="{BE5150FE-1E01-4F4E-AE31-32C676CE7224}" dt="2024-07-22T07:54:01.132" v="4316" actId="1076"/>
          <ac:cxnSpMkLst>
            <pc:docMk/>
            <pc:sldMk cId="939929196" sldId="314"/>
            <ac:cxnSpMk id="8" creationId="{59606FF3-347C-348F-655E-21ECC0FE2E21}"/>
          </ac:cxnSpMkLst>
        </pc:cxnChg>
        <pc:cxnChg chg="add del mod">
          <ac:chgData name="Guangwei Zhang" userId="00c53528-d8f4-413e-b4b0-985264559294" providerId="ADAL" clId="{BE5150FE-1E01-4F4E-AE31-32C676CE7224}" dt="2024-07-22T07:54:09.081" v="4323" actId="21"/>
          <ac:cxnSpMkLst>
            <pc:docMk/>
            <pc:sldMk cId="939929196" sldId="314"/>
            <ac:cxnSpMk id="10" creationId="{45E65C13-8ED4-9875-D14D-411CFA354605}"/>
          </ac:cxnSpMkLst>
        </pc:cxnChg>
        <pc:cxnChg chg="add mod">
          <ac:chgData name="Guangwei Zhang" userId="00c53528-d8f4-413e-b4b0-985264559294" providerId="ADAL" clId="{BE5150FE-1E01-4F4E-AE31-32C676CE7224}" dt="2024-07-22T07:54:11.452" v="4324" actId="571"/>
          <ac:cxnSpMkLst>
            <pc:docMk/>
            <pc:sldMk cId="939929196" sldId="314"/>
            <ac:cxnSpMk id="12" creationId="{1032FC78-C446-6B72-8433-CEDB75066718}"/>
          </ac:cxnSpMkLst>
        </pc:cxn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228118706" sldId="315"/>
        </pc:sldMkLst>
      </pc:sldChg>
      <pc:sldChg chg="new del">
        <pc:chgData name="Guangwei Zhang" userId="00c53528-d8f4-413e-b4b0-985264559294" providerId="ADAL" clId="{BE5150FE-1E01-4F4E-AE31-32C676CE7224}" dt="2024-07-22T08:06:55.595" v="5254" actId="2696"/>
        <pc:sldMkLst>
          <pc:docMk/>
          <pc:sldMk cId="2116800848" sldId="315"/>
        </pc:sldMkLst>
      </pc:sldChg>
      <pc:sldChg chg="delSp modSp add mod modAnim">
        <pc:chgData name="Guangwei Zhang" userId="00c53528-d8f4-413e-b4b0-985264559294" providerId="ADAL" clId="{BE5150FE-1E01-4F4E-AE31-32C676CE7224}" dt="2024-08-11T07:00:40.525" v="23428"/>
        <pc:sldMkLst>
          <pc:docMk/>
          <pc:sldMk cId="2990307164" sldId="316"/>
        </pc:sldMkLst>
        <pc:spChg chg="mod">
          <ac:chgData name="Guangwei Zhang" userId="00c53528-d8f4-413e-b4b0-985264559294" providerId="ADAL" clId="{BE5150FE-1E01-4F4E-AE31-32C676CE7224}" dt="2024-07-22T08:23:41.872" v="5350" actId="20577"/>
          <ac:spMkLst>
            <pc:docMk/>
            <pc:sldMk cId="2990307164" sldId="316"/>
            <ac:spMk id="3" creationId="{03628B24-2791-B930-F42C-DF25D1D78AEB}"/>
          </ac:spMkLst>
        </pc:spChg>
        <pc:spChg chg="mod">
          <ac:chgData name="Guangwei Zhang" userId="00c53528-d8f4-413e-b4b0-985264559294" providerId="ADAL" clId="{BE5150FE-1E01-4F4E-AE31-32C676CE7224}" dt="2024-07-22T08:07:17.664" v="5336" actId="20577"/>
          <ac:spMkLst>
            <pc:docMk/>
            <pc:sldMk cId="2990307164" sldId="316"/>
            <ac:spMk id="23" creationId="{2B537E89-5AC7-D571-A80C-F922AF0FE86A}"/>
          </ac:spMkLst>
        </pc:spChg>
        <pc:spChg chg="del">
          <ac:chgData name="Guangwei Zhang" userId="00c53528-d8f4-413e-b4b0-985264559294" providerId="ADAL" clId="{BE5150FE-1E01-4F4E-AE31-32C676CE7224}" dt="2024-07-22T08:07:20.194" v="5337" actId="478"/>
          <ac:spMkLst>
            <pc:docMk/>
            <pc:sldMk cId="2990307164" sldId="316"/>
            <ac:spMk id="24" creationId="{52C77016-B676-08E0-4C47-F8D85C58D2B3}"/>
          </ac:spMkLst>
        </pc:spChg>
        <pc:spChg chg="mod">
          <ac:chgData name="Guangwei Zhang" userId="00c53528-d8f4-413e-b4b0-985264559294" providerId="ADAL" clId="{BE5150FE-1E01-4F4E-AE31-32C676CE7224}" dt="2024-07-22T08:16:28.532" v="5339" actId="1076"/>
          <ac:spMkLst>
            <pc:docMk/>
            <pc:sldMk cId="2990307164" sldId="316"/>
            <ac:spMk id="26" creationId="{7DD53DEE-5E8F-18D0-464C-C4D51D72EE8C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391625552" sldId="316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347293105" sldId="317"/>
        </pc:sldMkLst>
      </pc:sldChg>
      <pc:sldChg chg="addSp modSp new mod modAnim">
        <pc:chgData name="Guangwei Zhang" userId="00c53528-d8f4-413e-b4b0-985264559294" providerId="ADAL" clId="{BE5150FE-1E01-4F4E-AE31-32C676CE7224}" dt="2024-08-11T07:00:47.277" v="23430"/>
        <pc:sldMkLst>
          <pc:docMk/>
          <pc:sldMk cId="3670559687" sldId="317"/>
        </pc:sldMkLst>
        <pc:spChg chg="mod">
          <ac:chgData name="Guangwei Zhang" userId="00c53528-d8f4-413e-b4b0-985264559294" providerId="ADAL" clId="{BE5150FE-1E01-4F4E-AE31-32C676CE7224}" dt="2024-07-22T08:27:38.465" v="5411" actId="20577"/>
          <ac:spMkLst>
            <pc:docMk/>
            <pc:sldMk cId="3670559687" sldId="317"/>
            <ac:spMk id="3" creationId="{4F5D000B-5805-0040-B601-AF444C923007}"/>
          </ac:spMkLst>
        </pc:spChg>
        <pc:spChg chg="add mod">
          <ac:chgData name="Guangwei Zhang" userId="00c53528-d8f4-413e-b4b0-985264559294" providerId="ADAL" clId="{BE5150FE-1E01-4F4E-AE31-32C676CE7224}" dt="2024-07-22T08:42:05.626" v="6182" actId="20577"/>
          <ac:spMkLst>
            <pc:docMk/>
            <pc:sldMk cId="3670559687" sldId="317"/>
            <ac:spMk id="4" creationId="{0D126B2C-9060-C53F-79E1-03A9F9394E86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695325150" sldId="318"/>
        </pc:sldMkLst>
      </pc:sldChg>
      <pc:sldChg chg="addSp delSp modSp new mod modAnim">
        <pc:chgData name="Guangwei Zhang" userId="00c53528-d8f4-413e-b4b0-985264559294" providerId="ADAL" clId="{BE5150FE-1E01-4F4E-AE31-32C676CE7224}" dt="2024-08-11T07:01:01.156" v="23435"/>
        <pc:sldMkLst>
          <pc:docMk/>
          <pc:sldMk cId="2101026894" sldId="318"/>
        </pc:sldMkLst>
        <pc:spChg chg="mod">
          <ac:chgData name="Guangwei Zhang" userId="00c53528-d8f4-413e-b4b0-985264559294" providerId="ADAL" clId="{BE5150FE-1E01-4F4E-AE31-32C676CE7224}" dt="2024-07-22T09:23:02.369" v="8447" actId="20577"/>
          <ac:spMkLst>
            <pc:docMk/>
            <pc:sldMk cId="2101026894" sldId="318"/>
            <ac:spMk id="3" creationId="{2F268F36-A48D-1BC4-B416-3ABCCFA0BFC3}"/>
          </ac:spMkLst>
        </pc:spChg>
        <pc:spChg chg="add mod">
          <ac:chgData name="Guangwei Zhang" userId="00c53528-d8f4-413e-b4b0-985264559294" providerId="ADAL" clId="{BE5150FE-1E01-4F4E-AE31-32C676CE7224}" dt="2024-07-22T08:53:54.705" v="6753" actId="20577"/>
          <ac:spMkLst>
            <pc:docMk/>
            <pc:sldMk cId="2101026894" sldId="318"/>
            <ac:spMk id="4" creationId="{648F8E29-4467-534E-23BC-81DA3FAF0840}"/>
          </ac:spMkLst>
        </pc:spChg>
        <pc:spChg chg="add del mod">
          <ac:chgData name="Guangwei Zhang" userId="00c53528-d8f4-413e-b4b0-985264559294" providerId="ADAL" clId="{BE5150FE-1E01-4F4E-AE31-32C676CE7224}" dt="2024-07-22T08:53:23.152" v="6679" actId="478"/>
          <ac:spMkLst>
            <pc:docMk/>
            <pc:sldMk cId="2101026894" sldId="318"/>
            <ac:spMk id="5" creationId="{03848D19-0124-F88A-C2B4-01DE422C86A0}"/>
          </ac:spMkLst>
        </pc:spChg>
        <pc:spChg chg="add mod">
          <ac:chgData name="Guangwei Zhang" userId="00c53528-d8f4-413e-b4b0-985264559294" providerId="ADAL" clId="{BE5150FE-1E01-4F4E-AE31-32C676CE7224}" dt="2024-07-22T09:04:55.789" v="7438" actId="14100"/>
          <ac:spMkLst>
            <pc:docMk/>
            <pc:sldMk cId="2101026894" sldId="318"/>
            <ac:spMk id="6" creationId="{D5FE256D-2C91-5219-6014-86541FCB4CE7}"/>
          </ac:spMkLst>
        </pc:spChg>
      </pc:sldChg>
      <pc:sldChg chg="addSp delSp modSp add mod modAnim">
        <pc:chgData name="Guangwei Zhang" userId="00c53528-d8f4-413e-b4b0-985264559294" providerId="ADAL" clId="{BE5150FE-1E01-4F4E-AE31-32C676CE7224}" dt="2024-08-11T07:01:14.017" v="23438"/>
        <pc:sldMkLst>
          <pc:docMk/>
          <pc:sldMk cId="3088827370" sldId="319"/>
        </pc:sldMkLst>
        <pc:spChg chg="mod">
          <ac:chgData name="Guangwei Zhang" userId="00c53528-d8f4-413e-b4b0-985264559294" providerId="ADAL" clId="{BE5150FE-1E01-4F4E-AE31-32C676CE7224}" dt="2024-07-22T09:23:05.748" v="8452" actId="20577"/>
          <ac:spMkLst>
            <pc:docMk/>
            <pc:sldMk cId="3088827370" sldId="319"/>
            <ac:spMk id="3" creationId="{2F268F36-A48D-1BC4-B416-3ABCCFA0BFC3}"/>
          </ac:spMkLst>
        </pc:spChg>
        <pc:spChg chg="add mod">
          <ac:chgData name="Guangwei Zhang" userId="00c53528-d8f4-413e-b4b0-985264559294" providerId="ADAL" clId="{BE5150FE-1E01-4F4E-AE31-32C676CE7224}" dt="2024-07-22T09:13:56.252" v="7814" actId="1076"/>
          <ac:spMkLst>
            <pc:docMk/>
            <pc:sldMk cId="3088827370" sldId="319"/>
            <ac:spMk id="5" creationId="{70CC48BA-6723-33FE-4B42-7513BADB208A}"/>
          </ac:spMkLst>
        </pc:spChg>
        <pc:spChg chg="add del mod">
          <ac:chgData name="Guangwei Zhang" userId="00c53528-d8f4-413e-b4b0-985264559294" providerId="ADAL" clId="{BE5150FE-1E01-4F4E-AE31-32C676CE7224}" dt="2024-07-22T09:15:20.583" v="8028" actId="1076"/>
          <ac:spMkLst>
            <pc:docMk/>
            <pc:sldMk cId="3088827370" sldId="319"/>
            <ac:spMk id="6" creationId="{D5FE256D-2C91-5219-6014-86541FCB4CE7}"/>
          </ac:spMkLst>
        </pc:spChg>
        <pc:spChg chg="add mod">
          <ac:chgData name="Guangwei Zhang" userId="00c53528-d8f4-413e-b4b0-985264559294" providerId="ADAL" clId="{BE5150FE-1E01-4F4E-AE31-32C676CE7224}" dt="2024-07-22T09:14:29.602" v="7914" actId="1076"/>
          <ac:spMkLst>
            <pc:docMk/>
            <pc:sldMk cId="3088827370" sldId="319"/>
            <ac:spMk id="7" creationId="{7BC322E4-16EA-4D25-3968-63E94C4BDC86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424262576" sldId="319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63914661" sldId="320"/>
        </pc:sldMkLst>
      </pc:sldChg>
      <pc:sldChg chg="addSp modSp new mod modAnim">
        <pc:chgData name="Guangwei Zhang" userId="00c53528-d8f4-413e-b4b0-985264559294" providerId="ADAL" clId="{BE5150FE-1E01-4F4E-AE31-32C676CE7224}" dt="2024-08-11T07:01:29.641" v="23441"/>
        <pc:sldMkLst>
          <pc:docMk/>
          <pc:sldMk cId="4235576912" sldId="320"/>
        </pc:sldMkLst>
        <pc:spChg chg="mod">
          <ac:chgData name="Guangwei Zhang" userId="00c53528-d8f4-413e-b4b0-985264559294" providerId="ADAL" clId="{BE5150FE-1E01-4F4E-AE31-32C676CE7224}" dt="2024-07-22T09:23:09.081" v="8457" actId="20577"/>
          <ac:spMkLst>
            <pc:docMk/>
            <pc:sldMk cId="4235576912" sldId="320"/>
            <ac:spMk id="3" creationId="{B65C8A9C-D3FB-DA49-1D21-16C7E9C75B3D}"/>
          </ac:spMkLst>
        </pc:spChg>
        <pc:spChg chg="add mod">
          <ac:chgData name="Guangwei Zhang" userId="00c53528-d8f4-413e-b4b0-985264559294" providerId="ADAL" clId="{BE5150FE-1E01-4F4E-AE31-32C676CE7224}" dt="2024-07-22T09:18:25.175" v="8117" actId="1076"/>
          <ac:spMkLst>
            <pc:docMk/>
            <pc:sldMk cId="4235576912" sldId="320"/>
            <ac:spMk id="4" creationId="{10890D48-9CA5-F152-375B-CED16622F467}"/>
          </ac:spMkLst>
        </pc:spChg>
        <pc:spChg chg="add mod">
          <ac:chgData name="Guangwei Zhang" userId="00c53528-d8f4-413e-b4b0-985264559294" providerId="ADAL" clId="{BE5150FE-1E01-4F4E-AE31-32C676CE7224}" dt="2024-07-22T09:22:54.459" v="8442" actId="1076"/>
          <ac:spMkLst>
            <pc:docMk/>
            <pc:sldMk cId="4235576912" sldId="320"/>
            <ac:spMk id="6" creationId="{1534A0B8-3D27-DAFB-FDA0-A8E35DAC4586}"/>
          </ac:spMkLst>
        </pc:spChg>
        <pc:picChg chg="add mod">
          <ac:chgData name="Guangwei Zhang" userId="00c53528-d8f4-413e-b4b0-985264559294" providerId="ADAL" clId="{BE5150FE-1E01-4F4E-AE31-32C676CE7224}" dt="2024-07-22T09:18:26.525" v="8118" actId="1076"/>
          <ac:picMkLst>
            <pc:docMk/>
            <pc:sldMk cId="4235576912" sldId="320"/>
            <ac:picMk id="5" creationId="{8542FEBA-B52C-531D-8B02-C96B55F938F1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437286445" sldId="321"/>
        </pc:sldMkLst>
      </pc:sldChg>
      <pc:sldChg chg="addSp modSp new mod modAnim">
        <pc:chgData name="Guangwei Zhang" userId="00c53528-d8f4-413e-b4b0-985264559294" providerId="ADAL" clId="{BE5150FE-1E01-4F4E-AE31-32C676CE7224}" dt="2024-08-11T07:01:48.025" v="23448"/>
        <pc:sldMkLst>
          <pc:docMk/>
          <pc:sldMk cId="2689835711" sldId="321"/>
        </pc:sldMkLst>
        <pc:spChg chg="mod">
          <ac:chgData name="Guangwei Zhang" userId="00c53528-d8f4-413e-b4b0-985264559294" providerId="ADAL" clId="{BE5150FE-1E01-4F4E-AE31-32C676CE7224}" dt="2024-07-22T13:28:26.014" v="12207" actId="20577"/>
          <ac:spMkLst>
            <pc:docMk/>
            <pc:sldMk cId="2689835711" sldId="321"/>
            <ac:spMk id="3" creationId="{30E06A0E-209A-11B6-44C1-BF444169D3FA}"/>
          </ac:spMkLst>
        </pc:spChg>
        <pc:spChg chg="add mod">
          <ac:chgData name="Guangwei Zhang" userId="00c53528-d8f4-413e-b4b0-985264559294" providerId="ADAL" clId="{BE5150FE-1E01-4F4E-AE31-32C676CE7224}" dt="2024-07-22T12:19:34.465" v="9665"/>
          <ac:spMkLst>
            <pc:docMk/>
            <pc:sldMk cId="2689835711" sldId="321"/>
            <ac:spMk id="4" creationId="{AB172525-CB67-49E1-CC0B-B3AE4D4AC2EB}"/>
          </ac:spMkLst>
        </pc:spChg>
        <pc:spChg chg="add mod">
          <ac:chgData name="Guangwei Zhang" userId="00c53528-d8f4-413e-b4b0-985264559294" providerId="ADAL" clId="{BE5150FE-1E01-4F4E-AE31-32C676CE7224}" dt="2024-07-22T09:56:46.282" v="9408" actId="1076"/>
          <ac:spMkLst>
            <pc:docMk/>
            <pc:sldMk cId="2689835711" sldId="321"/>
            <ac:spMk id="5" creationId="{B64D3171-2E12-ABB3-EF07-550F3190099C}"/>
          </ac:spMkLst>
        </pc:spChg>
        <pc:spChg chg="add mod">
          <ac:chgData name="Guangwei Zhang" userId="00c53528-d8f4-413e-b4b0-985264559294" providerId="ADAL" clId="{BE5150FE-1E01-4F4E-AE31-32C676CE7224}" dt="2024-07-22T09:56:46.282" v="9408" actId="1076"/>
          <ac:spMkLst>
            <pc:docMk/>
            <pc:sldMk cId="2689835711" sldId="321"/>
            <ac:spMk id="6" creationId="{C7BA9CE9-621C-350D-6EAF-2237AADE40D9}"/>
          </ac:spMkLst>
        </pc:spChg>
        <pc:spChg chg="add mod">
          <ac:chgData name="Guangwei Zhang" userId="00c53528-d8f4-413e-b4b0-985264559294" providerId="ADAL" clId="{BE5150FE-1E01-4F4E-AE31-32C676CE7224}" dt="2024-07-22T09:56:46.282" v="9408" actId="1076"/>
          <ac:spMkLst>
            <pc:docMk/>
            <pc:sldMk cId="2689835711" sldId="321"/>
            <ac:spMk id="7" creationId="{D7204D39-2793-74B5-990F-291FC7A6A15C}"/>
          </ac:spMkLst>
        </pc:spChg>
        <pc:spChg chg="add mod">
          <ac:chgData name="Guangwei Zhang" userId="00c53528-d8f4-413e-b4b0-985264559294" providerId="ADAL" clId="{BE5150FE-1E01-4F4E-AE31-32C676CE7224}" dt="2024-07-22T09:58:16.754" v="9468" actId="20577"/>
          <ac:spMkLst>
            <pc:docMk/>
            <pc:sldMk cId="2689835711" sldId="321"/>
            <ac:spMk id="8" creationId="{290CF3FC-4E83-461D-2AEB-B28B04B757E0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954589248" sldId="322"/>
        </pc:sldMkLst>
      </pc:sldChg>
      <pc:sldChg chg="addSp modSp new mod">
        <pc:chgData name="Guangwei Zhang" userId="00c53528-d8f4-413e-b4b0-985264559294" providerId="ADAL" clId="{BE5150FE-1E01-4F4E-AE31-32C676CE7224}" dt="2024-08-11T07:02:15.577" v="23455" actId="1076"/>
        <pc:sldMkLst>
          <pc:docMk/>
          <pc:sldMk cId="4107230859" sldId="322"/>
        </pc:sldMkLst>
        <pc:spChg chg="mod">
          <ac:chgData name="Guangwei Zhang" userId="00c53528-d8f4-413e-b4b0-985264559294" providerId="ADAL" clId="{BE5150FE-1E01-4F4E-AE31-32C676CE7224}" dt="2024-07-22T09:58:36.462" v="9496" actId="20577"/>
          <ac:spMkLst>
            <pc:docMk/>
            <pc:sldMk cId="4107230859" sldId="322"/>
            <ac:spMk id="3" creationId="{5DCA6397-8EB7-C444-5705-EFB134AEED1C}"/>
          </ac:spMkLst>
        </pc:spChg>
        <pc:spChg chg="add mod">
          <ac:chgData name="Guangwei Zhang" userId="00c53528-d8f4-413e-b4b0-985264559294" providerId="ADAL" clId="{BE5150FE-1E01-4F4E-AE31-32C676CE7224}" dt="2024-08-11T07:02:10.427" v="23452" actId="1076"/>
          <ac:spMkLst>
            <pc:docMk/>
            <pc:sldMk cId="4107230859" sldId="322"/>
            <ac:spMk id="4" creationId="{ACA48258-3E44-0C67-8E45-BD67CA3D4C9C}"/>
          </ac:spMkLst>
        </pc:spChg>
        <pc:picChg chg="add mod">
          <ac:chgData name="Guangwei Zhang" userId="00c53528-d8f4-413e-b4b0-985264559294" providerId="ADAL" clId="{BE5150FE-1E01-4F4E-AE31-32C676CE7224}" dt="2024-08-11T07:02:15.577" v="23455" actId="1076"/>
          <ac:picMkLst>
            <pc:docMk/>
            <pc:sldMk cId="4107230859" sldId="322"/>
            <ac:picMk id="5" creationId="{A684E431-4FD5-60C9-3FC8-D0D7B5A0329A}"/>
          </ac:picMkLst>
        </pc:picChg>
      </pc:sldChg>
      <pc:sldChg chg="addSp delSp modSp new mod modClrScheme chgLayout">
        <pc:chgData name="Guangwei Zhang" userId="00c53528-d8f4-413e-b4b0-985264559294" providerId="ADAL" clId="{BE5150FE-1E01-4F4E-AE31-32C676CE7224}" dt="2024-07-22T15:28:15.872" v="16052" actId="21"/>
        <pc:sldMkLst>
          <pc:docMk/>
          <pc:sldMk cId="1877184215" sldId="323"/>
        </pc:sldMkLst>
        <pc:spChg chg="mod ord">
          <ac:chgData name="Guangwei Zhang" userId="00c53528-d8f4-413e-b4b0-985264559294" providerId="ADAL" clId="{BE5150FE-1E01-4F4E-AE31-32C676CE7224}" dt="2024-07-22T10:00:09.305" v="9509" actId="700"/>
          <ac:spMkLst>
            <pc:docMk/>
            <pc:sldMk cId="1877184215" sldId="323"/>
            <ac:spMk id="2" creationId="{0A940A16-87DD-B027-D878-E4C370544F3A}"/>
          </ac:spMkLst>
        </pc:spChg>
        <pc:spChg chg="del mod ord">
          <ac:chgData name="Guangwei Zhang" userId="00c53528-d8f4-413e-b4b0-985264559294" providerId="ADAL" clId="{BE5150FE-1E01-4F4E-AE31-32C676CE7224}" dt="2024-07-22T10:00:09.305" v="9509" actId="700"/>
          <ac:spMkLst>
            <pc:docMk/>
            <pc:sldMk cId="1877184215" sldId="323"/>
            <ac:spMk id="3" creationId="{E041A62B-5DD1-5795-7AD0-F2433B06E0A4}"/>
          </ac:spMkLst>
        </pc:spChg>
        <pc:spChg chg="add mod ord">
          <ac:chgData name="Guangwei Zhang" userId="00c53528-d8f4-413e-b4b0-985264559294" providerId="ADAL" clId="{BE5150FE-1E01-4F4E-AE31-32C676CE7224}" dt="2024-07-22T13:02:51.133" v="11381" actId="20577"/>
          <ac:spMkLst>
            <pc:docMk/>
            <pc:sldMk cId="1877184215" sldId="323"/>
            <ac:spMk id="4" creationId="{A3A6C5BE-0583-142F-18FF-EB208D652FCA}"/>
          </ac:spMkLst>
        </pc:spChg>
        <pc:spChg chg="add del mod">
          <ac:chgData name="Guangwei Zhang" userId="00c53528-d8f4-413e-b4b0-985264559294" providerId="ADAL" clId="{BE5150FE-1E01-4F4E-AE31-32C676CE7224}" dt="2024-07-22T15:28:15.872" v="16052" actId="21"/>
          <ac:spMkLst>
            <pc:docMk/>
            <pc:sldMk cId="1877184215" sldId="323"/>
            <ac:spMk id="5" creationId="{FEDE9C48-B936-D157-010D-A112ACFE81A2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687249283" sldId="323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989673376" sldId="324"/>
        </pc:sldMkLst>
      </pc:sldChg>
      <pc:sldChg chg="addSp modSp new mod modAnim">
        <pc:chgData name="Guangwei Zhang" userId="00c53528-d8f4-413e-b4b0-985264559294" providerId="ADAL" clId="{BE5150FE-1E01-4F4E-AE31-32C676CE7224}" dt="2024-08-11T07:02:26.616" v="23457"/>
        <pc:sldMkLst>
          <pc:docMk/>
          <pc:sldMk cId="4127352390" sldId="324"/>
        </pc:sldMkLst>
        <pc:spChg chg="mod">
          <ac:chgData name="Guangwei Zhang" userId="00c53528-d8f4-413e-b4b0-985264559294" providerId="ADAL" clId="{BE5150FE-1E01-4F4E-AE31-32C676CE7224}" dt="2024-07-22T12:34:14.135" v="9712" actId="20577"/>
          <ac:spMkLst>
            <pc:docMk/>
            <pc:sldMk cId="4127352390" sldId="324"/>
            <ac:spMk id="3" creationId="{B365AACC-26F2-352F-733F-EE232781C5C6}"/>
          </ac:spMkLst>
        </pc:spChg>
        <pc:spChg chg="add mod">
          <ac:chgData name="Guangwei Zhang" userId="00c53528-d8f4-413e-b4b0-985264559294" providerId="ADAL" clId="{BE5150FE-1E01-4F4E-AE31-32C676CE7224}" dt="2024-07-22T12:52:24.259" v="10693" actId="20577"/>
          <ac:spMkLst>
            <pc:docMk/>
            <pc:sldMk cId="4127352390" sldId="324"/>
            <ac:spMk id="5" creationId="{0638E84B-A519-2B49-802E-3BAACEC18FF4}"/>
          </ac:spMkLst>
        </pc:spChg>
        <pc:picChg chg="add mod">
          <ac:chgData name="Guangwei Zhang" userId="00c53528-d8f4-413e-b4b0-985264559294" providerId="ADAL" clId="{BE5150FE-1E01-4F4E-AE31-32C676CE7224}" dt="2024-07-22T12:34:23.889" v="9714" actId="1076"/>
          <ac:picMkLst>
            <pc:docMk/>
            <pc:sldMk cId="4127352390" sldId="324"/>
            <ac:picMk id="4" creationId="{7394C242-E82A-1FF1-600A-C30CB78CEC33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695414544" sldId="325"/>
        </pc:sldMkLst>
      </pc:sldChg>
      <pc:sldChg chg="addSp delSp modSp new mod modAnim">
        <pc:chgData name="Guangwei Zhang" userId="00c53528-d8f4-413e-b4b0-985264559294" providerId="ADAL" clId="{BE5150FE-1E01-4F4E-AE31-32C676CE7224}" dt="2024-07-22T12:50:28.629" v="10602" actId="20577"/>
        <pc:sldMkLst>
          <pc:docMk/>
          <pc:sldMk cId="4245204145" sldId="325"/>
        </pc:sldMkLst>
        <pc:spChg chg="mod">
          <ac:chgData name="Guangwei Zhang" userId="00c53528-d8f4-413e-b4b0-985264559294" providerId="ADAL" clId="{BE5150FE-1E01-4F4E-AE31-32C676CE7224}" dt="2024-07-22T12:43:42.985" v="10016" actId="20577"/>
          <ac:spMkLst>
            <pc:docMk/>
            <pc:sldMk cId="4245204145" sldId="325"/>
            <ac:spMk id="3" creationId="{A273BB85-2543-6669-F45F-6195B72C0832}"/>
          </ac:spMkLst>
        </pc:spChg>
        <pc:spChg chg="add del mod">
          <ac:chgData name="Guangwei Zhang" userId="00c53528-d8f4-413e-b4b0-985264559294" providerId="ADAL" clId="{BE5150FE-1E01-4F4E-AE31-32C676CE7224}" dt="2024-07-22T12:47:12.426" v="10379" actId="478"/>
          <ac:spMkLst>
            <pc:docMk/>
            <pc:sldMk cId="4245204145" sldId="325"/>
            <ac:spMk id="6" creationId="{BDFEA403-CF29-6A36-1DDE-FCD7AAE14B68}"/>
          </ac:spMkLst>
        </pc:spChg>
        <pc:spChg chg="add mod">
          <ac:chgData name="Guangwei Zhang" userId="00c53528-d8f4-413e-b4b0-985264559294" providerId="ADAL" clId="{BE5150FE-1E01-4F4E-AE31-32C676CE7224}" dt="2024-07-22T12:50:28.629" v="10602" actId="20577"/>
          <ac:spMkLst>
            <pc:docMk/>
            <pc:sldMk cId="4245204145" sldId="325"/>
            <ac:spMk id="7" creationId="{2FF27B53-86EC-843A-8111-64EE0128BFD6}"/>
          </ac:spMkLst>
        </pc:spChg>
        <pc:spChg chg="add mod">
          <ac:chgData name="Guangwei Zhang" userId="00c53528-d8f4-413e-b4b0-985264559294" providerId="ADAL" clId="{BE5150FE-1E01-4F4E-AE31-32C676CE7224}" dt="2024-07-22T12:47:34.002" v="10399" actId="1076"/>
          <ac:spMkLst>
            <pc:docMk/>
            <pc:sldMk cId="4245204145" sldId="325"/>
            <ac:spMk id="8" creationId="{0E4C6DA8-F0ED-46F0-3A8A-33B43A67D5B1}"/>
          </ac:spMkLst>
        </pc:spChg>
        <pc:spChg chg="add mod">
          <ac:chgData name="Guangwei Zhang" userId="00c53528-d8f4-413e-b4b0-985264559294" providerId="ADAL" clId="{BE5150FE-1E01-4F4E-AE31-32C676CE7224}" dt="2024-07-22T12:50:23.872" v="10595" actId="1076"/>
          <ac:spMkLst>
            <pc:docMk/>
            <pc:sldMk cId="4245204145" sldId="325"/>
            <ac:spMk id="9" creationId="{77BCD254-92FC-0274-EFF6-C8F91C964011}"/>
          </ac:spMkLst>
        </pc:spChg>
        <pc:spChg chg="add del mod">
          <ac:chgData name="Guangwei Zhang" userId="00c53528-d8f4-413e-b4b0-985264559294" providerId="ADAL" clId="{BE5150FE-1E01-4F4E-AE31-32C676CE7224}" dt="2024-07-22T12:48:52.836" v="10486" actId="478"/>
          <ac:spMkLst>
            <pc:docMk/>
            <pc:sldMk cId="4245204145" sldId="325"/>
            <ac:spMk id="11" creationId="{C8014F76-35AB-127A-50A2-2EA3111A8A9C}"/>
          </ac:spMkLst>
        </pc:spChg>
        <pc:spChg chg="add del mod">
          <ac:chgData name="Guangwei Zhang" userId="00c53528-d8f4-413e-b4b0-985264559294" providerId="ADAL" clId="{BE5150FE-1E01-4F4E-AE31-32C676CE7224}" dt="2024-07-22T12:48:49.291" v="10485" actId="478"/>
          <ac:spMkLst>
            <pc:docMk/>
            <pc:sldMk cId="4245204145" sldId="325"/>
            <ac:spMk id="12" creationId="{4081DC8E-9DEE-0C2F-B2A7-EEC62B19F46C}"/>
          </ac:spMkLst>
        </pc:spChg>
        <pc:spChg chg="add del mod">
          <ac:chgData name="Guangwei Zhang" userId="00c53528-d8f4-413e-b4b0-985264559294" providerId="ADAL" clId="{BE5150FE-1E01-4F4E-AE31-32C676CE7224}" dt="2024-07-22T12:49:18.708" v="10494"/>
          <ac:spMkLst>
            <pc:docMk/>
            <pc:sldMk cId="4245204145" sldId="325"/>
            <ac:spMk id="13" creationId="{1A045F87-167C-F53A-F630-21F98035B171}"/>
          </ac:spMkLst>
        </pc:spChg>
        <pc:picChg chg="add mod">
          <ac:chgData name="Guangwei Zhang" userId="00c53528-d8f4-413e-b4b0-985264559294" providerId="ADAL" clId="{BE5150FE-1E01-4F4E-AE31-32C676CE7224}" dt="2024-07-22T12:44:08.811" v="10021" actId="14100"/>
          <ac:picMkLst>
            <pc:docMk/>
            <pc:sldMk cId="4245204145" sldId="325"/>
            <ac:picMk id="5" creationId="{A29F801D-A453-4415-1545-8B757D5C1800}"/>
          </ac:picMkLst>
        </pc:picChg>
        <pc:picChg chg="add del mod">
          <ac:chgData name="Guangwei Zhang" userId="00c53528-d8f4-413e-b4b0-985264559294" providerId="ADAL" clId="{BE5150FE-1E01-4F4E-AE31-32C676CE7224}" dt="2024-07-22T12:48:40.351" v="10482" actId="478"/>
          <ac:picMkLst>
            <pc:docMk/>
            <pc:sldMk cId="4245204145" sldId="325"/>
            <ac:picMk id="10" creationId="{981F9327-D782-58CC-609B-E09705D05AC4}"/>
          </ac:picMkLst>
        </pc:picChg>
      </pc:sldChg>
      <pc:sldChg chg="addSp modSp new mod modAnim">
        <pc:chgData name="Guangwei Zhang" userId="00c53528-d8f4-413e-b4b0-985264559294" providerId="ADAL" clId="{BE5150FE-1E01-4F4E-AE31-32C676CE7224}" dt="2024-08-11T07:03:02.826" v="23464"/>
        <pc:sldMkLst>
          <pc:docMk/>
          <pc:sldMk cId="3429100345" sldId="326"/>
        </pc:sldMkLst>
        <pc:spChg chg="mod">
          <ac:chgData name="Guangwei Zhang" userId="00c53528-d8f4-413e-b4b0-985264559294" providerId="ADAL" clId="{BE5150FE-1E01-4F4E-AE31-32C676CE7224}" dt="2024-07-22T13:04:18.972" v="11455" actId="20577"/>
          <ac:spMkLst>
            <pc:docMk/>
            <pc:sldMk cId="3429100345" sldId="326"/>
            <ac:spMk id="3" creationId="{1658FAF5-19F4-2474-141D-3A20DA13ADEB}"/>
          </ac:spMkLst>
        </pc:spChg>
        <pc:spChg chg="add mod">
          <ac:chgData name="Guangwei Zhang" userId="00c53528-d8f4-413e-b4b0-985264559294" providerId="ADAL" clId="{BE5150FE-1E01-4F4E-AE31-32C676CE7224}" dt="2024-07-22T13:05:48.541" v="11645" actId="20577"/>
          <ac:spMkLst>
            <pc:docMk/>
            <pc:sldMk cId="3429100345" sldId="326"/>
            <ac:spMk id="4" creationId="{CAD7C6B2-CB58-9FE4-6F3F-E30004409809}"/>
          </ac:spMkLst>
        </pc:spChg>
        <pc:spChg chg="add mod">
          <ac:chgData name="Guangwei Zhang" userId="00c53528-d8f4-413e-b4b0-985264559294" providerId="ADAL" clId="{BE5150FE-1E01-4F4E-AE31-32C676CE7224}" dt="2024-07-22T13:06:56.408" v="11772"/>
          <ac:spMkLst>
            <pc:docMk/>
            <pc:sldMk cId="3429100345" sldId="326"/>
            <ac:spMk id="5" creationId="{67D5E156-E59E-9209-2968-5B854162BA79}"/>
          </ac:spMkLst>
        </pc:spChg>
        <pc:spChg chg="add mod">
          <ac:chgData name="Guangwei Zhang" userId="00c53528-d8f4-413e-b4b0-985264559294" providerId="ADAL" clId="{BE5150FE-1E01-4F4E-AE31-32C676CE7224}" dt="2024-07-22T13:19:59.093" v="12009" actId="20577"/>
          <ac:spMkLst>
            <pc:docMk/>
            <pc:sldMk cId="3429100345" sldId="326"/>
            <ac:spMk id="7" creationId="{B8DC3E7A-923B-4B9B-D691-8520D99B4FE0}"/>
          </ac:spMkLst>
        </pc:spChg>
      </pc:sldChg>
      <pc:sldChg chg="addSp delSp modSp new del mod">
        <pc:chgData name="Guangwei Zhang" userId="00c53528-d8f4-413e-b4b0-985264559294" providerId="ADAL" clId="{BE5150FE-1E01-4F4E-AE31-32C676CE7224}" dt="2024-07-22T13:21:38.690" v="12036" actId="2696"/>
        <pc:sldMkLst>
          <pc:docMk/>
          <pc:sldMk cId="2692085685" sldId="327"/>
        </pc:sldMkLst>
        <pc:spChg chg="mod">
          <ac:chgData name="Guangwei Zhang" userId="00c53528-d8f4-413e-b4b0-985264559294" providerId="ADAL" clId="{BE5150FE-1E01-4F4E-AE31-32C676CE7224}" dt="2024-07-22T13:21:26.079" v="12031" actId="20577"/>
          <ac:spMkLst>
            <pc:docMk/>
            <pc:sldMk cId="2692085685" sldId="327"/>
            <ac:spMk id="3" creationId="{E4817464-6EC9-90B0-17C8-B1CFDE89291F}"/>
          </ac:spMkLst>
        </pc:spChg>
        <pc:spChg chg="add del mod">
          <ac:chgData name="Guangwei Zhang" userId="00c53528-d8f4-413e-b4b0-985264559294" providerId="ADAL" clId="{BE5150FE-1E01-4F4E-AE31-32C676CE7224}" dt="2024-07-22T13:21:33.895" v="12034"/>
          <ac:spMkLst>
            <pc:docMk/>
            <pc:sldMk cId="2692085685" sldId="327"/>
            <ac:spMk id="4" creationId="{6503C9CA-6B77-61B1-AEAF-88285A62C76D}"/>
          </ac:spMkLst>
        </pc:spChg>
      </pc:sldChg>
      <pc:sldChg chg="addSp delSp modSp add mod modAnim">
        <pc:chgData name="Guangwei Zhang" userId="00c53528-d8f4-413e-b4b0-985264559294" providerId="ADAL" clId="{BE5150FE-1E01-4F4E-AE31-32C676CE7224}" dt="2024-08-11T07:03:25.712" v="23471"/>
        <pc:sldMkLst>
          <pc:docMk/>
          <pc:sldMk cId="434973266" sldId="328"/>
        </pc:sldMkLst>
        <pc:spChg chg="mod">
          <ac:chgData name="Guangwei Zhang" userId="00c53528-d8f4-413e-b4b0-985264559294" providerId="ADAL" clId="{BE5150FE-1E01-4F4E-AE31-32C676CE7224}" dt="2024-07-22T15:14:14.302" v="15368" actId="20577"/>
          <ac:spMkLst>
            <pc:docMk/>
            <pc:sldMk cId="434973266" sldId="328"/>
            <ac:spMk id="3" creationId="{1658FAF5-19F4-2474-141D-3A20DA13ADEB}"/>
          </ac:spMkLst>
        </pc:spChg>
        <pc:spChg chg="mod">
          <ac:chgData name="Guangwei Zhang" userId="00c53528-d8f4-413e-b4b0-985264559294" providerId="ADAL" clId="{BE5150FE-1E01-4F4E-AE31-32C676CE7224}" dt="2024-07-22T13:21:51.509" v="12055" actId="207"/>
          <ac:spMkLst>
            <pc:docMk/>
            <pc:sldMk cId="434973266" sldId="328"/>
            <ac:spMk id="4" creationId="{CAD7C6B2-CB58-9FE4-6F3F-E30004409809}"/>
          </ac:spMkLst>
        </pc:spChg>
        <pc:spChg chg="del">
          <ac:chgData name="Guangwei Zhang" userId="00c53528-d8f4-413e-b4b0-985264559294" providerId="ADAL" clId="{BE5150FE-1E01-4F4E-AE31-32C676CE7224}" dt="2024-07-22T13:21:53.611" v="12056" actId="478"/>
          <ac:spMkLst>
            <pc:docMk/>
            <pc:sldMk cId="434973266" sldId="328"/>
            <ac:spMk id="5" creationId="{67D5E156-E59E-9209-2968-5B854162BA79}"/>
          </ac:spMkLst>
        </pc:spChg>
        <pc:spChg chg="add mod">
          <ac:chgData name="Guangwei Zhang" userId="00c53528-d8f4-413e-b4b0-985264559294" providerId="ADAL" clId="{BE5150FE-1E01-4F4E-AE31-32C676CE7224}" dt="2024-07-22T13:31:19.431" v="12576" actId="113"/>
          <ac:spMkLst>
            <pc:docMk/>
            <pc:sldMk cId="434973266" sldId="328"/>
            <ac:spMk id="6" creationId="{C34E80E1-6B20-5C3E-6CA8-5C84DEC1547C}"/>
          </ac:spMkLst>
        </pc:spChg>
        <pc:spChg chg="del">
          <ac:chgData name="Guangwei Zhang" userId="00c53528-d8f4-413e-b4b0-985264559294" providerId="ADAL" clId="{BE5150FE-1E01-4F4E-AE31-32C676CE7224}" dt="2024-07-22T13:21:53.611" v="12056" actId="478"/>
          <ac:spMkLst>
            <pc:docMk/>
            <pc:sldMk cId="434973266" sldId="328"/>
            <ac:spMk id="7" creationId="{B8DC3E7A-923B-4B9B-D691-8520D99B4FE0}"/>
          </ac:spMkLst>
        </pc:spChg>
        <pc:spChg chg="add mod">
          <ac:chgData name="Guangwei Zhang" userId="00c53528-d8f4-413e-b4b0-985264559294" providerId="ADAL" clId="{BE5150FE-1E01-4F4E-AE31-32C676CE7224}" dt="2024-07-22T13:32:11.574" v="12608" actId="1076"/>
          <ac:spMkLst>
            <pc:docMk/>
            <pc:sldMk cId="434973266" sldId="328"/>
            <ac:spMk id="8" creationId="{64D5762E-C2EB-0854-487F-BB2968684F63}"/>
          </ac:spMkLst>
        </pc:spChg>
        <pc:spChg chg="add mod">
          <ac:chgData name="Guangwei Zhang" userId="00c53528-d8f4-413e-b4b0-985264559294" providerId="ADAL" clId="{BE5150FE-1E01-4F4E-AE31-32C676CE7224}" dt="2024-07-22T13:32:35.107" v="12695" actId="20577"/>
          <ac:spMkLst>
            <pc:docMk/>
            <pc:sldMk cId="434973266" sldId="328"/>
            <ac:spMk id="9" creationId="{EA5A892A-1AE5-0414-34F5-FCE3F5A910EB}"/>
          </ac:spMkLst>
        </pc:spChg>
        <pc:spChg chg="add mod">
          <ac:chgData name="Guangwei Zhang" userId="00c53528-d8f4-413e-b4b0-985264559294" providerId="ADAL" clId="{BE5150FE-1E01-4F4E-AE31-32C676CE7224}" dt="2024-07-22T15:54:16.387" v="17398"/>
          <ac:spMkLst>
            <pc:docMk/>
            <pc:sldMk cId="434973266" sldId="328"/>
            <ac:spMk id="10" creationId="{B07B255A-8F6E-BE45-565B-E91C3DAA4FAE}"/>
          </ac:spMkLst>
        </pc:spChg>
        <pc:spChg chg="add mod">
          <ac:chgData name="Guangwei Zhang" userId="00c53528-d8f4-413e-b4b0-985264559294" providerId="ADAL" clId="{BE5150FE-1E01-4F4E-AE31-32C676CE7224}" dt="2024-07-22T13:34:53.809" v="12839" actId="164"/>
          <ac:spMkLst>
            <pc:docMk/>
            <pc:sldMk cId="434973266" sldId="328"/>
            <ac:spMk id="13" creationId="{DAAC97F5-F2E8-9B5A-11C1-523EEC0C4493}"/>
          </ac:spMkLst>
        </pc:spChg>
        <pc:spChg chg="add mod">
          <ac:chgData name="Guangwei Zhang" userId="00c53528-d8f4-413e-b4b0-985264559294" providerId="ADAL" clId="{BE5150FE-1E01-4F4E-AE31-32C676CE7224}" dt="2024-07-22T13:36:56.458" v="12893" actId="20577"/>
          <ac:spMkLst>
            <pc:docMk/>
            <pc:sldMk cId="434973266" sldId="328"/>
            <ac:spMk id="15" creationId="{C8FDFBC9-CEEA-0375-7BD9-D45C85AB09D3}"/>
          </ac:spMkLst>
        </pc:spChg>
        <pc:grpChg chg="add mod">
          <ac:chgData name="Guangwei Zhang" userId="00c53528-d8f4-413e-b4b0-985264559294" providerId="ADAL" clId="{BE5150FE-1E01-4F4E-AE31-32C676CE7224}" dt="2024-07-22T13:34:55.147" v="12840" actId="1076"/>
          <ac:grpSpMkLst>
            <pc:docMk/>
            <pc:sldMk cId="434973266" sldId="328"/>
            <ac:grpSpMk id="14" creationId="{027BFFFE-D6A3-6758-A613-2F856C478764}"/>
          </ac:grpSpMkLst>
        </pc:grpChg>
        <pc:cxnChg chg="add mod">
          <ac:chgData name="Guangwei Zhang" userId="00c53528-d8f4-413e-b4b0-985264559294" providerId="ADAL" clId="{BE5150FE-1E01-4F4E-AE31-32C676CE7224}" dt="2024-07-22T13:34:53.809" v="12839" actId="164"/>
          <ac:cxnSpMkLst>
            <pc:docMk/>
            <pc:sldMk cId="434973266" sldId="328"/>
            <ac:cxnSpMk id="12" creationId="{A89B5946-C991-4870-CEDA-D91E365BA19B}"/>
          </ac:cxnSpMkLst>
        </pc:cxnChg>
      </pc:sldChg>
      <pc:sldChg chg="addSp delSp modSp new mod delAnim modAnim">
        <pc:chgData name="Guangwei Zhang" userId="00c53528-d8f4-413e-b4b0-985264559294" providerId="ADAL" clId="{BE5150FE-1E01-4F4E-AE31-32C676CE7224}" dt="2024-08-13T10:28:42.720" v="24037" actId="478"/>
        <pc:sldMkLst>
          <pc:docMk/>
          <pc:sldMk cId="2428216790" sldId="329"/>
        </pc:sldMkLst>
        <pc:spChg chg="mod">
          <ac:chgData name="Guangwei Zhang" userId="00c53528-d8f4-413e-b4b0-985264559294" providerId="ADAL" clId="{BE5150FE-1E01-4F4E-AE31-32C676CE7224}" dt="2024-07-22T15:14:22.792" v="15374" actId="20577"/>
          <ac:spMkLst>
            <pc:docMk/>
            <pc:sldMk cId="2428216790" sldId="329"/>
            <ac:spMk id="3" creationId="{BAEA2F14-7DD7-5BE7-F327-DE50E62FFEC4}"/>
          </ac:spMkLst>
        </pc:spChg>
        <pc:spChg chg="add mod">
          <ac:chgData name="Guangwei Zhang" userId="00c53528-d8f4-413e-b4b0-985264559294" providerId="ADAL" clId="{BE5150FE-1E01-4F4E-AE31-32C676CE7224}" dt="2024-08-13T10:28:19.670" v="24030" actId="20577"/>
          <ac:spMkLst>
            <pc:docMk/>
            <pc:sldMk cId="2428216790" sldId="329"/>
            <ac:spMk id="4" creationId="{2D999514-03E0-8F05-D474-1209AF55E912}"/>
          </ac:spMkLst>
        </pc:spChg>
        <pc:spChg chg="add del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5" creationId="{2297BBD7-239F-C3DD-7FE2-057DF65F6E90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6" creationId="{39440F9C-98D3-DFFF-8532-D08B879C7690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7" creationId="{763B38EE-AFFE-5E50-C76F-1A0FEF46F824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19" creationId="{60D97B78-58D6-CB94-A895-77D2F24E61EA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20" creationId="{29A9E748-EBA2-E5CA-C942-AFF40C4BDF12}"/>
          </ac:spMkLst>
        </pc:spChg>
        <pc:spChg chg="add mod">
          <ac:chgData name="Guangwei Zhang" userId="00c53528-d8f4-413e-b4b0-985264559294" providerId="ADAL" clId="{BE5150FE-1E01-4F4E-AE31-32C676CE7224}" dt="2024-07-22T13:42:07.197" v="13290" actId="20577"/>
          <ac:spMkLst>
            <pc:docMk/>
            <pc:sldMk cId="2428216790" sldId="329"/>
            <ac:spMk id="22" creationId="{F1CE86B9-279F-76D6-4115-312CEFE4D9F1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25" creationId="{B2E4FF0F-54B1-00AA-B685-E0198E8A3656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26" creationId="{320AA189-ABDE-2AEA-7ABE-CD9A7FEA92FD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27" creationId="{5A704431-9376-0BEF-E01B-3096B88021EB}"/>
          </ac:spMkLst>
        </pc:spChg>
        <pc:spChg chg="add del mod">
          <ac:chgData name="Guangwei Zhang" userId="00c53528-d8f4-413e-b4b0-985264559294" providerId="ADAL" clId="{BE5150FE-1E01-4F4E-AE31-32C676CE7224}" dt="2024-08-13T10:28:42.720" v="24037" actId="478"/>
          <ac:spMkLst>
            <pc:docMk/>
            <pc:sldMk cId="2428216790" sldId="329"/>
            <ac:spMk id="28" creationId="{8DE23465-C4E9-CA9E-6A0F-59AFF81B5DB8}"/>
          </ac:spMkLst>
        </pc:spChg>
        <pc:cxnChg chg="add del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9" creationId="{6DF8C872-2DEA-311D-2A0B-17CCC567848D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0" creationId="{9BCA2574-B91C-6C74-CF47-039B0FDF8FB9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1" creationId="{EAC3B88C-EAF8-41BD-BCD6-3EE9CE11F7B3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2" creationId="{47A90B37-BFB5-6991-60AE-809BD0827B14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3" creationId="{48018E43-86BA-20C8-7959-25F87A53DDA0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4" creationId="{B3DB38BE-4316-253B-DEBE-6C233BC36938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5" creationId="{93E3329D-C1B9-0D3D-06A9-E726AFB4E083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6" creationId="{4AF241E6-6525-CE41-142E-654C52481FC3}"/>
          </ac:cxnSpMkLst>
        </pc:cxnChg>
        <pc:cxnChg chg="add del mod">
          <ac:chgData name="Guangwei Zhang" userId="00c53528-d8f4-413e-b4b0-985264559294" providerId="ADAL" clId="{BE5150FE-1E01-4F4E-AE31-32C676CE7224}" dt="2024-08-13T10:28:42.720" v="24037" actId="478"/>
          <ac:cxnSpMkLst>
            <pc:docMk/>
            <pc:sldMk cId="2428216790" sldId="329"/>
            <ac:cxnSpMk id="18" creationId="{3C8CAA61-527A-F4BD-C7A6-BF12F5B87653}"/>
          </ac:cxnSpMkLst>
        </pc:cxnChg>
        <pc:cxnChg chg="add del">
          <ac:chgData name="Guangwei Zhang" userId="00c53528-d8f4-413e-b4b0-985264559294" providerId="ADAL" clId="{BE5150FE-1E01-4F4E-AE31-32C676CE7224}" dt="2024-07-22T13:42:36.884" v="13292" actId="478"/>
          <ac:cxnSpMkLst>
            <pc:docMk/>
            <pc:sldMk cId="2428216790" sldId="329"/>
            <ac:cxnSpMk id="24" creationId="{02B84D6C-02B3-F4CE-490E-330FF5EA4511}"/>
          </ac:cxnSpMkLst>
        </pc:cxnChg>
      </pc:sldChg>
      <pc:sldChg chg="delSp modSp add mod modAnim">
        <pc:chgData name="Guangwei Zhang" userId="00c53528-d8f4-413e-b4b0-985264559294" providerId="ADAL" clId="{BE5150FE-1E01-4F4E-AE31-32C676CE7224}" dt="2024-08-13T10:28:38.210" v="24036" actId="478"/>
        <pc:sldMkLst>
          <pc:docMk/>
          <pc:sldMk cId="2321712645" sldId="330"/>
        </pc:sldMkLst>
        <pc:spChg chg="mod">
          <ac:chgData name="Guangwei Zhang" userId="00c53528-d8f4-413e-b4b0-985264559294" providerId="ADAL" clId="{BE5150FE-1E01-4F4E-AE31-32C676CE7224}" dt="2024-07-22T15:14:21.580" v="15373" actId="20577"/>
          <ac:spMkLst>
            <pc:docMk/>
            <pc:sldMk cId="2321712645" sldId="330"/>
            <ac:spMk id="3" creationId="{BAEA2F14-7DD7-5BE7-F327-DE50E62FFEC4}"/>
          </ac:spMkLst>
        </pc:spChg>
        <pc:spChg chg="mod">
          <ac:chgData name="Guangwei Zhang" userId="00c53528-d8f4-413e-b4b0-985264559294" providerId="ADAL" clId="{BE5150FE-1E01-4F4E-AE31-32C676CE7224}" dt="2024-08-13T10:28:27.457" v="24032" actId="20577"/>
          <ac:spMkLst>
            <pc:docMk/>
            <pc:sldMk cId="2321712645" sldId="330"/>
            <ac:spMk id="4" creationId="{2D999514-03E0-8F05-D474-1209AF55E912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5" creationId="{2297BBD7-239F-C3DD-7FE2-057DF65F6E90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6" creationId="{39440F9C-98D3-DFFF-8532-D08B879C7690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7" creationId="{763B38EE-AFFE-5E50-C76F-1A0FEF46F824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19" creationId="{60D97B78-58D6-CB94-A895-77D2F24E61EA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20" creationId="{29A9E748-EBA2-E5CA-C942-AFF40C4BDF12}"/>
          </ac:spMkLst>
        </pc:spChg>
        <pc:spChg chg="del">
          <ac:chgData name="Guangwei Zhang" userId="00c53528-d8f4-413e-b4b0-985264559294" providerId="ADAL" clId="{BE5150FE-1E01-4F4E-AE31-32C676CE7224}" dt="2024-07-22T13:44:32.452" v="13323" actId="478"/>
          <ac:spMkLst>
            <pc:docMk/>
            <pc:sldMk cId="2321712645" sldId="330"/>
            <ac:spMk id="22" creationId="{F1CE86B9-279F-76D6-4115-312CEFE4D9F1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25" creationId="{B2E4FF0F-54B1-00AA-B685-E0198E8A3656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26" creationId="{320AA189-ABDE-2AEA-7ABE-CD9A7FEA92FD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27" creationId="{5A704431-9376-0BEF-E01B-3096B88021EB}"/>
          </ac:spMkLst>
        </pc:spChg>
        <pc:spChg chg="del">
          <ac:chgData name="Guangwei Zhang" userId="00c53528-d8f4-413e-b4b0-985264559294" providerId="ADAL" clId="{BE5150FE-1E01-4F4E-AE31-32C676CE7224}" dt="2024-08-13T10:28:38.210" v="24036" actId="478"/>
          <ac:spMkLst>
            <pc:docMk/>
            <pc:sldMk cId="2321712645" sldId="330"/>
            <ac:spMk id="28" creationId="{8DE23465-C4E9-CA9E-6A0F-59AFF81B5DB8}"/>
          </ac:spMkLst>
        </pc:sp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9" creationId="{6DF8C872-2DEA-311D-2A0B-17CCC567848D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0" creationId="{9BCA2574-B91C-6C74-CF47-039B0FDF8FB9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1" creationId="{EAC3B88C-EAF8-41BD-BCD6-3EE9CE11F7B3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2" creationId="{47A90B37-BFB5-6991-60AE-809BD0827B14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3" creationId="{48018E43-86BA-20C8-7959-25F87A53DDA0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4" creationId="{B3DB38BE-4316-253B-DEBE-6C233BC36938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5" creationId="{93E3329D-C1B9-0D3D-06A9-E726AFB4E083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6" creationId="{4AF241E6-6525-CE41-142E-654C52481FC3}"/>
          </ac:cxnSpMkLst>
        </pc:cxnChg>
        <pc:cxnChg chg="del">
          <ac:chgData name="Guangwei Zhang" userId="00c53528-d8f4-413e-b4b0-985264559294" providerId="ADAL" clId="{BE5150FE-1E01-4F4E-AE31-32C676CE7224}" dt="2024-08-13T10:28:38.210" v="24036" actId="478"/>
          <ac:cxnSpMkLst>
            <pc:docMk/>
            <pc:sldMk cId="2321712645" sldId="330"/>
            <ac:cxnSpMk id="18" creationId="{3C8CAA61-527A-F4BD-C7A6-BF12F5B87653}"/>
          </ac:cxnSpMkLst>
        </pc:cxnChg>
      </pc:sldChg>
      <pc:sldChg chg="addSp delSp modSp add mod modTransition delAnim modAnim">
        <pc:chgData name="Guangwei Zhang" userId="00c53528-d8f4-413e-b4b0-985264559294" providerId="ADAL" clId="{BE5150FE-1E01-4F4E-AE31-32C676CE7224}" dt="2024-08-13T10:28:35.752" v="24035" actId="478"/>
        <pc:sldMkLst>
          <pc:docMk/>
          <pc:sldMk cId="2617217054" sldId="331"/>
        </pc:sldMkLst>
        <pc:spChg chg="mod">
          <ac:chgData name="Guangwei Zhang" userId="00c53528-d8f4-413e-b4b0-985264559294" providerId="ADAL" clId="{BE5150FE-1E01-4F4E-AE31-32C676CE7224}" dt="2024-07-22T15:14:20.637" v="15372" actId="20577"/>
          <ac:spMkLst>
            <pc:docMk/>
            <pc:sldMk cId="2617217054" sldId="331"/>
            <ac:spMk id="3" creationId="{BAEA2F14-7DD7-5BE7-F327-DE50E62FFEC4}"/>
          </ac:spMkLst>
        </pc:spChg>
        <pc:spChg chg="mod">
          <ac:chgData name="Guangwei Zhang" userId="00c53528-d8f4-413e-b4b0-985264559294" providerId="ADAL" clId="{BE5150FE-1E01-4F4E-AE31-32C676CE7224}" dt="2024-08-13T10:28:30.610" v="24034" actId="20577"/>
          <ac:spMkLst>
            <pc:docMk/>
            <pc:sldMk cId="2617217054" sldId="331"/>
            <ac:spMk id="4" creationId="{2D999514-03E0-8F05-D474-1209AF55E912}"/>
          </ac:spMkLst>
        </pc:spChg>
        <pc:spChg chg="del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5" creationId="{2297BBD7-239F-C3DD-7FE2-057DF65F6E90}"/>
          </ac:spMkLst>
        </pc:spChg>
        <pc:spChg chg="del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6" creationId="{39440F9C-98D3-DFFF-8532-D08B879C7690}"/>
          </ac:spMkLst>
        </pc:spChg>
        <pc:spChg chg="del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7" creationId="{763B38EE-AFFE-5E50-C76F-1A0FEF46F824}"/>
          </ac:spMkLst>
        </pc:spChg>
        <pc:spChg chg="add mod">
          <ac:chgData name="Guangwei Zhang" userId="00c53528-d8f4-413e-b4b0-985264559294" providerId="ADAL" clId="{BE5150FE-1E01-4F4E-AE31-32C676CE7224}" dt="2024-07-22T13:47:04.439" v="13826" actId="14100"/>
          <ac:spMkLst>
            <pc:docMk/>
            <pc:sldMk cId="2617217054" sldId="331"/>
            <ac:spMk id="8" creationId="{1A57578A-F61A-A2BC-D902-E495C57B4329}"/>
          </ac:spMkLst>
        </pc:spChg>
        <pc:spChg chg="del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19" creationId="{60D97B78-58D6-CB94-A895-77D2F24E61EA}"/>
          </ac:spMkLst>
        </pc:spChg>
        <pc:spChg chg="del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20" creationId="{29A9E748-EBA2-E5CA-C942-AFF40C4BDF12}"/>
          </ac:spMkLst>
        </pc:spChg>
        <pc:spChg chg="add del mod">
          <ac:chgData name="Guangwei Zhang" userId="00c53528-d8f4-413e-b4b0-985264559294" providerId="ADAL" clId="{BE5150FE-1E01-4F4E-AE31-32C676CE7224}" dt="2024-07-23T06:17:13.963" v="19134"/>
          <ac:spMkLst>
            <pc:docMk/>
            <pc:sldMk cId="2617217054" sldId="331"/>
            <ac:spMk id="24" creationId="{6AB4FF0D-7F07-1EA7-E572-399609C8733F}"/>
          </ac:spMkLst>
        </pc:spChg>
        <pc:spChg chg="del mod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25" creationId="{B2E4FF0F-54B1-00AA-B685-E0198E8A3656}"/>
          </ac:spMkLst>
        </pc:spChg>
        <pc:spChg chg="del mod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26" creationId="{320AA189-ABDE-2AEA-7ABE-CD9A7FEA92FD}"/>
          </ac:spMkLst>
        </pc:spChg>
        <pc:spChg chg="del mod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27" creationId="{5A704431-9376-0BEF-E01B-3096B88021EB}"/>
          </ac:spMkLst>
        </pc:spChg>
        <pc:spChg chg="del">
          <ac:chgData name="Guangwei Zhang" userId="00c53528-d8f4-413e-b4b0-985264559294" providerId="ADAL" clId="{BE5150FE-1E01-4F4E-AE31-32C676CE7224}" dt="2024-08-13T10:28:35.752" v="24035" actId="478"/>
          <ac:spMkLst>
            <pc:docMk/>
            <pc:sldMk cId="2617217054" sldId="331"/>
            <ac:spMk id="28" creationId="{8DE23465-C4E9-CA9E-6A0F-59AFF81B5DB8}"/>
          </ac:spMkLst>
        </pc:sp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9" creationId="{6DF8C872-2DEA-311D-2A0B-17CCC567848D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0" creationId="{9BCA2574-B91C-6C74-CF47-039B0FDF8FB9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1" creationId="{EAC3B88C-EAF8-41BD-BCD6-3EE9CE11F7B3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2" creationId="{47A90B37-BFB5-6991-60AE-809BD0827B14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3" creationId="{48018E43-86BA-20C8-7959-25F87A53DDA0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4" creationId="{B3DB38BE-4316-253B-DEBE-6C233BC36938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5" creationId="{93E3329D-C1B9-0D3D-06A9-E726AFB4E083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6" creationId="{4AF241E6-6525-CE41-142E-654C52481FC3}"/>
          </ac:cxnSpMkLst>
        </pc:cxnChg>
        <pc:cxnChg chg="del">
          <ac:chgData name="Guangwei Zhang" userId="00c53528-d8f4-413e-b4b0-985264559294" providerId="ADAL" clId="{BE5150FE-1E01-4F4E-AE31-32C676CE7224}" dt="2024-08-13T10:28:35.752" v="24035" actId="478"/>
          <ac:cxnSpMkLst>
            <pc:docMk/>
            <pc:sldMk cId="2617217054" sldId="331"/>
            <ac:cxnSpMk id="18" creationId="{3C8CAA61-527A-F4BD-C7A6-BF12F5B87653}"/>
          </ac:cxnSpMkLst>
        </pc:cxnChg>
      </pc:sldChg>
      <pc:sldChg chg="addSp modSp new mod modAnim">
        <pc:chgData name="Guangwei Zhang" userId="00c53528-d8f4-413e-b4b0-985264559294" providerId="ADAL" clId="{BE5150FE-1E01-4F4E-AE31-32C676CE7224}" dt="2024-08-11T07:04:13.709" v="23481"/>
        <pc:sldMkLst>
          <pc:docMk/>
          <pc:sldMk cId="1485130981" sldId="332"/>
        </pc:sldMkLst>
        <pc:spChg chg="mod">
          <ac:chgData name="Guangwei Zhang" userId="00c53528-d8f4-413e-b4b0-985264559294" providerId="ADAL" clId="{BE5150FE-1E01-4F4E-AE31-32C676CE7224}" dt="2024-07-22T13:53:09.689" v="13890" actId="20577"/>
          <ac:spMkLst>
            <pc:docMk/>
            <pc:sldMk cId="1485130981" sldId="332"/>
            <ac:spMk id="3" creationId="{B74DBBCB-4267-0EF0-DD67-357A69A65991}"/>
          </ac:spMkLst>
        </pc:spChg>
        <pc:spChg chg="add mod">
          <ac:chgData name="Guangwei Zhang" userId="00c53528-d8f4-413e-b4b0-985264559294" providerId="ADAL" clId="{BE5150FE-1E01-4F4E-AE31-32C676CE7224}" dt="2024-08-08T14:52:27.358" v="23378" actId="20577"/>
          <ac:spMkLst>
            <pc:docMk/>
            <pc:sldMk cId="1485130981" sldId="332"/>
            <ac:spMk id="4" creationId="{A6AC79C3-488A-F09A-0636-4FC4BB9ED40C}"/>
          </ac:spMkLst>
        </pc:spChg>
      </pc:sldChg>
      <pc:sldChg chg="new del">
        <pc:chgData name="Guangwei Zhang" userId="00c53528-d8f4-413e-b4b0-985264559294" providerId="ADAL" clId="{BE5150FE-1E01-4F4E-AE31-32C676CE7224}" dt="2024-07-22T13:57:32.539" v="14202" actId="2696"/>
        <pc:sldMkLst>
          <pc:docMk/>
          <pc:sldMk cId="1398026498" sldId="333"/>
        </pc:sldMkLst>
      </pc:sldChg>
      <pc:sldChg chg="addSp modSp new mod modAnim">
        <pc:chgData name="Guangwei Zhang" userId="00c53528-d8f4-413e-b4b0-985264559294" providerId="ADAL" clId="{BE5150FE-1E01-4F4E-AE31-32C676CE7224}" dt="2024-08-11T07:04:55.799" v="23489"/>
        <pc:sldMkLst>
          <pc:docMk/>
          <pc:sldMk cId="3062911849" sldId="333"/>
        </pc:sldMkLst>
        <pc:spChg chg="mod">
          <ac:chgData name="Guangwei Zhang" userId="00c53528-d8f4-413e-b4b0-985264559294" providerId="ADAL" clId="{BE5150FE-1E01-4F4E-AE31-32C676CE7224}" dt="2024-07-22T15:00:42.569" v="14937" actId="20577"/>
          <ac:spMkLst>
            <pc:docMk/>
            <pc:sldMk cId="3062911849" sldId="333"/>
            <ac:spMk id="3" creationId="{254734FD-5241-8A6D-6FBB-4497DDD2EAD1}"/>
          </ac:spMkLst>
        </pc:spChg>
        <pc:spChg chg="add mod">
          <ac:chgData name="Guangwei Zhang" userId="00c53528-d8f4-413e-b4b0-985264559294" providerId="ADAL" clId="{BE5150FE-1E01-4F4E-AE31-32C676CE7224}" dt="2024-07-22T15:02:16.968" v="14950" actId="20577"/>
          <ac:spMkLst>
            <pc:docMk/>
            <pc:sldMk cId="3062911849" sldId="333"/>
            <ac:spMk id="4" creationId="{CE48FA22-6E3E-93DF-9A49-5216163BF6C3}"/>
          </ac:spMkLst>
        </pc:spChg>
        <pc:spChg chg="add mod">
          <ac:chgData name="Guangwei Zhang" userId="00c53528-d8f4-413e-b4b0-985264559294" providerId="ADAL" clId="{BE5150FE-1E01-4F4E-AE31-32C676CE7224}" dt="2024-07-22T15:03:00.140" v="15113" actId="20577"/>
          <ac:spMkLst>
            <pc:docMk/>
            <pc:sldMk cId="3062911849" sldId="333"/>
            <ac:spMk id="5" creationId="{D1528668-0E8C-1853-0F6C-14511E85C238}"/>
          </ac:spMkLst>
        </pc:spChg>
      </pc:sldChg>
      <pc:sldChg chg="addSp modSp new mod modAnim">
        <pc:chgData name="Guangwei Zhang" userId="00c53528-d8f4-413e-b4b0-985264559294" providerId="ADAL" clId="{BE5150FE-1E01-4F4E-AE31-32C676CE7224}" dt="2024-08-11T07:05:06.249" v="23492"/>
        <pc:sldMkLst>
          <pc:docMk/>
          <pc:sldMk cId="909875374" sldId="334"/>
        </pc:sldMkLst>
        <pc:spChg chg="mod">
          <ac:chgData name="Guangwei Zhang" userId="00c53528-d8f4-413e-b4b0-985264559294" providerId="ADAL" clId="{BE5150FE-1E01-4F4E-AE31-32C676CE7224}" dt="2024-07-22T15:12:08.547" v="15297" actId="20577"/>
          <ac:spMkLst>
            <pc:docMk/>
            <pc:sldMk cId="909875374" sldId="334"/>
            <ac:spMk id="3" creationId="{96136443-7888-523E-28F8-0E2E55D42166}"/>
          </ac:spMkLst>
        </pc:spChg>
        <pc:spChg chg="add mod">
          <ac:chgData name="Guangwei Zhang" userId="00c53528-d8f4-413e-b4b0-985264559294" providerId="ADAL" clId="{BE5150FE-1E01-4F4E-AE31-32C676CE7224}" dt="2024-07-23T06:42:53.353" v="20316" actId="20577"/>
          <ac:spMkLst>
            <pc:docMk/>
            <pc:sldMk cId="909875374" sldId="334"/>
            <ac:spMk id="4" creationId="{9B0DD609-AA63-EF7B-BF47-C381583AFC78}"/>
          </ac:spMkLst>
        </pc:spChg>
        <pc:spChg chg="add mod">
          <ac:chgData name="Guangwei Zhang" userId="00c53528-d8f4-413e-b4b0-985264559294" providerId="ADAL" clId="{BE5150FE-1E01-4F4E-AE31-32C676CE7224}" dt="2024-07-22T15:21:05.576" v="15945" actId="114"/>
          <ac:spMkLst>
            <pc:docMk/>
            <pc:sldMk cId="909875374" sldId="334"/>
            <ac:spMk id="5" creationId="{26E9D17B-7743-F3B2-4004-8E04FC476A74}"/>
          </ac:spMkLst>
        </pc:spChg>
        <pc:spChg chg="add mod">
          <ac:chgData name="Guangwei Zhang" userId="00c53528-d8f4-413e-b4b0-985264559294" providerId="ADAL" clId="{BE5150FE-1E01-4F4E-AE31-32C676CE7224}" dt="2024-07-22T15:24:28.475" v="16012" actId="1076"/>
          <ac:spMkLst>
            <pc:docMk/>
            <pc:sldMk cId="909875374" sldId="334"/>
            <ac:spMk id="6" creationId="{9C107974-8230-BD4D-B7F3-5A09EF2A1304}"/>
          </ac:spMkLst>
        </pc:spChg>
      </pc:sldChg>
      <pc:sldChg chg="addSp delSp modSp new mod modClrScheme chgLayout">
        <pc:chgData name="Guangwei Zhang" userId="00c53528-d8f4-413e-b4b0-985264559294" providerId="ADAL" clId="{BE5150FE-1E01-4F4E-AE31-32C676CE7224}" dt="2024-07-22T15:34:49.662" v="16348" actId="20577"/>
        <pc:sldMkLst>
          <pc:docMk/>
          <pc:sldMk cId="744042255" sldId="335"/>
        </pc:sldMkLst>
        <pc:spChg chg="mod ord">
          <ac:chgData name="Guangwei Zhang" userId="00c53528-d8f4-413e-b4b0-985264559294" providerId="ADAL" clId="{BE5150FE-1E01-4F4E-AE31-32C676CE7224}" dt="2024-07-22T15:27:49.878" v="16014" actId="700"/>
          <ac:spMkLst>
            <pc:docMk/>
            <pc:sldMk cId="744042255" sldId="335"/>
            <ac:spMk id="2" creationId="{8FE002C4-8266-3910-F78D-83B1B139E03C}"/>
          </ac:spMkLst>
        </pc:spChg>
        <pc:spChg chg="del mod ord">
          <ac:chgData name="Guangwei Zhang" userId="00c53528-d8f4-413e-b4b0-985264559294" providerId="ADAL" clId="{BE5150FE-1E01-4F4E-AE31-32C676CE7224}" dt="2024-07-22T15:27:49.878" v="16014" actId="700"/>
          <ac:spMkLst>
            <pc:docMk/>
            <pc:sldMk cId="744042255" sldId="335"/>
            <ac:spMk id="3" creationId="{E37A4726-7E10-0966-4DAF-483E30752DBC}"/>
          </ac:spMkLst>
        </pc:spChg>
        <pc:spChg chg="add mod ord">
          <ac:chgData name="Guangwei Zhang" userId="00c53528-d8f4-413e-b4b0-985264559294" providerId="ADAL" clId="{BE5150FE-1E01-4F4E-AE31-32C676CE7224}" dt="2024-07-22T15:34:49.662" v="16348" actId="20577"/>
          <ac:spMkLst>
            <pc:docMk/>
            <pc:sldMk cId="744042255" sldId="335"/>
            <ac:spMk id="4" creationId="{3E766AF0-4F00-22D6-097A-A7C1B215A22F}"/>
          </ac:spMkLst>
        </pc:spChg>
      </pc:sldChg>
      <pc:sldChg chg="addSp delSp modSp new mod">
        <pc:chgData name="Guangwei Zhang" userId="00c53528-d8f4-413e-b4b0-985264559294" providerId="ADAL" clId="{BE5150FE-1E01-4F4E-AE31-32C676CE7224}" dt="2024-07-22T15:59:51.263" v="17568" actId="20577"/>
        <pc:sldMkLst>
          <pc:docMk/>
          <pc:sldMk cId="3761902496" sldId="336"/>
        </pc:sldMkLst>
        <pc:spChg chg="mod">
          <ac:chgData name="Guangwei Zhang" userId="00c53528-d8f4-413e-b4b0-985264559294" providerId="ADAL" clId="{BE5150FE-1E01-4F4E-AE31-32C676CE7224}" dt="2024-07-22T15:28:50.968" v="16155" actId="20577"/>
          <ac:spMkLst>
            <pc:docMk/>
            <pc:sldMk cId="3761902496" sldId="336"/>
            <ac:spMk id="3" creationId="{4D638A7B-24CC-4A34-5D95-BCB6CA22543D}"/>
          </ac:spMkLst>
        </pc:spChg>
        <pc:spChg chg="add mod">
          <ac:chgData name="Guangwei Zhang" userId="00c53528-d8f4-413e-b4b0-985264559294" providerId="ADAL" clId="{BE5150FE-1E01-4F4E-AE31-32C676CE7224}" dt="2024-07-22T15:59:51.263" v="17568" actId="20577"/>
          <ac:spMkLst>
            <pc:docMk/>
            <pc:sldMk cId="3761902496" sldId="336"/>
            <ac:spMk id="4" creationId="{76DDFEFC-4CC4-2E70-FD6B-3A03953732B3}"/>
          </ac:spMkLst>
        </pc:spChg>
        <pc:spChg chg="add mod">
          <ac:chgData name="Guangwei Zhang" userId="00c53528-d8f4-413e-b4b0-985264559294" providerId="ADAL" clId="{BE5150FE-1E01-4F4E-AE31-32C676CE7224}" dt="2024-07-22T15:36:37.095" v="16466" actId="20577"/>
          <ac:spMkLst>
            <pc:docMk/>
            <pc:sldMk cId="3761902496" sldId="336"/>
            <ac:spMk id="5" creationId="{0B4C5444-3658-BD6A-2F4B-C7F260AA54AF}"/>
          </ac:spMkLst>
        </pc:spChg>
        <pc:spChg chg="add mod">
          <ac:chgData name="Guangwei Zhang" userId="00c53528-d8f4-413e-b4b0-985264559294" providerId="ADAL" clId="{BE5150FE-1E01-4F4E-AE31-32C676CE7224}" dt="2024-07-22T15:59:42.400" v="17562" actId="2711"/>
          <ac:spMkLst>
            <pc:docMk/>
            <pc:sldMk cId="3761902496" sldId="336"/>
            <ac:spMk id="9" creationId="{B546338D-C25C-DBB5-2EE9-4FBB0361EF7E}"/>
          </ac:spMkLst>
        </pc:spChg>
        <pc:spChg chg="add del mod">
          <ac:chgData name="Guangwei Zhang" userId="00c53528-d8f4-413e-b4b0-985264559294" providerId="ADAL" clId="{BE5150FE-1E01-4F4E-AE31-32C676CE7224}" dt="2024-07-22T15:37:17.316" v="16504" actId="478"/>
          <ac:spMkLst>
            <pc:docMk/>
            <pc:sldMk cId="3761902496" sldId="336"/>
            <ac:spMk id="14" creationId="{FB2BEEC9-4027-6208-5BD2-911321789BE6}"/>
          </ac:spMkLst>
        </pc:spChg>
        <pc:spChg chg="add mod">
          <ac:chgData name="Guangwei Zhang" userId="00c53528-d8f4-413e-b4b0-985264559294" providerId="ADAL" clId="{BE5150FE-1E01-4F4E-AE31-32C676CE7224}" dt="2024-07-22T15:54:09.485" v="17397" actId="20577"/>
          <ac:spMkLst>
            <pc:docMk/>
            <pc:sldMk cId="3761902496" sldId="336"/>
            <ac:spMk id="15" creationId="{302DF37C-B1EF-8B1F-6644-6848257F7F31}"/>
          </ac:spMkLst>
        </pc:spChg>
        <pc:spChg chg="add mod">
          <ac:chgData name="Guangwei Zhang" userId="00c53528-d8f4-413e-b4b0-985264559294" providerId="ADAL" clId="{BE5150FE-1E01-4F4E-AE31-32C676CE7224}" dt="2024-07-22T15:44:05.221" v="17177" actId="20577"/>
          <ac:spMkLst>
            <pc:docMk/>
            <pc:sldMk cId="3761902496" sldId="336"/>
            <ac:spMk id="16" creationId="{D03D25DA-B175-D54B-C537-EAE924D3815C}"/>
          </ac:spMkLst>
        </pc:spChg>
        <pc:spChg chg="add mod">
          <ac:chgData name="Guangwei Zhang" userId="00c53528-d8f4-413e-b4b0-985264559294" providerId="ADAL" clId="{BE5150FE-1E01-4F4E-AE31-32C676CE7224}" dt="2024-07-22T15:44:24.008" v="17206" actId="1076"/>
          <ac:spMkLst>
            <pc:docMk/>
            <pc:sldMk cId="3761902496" sldId="336"/>
            <ac:spMk id="17" creationId="{287FFFDD-9BA0-6EF0-3AFB-D173BED5F80E}"/>
          </ac:spMkLst>
        </pc:spChg>
        <pc:picChg chg="add del mod">
          <ac:chgData name="Guangwei Zhang" userId="00c53528-d8f4-413e-b4b0-985264559294" providerId="ADAL" clId="{BE5150FE-1E01-4F4E-AE31-32C676CE7224}" dt="2024-07-22T15:36:17.562" v="16442" actId="478"/>
          <ac:picMkLst>
            <pc:docMk/>
            <pc:sldMk cId="3761902496" sldId="336"/>
            <ac:picMk id="6" creationId="{4E98350B-8296-5EB1-8963-BECBE37692DD}"/>
          </ac:picMkLst>
        </pc:picChg>
        <pc:picChg chg="add del mod">
          <ac:chgData name="Guangwei Zhang" userId="00c53528-d8f4-413e-b4b0-985264559294" providerId="ADAL" clId="{BE5150FE-1E01-4F4E-AE31-32C676CE7224}" dt="2024-07-22T15:36:15.586" v="16441" actId="478"/>
          <ac:picMkLst>
            <pc:docMk/>
            <pc:sldMk cId="3761902496" sldId="336"/>
            <ac:picMk id="7" creationId="{D96F9CA1-222F-09AB-AAC7-AC546BFA82C9}"/>
          </ac:picMkLst>
        </pc:picChg>
        <pc:picChg chg="add mod">
          <ac:chgData name="Guangwei Zhang" userId="00c53528-d8f4-413e-b4b0-985264559294" providerId="ADAL" clId="{BE5150FE-1E01-4F4E-AE31-32C676CE7224}" dt="2024-07-22T15:36:21.226" v="16443" actId="1076"/>
          <ac:picMkLst>
            <pc:docMk/>
            <pc:sldMk cId="3761902496" sldId="336"/>
            <ac:picMk id="8" creationId="{DE2737F3-6268-D5FD-BE9B-4863D92BD9E9}"/>
          </ac:picMkLst>
        </pc:picChg>
        <pc:cxnChg chg="add mod">
          <ac:chgData name="Guangwei Zhang" userId="00c53528-d8f4-413e-b4b0-985264559294" providerId="ADAL" clId="{BE5150FE-1E01-4F4E-AE31-32C676CE7224}" dt="2024-07-22T15:59:33.355" v="17559" actId="14100"/>
          <ac:cxnSpMkLst>
            <pc:docMk/>
            <pc:sldMk cId="3761902496" sldId="336"/>
            <ac:cxnSpMk id="11" creationId="{392B0113-9365-B10F-B01D-684608F191C2}"/>
          </ac:cxnSpMkLst>
        </pc:cxnChg>
      </pc:sldChg>
      <pc:sldChg chg="addSp modSp new mod modAnim">
        <pc:chgData name="Guangwei Zhang" userId="00c53528-d8f4-413e-b4b0-985264559294" providerId="ADAL" clId="{BE5150FE-1E01-4F4E-AE31-32C676CE7224}" dt="2024-08-11T07:07:30.635" v="23504"/>
        <pc:sldMkLst>
          <pc:docMk/>
          <pc:sldMk cId="3703014255" sldId="337"/>
        </pc:sldMkLst>
        <pc:spChg chg="mod">
          <ac:chgData name="Guangwei Zhang" userId="00c53528-d8f4-413e-b4b0-985264559294" providerId="ADAL" clId="{BE5150FE-1E01-4F4E-AE31-32C676CE7224}" dt="2024-07-22T15:41:44.919" v="16947" actId="20577"/>
          <ac:spMkLst>
            <pc:docMk/>
            <pc:sldMk cId="3703014255" sldId="337"/>
            <ac:spMk id="3" creationId="{C04B7B42-A4DE-3ECD-ADE0-721321D2FB8F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4" creationId="{4514987F-AEAC-0BDF-D717-1CA05C8D2AAA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2" creationId="{C525A9DF-A01D-B47B-7586-A73616750314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3" creationId="{2D621EC8-475E-EF94-F2EC-E760CD15DAD3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4" creationId="{56F4C832-74EC-B72D-5490-826D6CCAEC2A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5" creationId="{EDBFD4D2-79DB-0BA8-CCA3-8451359E79FC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8" creationId="{C1DCD6A1-3B7E-0834-66CF-2A2C2960DFE7}"/>
          </ac:spMkLst>
        </pc:spChg>
        <pc:spChg chg="add mod">
          <ac:chgData name="Guangwei Zhang" userId="00c53528-d8f4-413e-b4b0-985264559294" providerId="ADAL" clId="{BE5150FE-1E01-4F4E-AE31-32C676CE7224}" dt="2024-07-23T03:04:09.915" v="17725" actId="1076"/>
          <ac:spMkLst>
            <pc:docMk/>
            <pc:sldMk cId="3703014255" sldId="337"/>
            <ac:spMk id="19" creationId="{DDD33A73-FC07-B0F2-7F33-5A2E910AC3AC}"/>
          </ac:spMkLst>
        </pc:spChg>
        <pc:spChg chg="mod">
          <ac:chgData name="Guangwei Zhang" userId="00c53528-d8f4-413e-b4b0-985264559294" providerId="ADAL" clId="{BE5150FE-1E01-4F4E-AE31-32C676CE7224}" dt="2024-07-22T15:39:55.295" v="16742" actId="20577"/>
          <ac:spMkLst>
            <pc:docMk/>
            <pc:sldMk cId="3703014255" sldId="337"/>
            <ac:spMk id="23" creationId="{1707382D-2736-4493-A6FB-00BAEE3BE983}"/>
          </ac:spMkLst>
        </pc:spChg>
        <pc:spChg chg="mod">
          <ac:chgData name="Guangwei Zhang" userId="00c53528-d8f4-413e-b4b0-985264559294" providerId="ADAL" clId="{BE5150FE-1E01-4F4E-AE31-32C676CE7224}" dt="2024-07-22T15:40:02.247" v="16747" actId="20577"/>
          <ac:spMkLst>
            <pc:docMk/>
            <pc:sldMk cId="3703014255" sldId="337"/>
            <ac:spMk id="26" creationId="{231BEA33-97BC-42FF-71FA-E3771C46DF79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27" creationId="{858E97FD-06BB-4687-0DCA-A407901ABF95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28" creationId="{AFD946BD-358D-D0A0-9623-20D0BC687123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29" creationId="{D68E9134-2702-1DED-4233-C66AB0385AB4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30" creationId="{FEECB74F-3569-EC62-E7B3-7B84297F1F2F}"/>
          </ac:spMkLst>
        </pc:spChg>
        <pc:grpChg chg="add mod">
          <ac:chgData name="Guangwei Zhang" userId="00c53528-d8f4-413e-b4b0-985264559294" providerId="ADAL" clId="{BE5150FE-1E01-4F4E-AE31-32C676CE7224}" dt="2024-07-23T03:03:40.281" v="17718" actId="1076"/>
          <ac:grpSpMkLst>
            <pc:docMk/>
            <pc:sldMk cId="3703014255" sldId="337"/>
            <ac:grpSpMk id="20" creationId="{38F4E3F7-B320-A9AE-82F4-5B4B7570E658}"/>
          </ac:grpSpMkLst>
        </pc:grpChg>
        <pc:grpChg chg="add mod">
          <ac:chgData name="Guangwei Zhang" userId="00c53528-d8f4-413e-b4b0-985264559294" providerId="ADAL" clId="{BE5150FE-1E01-4F4E-AE31-32C676CE7224}" dt="2024-07-23T03:03:40.281" v="17718" actId="1076"/>
          <ac:grpSpMkLst>
            <pc:docMk/>
            <pc:sldMk cId="3703014255" sldId="337"/>
            <ac:grpSpMk id="21" creationId="{6C033257-AEEB-557B-808C-6BA29B55EC5B}"/>
          </ac:grpSpMkLst>
        </pc:grpChg>
        <pc:grpChg chg="add mod">
          <ac:chgData name="Guangwei Zhang" userId="00c53528-d8f4-413e-b4b0-985264559294" providerId="ADAL" clId="{BE5150FE-1E01-4F4E-AE31-32C676CE7224}" dt="2024-07-23T03:03:40.281" v="17718" actId="1076"/>
          <ac:grpSpMkLst>
            <pc:docMk/>
            <pc:sldMk cId="3703014255" sldId="337"/>
            <ac:grpSpMk id="24" creationId="{8D57D648-2B6C-B68B-44E4-9B8273632C49}"/>
          </ac:grpSpMkLst>
        </pc:grpChg>
        <pc:picChg chg="add mod">
          <ac:chgData name="Guangwei Zhang" userId="00c53528-d8f4-413e-b4b0-985264559294" providerId="ADAL" clId="{BE5150FE-1E01-4F4E-AE31-32C676CE7224}" dt="2024-07-23T03:20:57.187" v="18689" actId="1076"/>
          <ac:picMkLst>
            <pc:docMk/>
            <pc:sldMk cId="3703014255" sldId="337"/>
            <ac:picMk id="5" creationId="{1FA2EAFC-6720-1053-3D13-25E4941FA464}"/>
          </ac:picMkLst>
        </pc:pic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6" creationId="{848FC4C7-4063-CFF6-5DB9-B24DF6AD7CB5}"/>
          </ac:cxnSpMkLst>
        </pc:cxn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7" creationId="{A83BFF62-5D6E-4DC1-ED73-B4C96C512592}"/>
          </ac:cxnSpMkLst>
        </pc:cxn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10" creationId="{7BC34E96-23C4-31EB-FF12-66FCC1B44627}"/>
          </ac:cxnSpMkLst>
        </pc:cxn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17" creationId="{64BB0ECC-E5EA-E7ED-F89A-43D9625FEEEA}"/>
          </ac:cxnSpMkLst>
        </pc:cxnChg>
        <pc:cxnChg chg="mod">
          <ac:chgData name="Guangwei Zhang" userId="00c53528-d8f4-413e-b4b0-985264559294" providerId="ADAL" clId="{BE5150FE-1E01-4F4E-AE31-32C676CE7224}" dt="2024-07-22T15:39:55.295" v="16742" actId="20577"/>
          <ac:cxnSpMkLst>
            <pc:docMk/>
            <pc:sldMk cId="3703014255" sldId="337"/>
            <ac:cxnSpMk id="22" creationId="{0B1C361B-4229-1924-7279-84D3BA78B6BD}"/>
          </ac:cxnSpMkLst>
        </pc:cxnChg>
        <pc:cxnChg chg="mod">
          <ac:chgData name="Guangwei Zhang" userId="00c53528-d8f4-413e-b4b0-985264559294" providerId="ADAL" clId="{BE5150FE-1E01-4F4E-AE31-32C676CE7224}" dt="2024-07-22T15:40:02.247" v="16747" actId="20577"/>
          <ac:cxnSpMkLst>
            <pc:docMk/>
            <pc:sldMk cId="3703014255" sldId="337"/>
            <ac:cxnSpMk id="25" creationId="{B28F0DCA-FBB9-41BF-AAEC-602E3F17561A}"/>
          </ac:cxnSpMkLst>
        </pc:cxnChg>
      </pc:sldChg>
      <pc:sldChg chg="addSp modSp new mod">
        <pc:chgData name="Guangwei Zhang" userId="00c53528-d8f4-413e-b4b0-985264559294" providerId="ADAL" clId="{BE5150FE-1E01-4F4E-AE31-32C676CE7224}" dt="2024-07-23T03:00:28.012" v="17671" actId="20577"/>
        <pc:sldMkLst>
          <pc:docMk/>
          <pc:sldMk cId="3363480515" sldId="338"/>
        </pc:sldMkLst>
        <pc:spChg chg="mod">
          <ac:chgData name="Guangwei Zhang" userId="00c53528-d8f4-413e-b4b0-985264559294" providerId="ADAL" clId="{BE5150FE-1E01-4F4E-AE31-32C676CE7224}" dt="2024-07-22T15:48:04.469" v="17369" actId="20577"/>
          <ac:spMkLst>
            <pc:docMk/>
            <pc:sldMk cId="3363480515" sldId="338"/>
            <ac:spMk id="3" creationId="{1E0D31FC-9CE2-9517-7148-AEBE97A72C58}"/>
          </ac:spMkLst>
        </pc:spChg>
        <pc:spChg chg="add mod">
          <ac:chgData name="Guangwei Zhang" userId="00c53528-d8f4-413e-b4b0-985264559294" providerId="ADAL" clId="{BE5150FE-1E01-4F4E-AE31-32C676CE7224}" dt="2024-07-22T15:48:07.498" v="17371"/>
          <ac:spMkLst>
            <pc:docMk/>
            <pc:sldMk cId="3363480515" sldId="338"/>
            <ac:spMk id="4" creationId="{41B8B4A0-5866-E900-15E6-87D686747E47}"/>
          </ac:spMkLst>
        </pc:spChg>
        <pc:spChg chg="add mod">
          <ac:chgData name="Guangwei Zhang" userId="00c53528-d8f4-413e-b4b0-985264559294" providerId="ADAL" clId="{BE5150FE-1E01-4F4E-AE31-32C676CE7224}" dt="2024-07-23T03:00:28.012" v="17671" actId="20577"/>
          <ac:spMkLst>
            <pc:docMk/>
            <pc:sldMk cId="3363480515" sldId="338"/>
            <ac:spMk id="7" creationId="{DABEA23B-C96F-C74C-B349-14093DE66CEC}"/>
          </ac:spMkLst>
        </pc:spChg>
        <pc:spChg chg="add mod">
          <ac:chgData name="Guangwei Zhang" userId="00c53528-d8f4-413e-b4b0-985264559294" providerId="ADAL" clId="{BE5150FE-1E01-4F4E-AE31-32C676CE7224}" dt="2024-07-22T15:54:55.336" v="17434" actId="1076"/>
          <ac:spMkLst>
            <pc:docMk/>
            <pc:sldMk cId="3363480515" sldId="338"/>
            <ac:spMk id="10" creationId="{05016621-CB69-FDEE-7C28-A52E33E3DCA4}"/>
          </ac:spMkLst>
        </pc:spChg>
        <pc:picChg chg="add mod">
          <ac:chgData name="Guangwei Zhang" userId="00c53528-d8f4-413e-b4b0-985264559294" providerId="ADAL" clId="{BE5150FE-1E01-4F4E-AE31-32C676CE7224}" dt="2024-07-22T15:48:10.757" v="17372" actId="1076"/>
          <ac:picMkLst>
            <pc:docMk/>
            <pc:sldMk cId="3363480515" sldId="338"/>
            <ac:picMk id="5" creationId="{53B3AB28-E961-C711-B033-B7AA3DCFBCF7}"/>
          </ac:picMkLst>
        </pc:picChg>
        <pc:picChg chg="add mod">
          <ac:chgData name="Guangwei Zhang" userId="00c53528-d8f4-413e-b4b0-985264559294" providerId="ADAL" clId="{BE5150FE-1E01-4F4E-AE31-32C676CE7224}" dt="2024-07-22T15:48:10.757" v="17372" actId="1076"/>
          <ac:picMkLst>
            <pc:docMk/>
            <pc:sldMk cId="3363480515" sldId="338"/>
            <ac:picMk id="6" creationId="{2AD129F7-48C5-615F-FF01-D978CD8EE28B}"/>
          </ac:picMkLst>
        </pc:picChg>
        <pc:cxnChg chg="add">
          <ac:chgData name="Guangwei Zhang" userId="00c53528-d8f4-413e-b4b0-985264559294" providerId="ADAL" clId="{BE5150FE-1E01-4F4E-AE31-32C676CE7224}" dt="2024-07-22T15:54:43.572" v="17399" actId="11529"/>
          <ac:cxnSpMkLst>
            <pc:docMk/>
            <pc:sldMk cId="3363480515" sldId="338"/>
            <ac:cxnSpMk id="8" creationId="{72CAD75E-956C-32ED-84AA-F78CBB728B68}"/>
          </ac:cxnSpMkLst>
        </pc:cxnChg>
        <pc:cxnChg chg="add mod">
          <ac:chgData name="Guangwei Zhang" userId="00c53528-d8f4-413e-b4b0-985264559294" providerId="ADAL" clId="{BE5150FE-1E01-4F4E-AE31-32C676CE7224}" dt="2024-07-22T15:54:45.978" v="17400" actId="571"/>
          <ac:cxnSpMkLst>
            <pc:docMk/>
            <pc:sldMk cId="3363480515" sldId="338"/>
            <ac:cxnSpMk id="9" creationId="{ED3B425D-7D60-362A-6644-40D9E1F9BA2E}"/>
          </ac:cxnSpMkLst>
        </pc:cxnChg>
      </pc:sldChg>
      <pc:sldChg chg="addSp modSp new mod modAnim">
        <pc:chgData name="Guangwei Zhang" userId="00c53528-d8f4-413e-b4b0-985264559294" providerId="ADAL" clId="{BE5150FE-1E01-4F4E-AE31-32C676CE7224}" dt="2024-08-11T07:06:23.264" v="23495"/>
        <pc:sldMkLst>
          <pc:docMk/>
          <pc:sldMk cId="2040551978" sldId="339"/>
        </pc:sldMkLst>
        <pc:spChg chg="mod">
          <ac:chgData name="Guangwei Zhang" userId="00c53528-d8f4-413e-b4b0-985264559294" providerId="ADAL" clId="{BE5150FE-1E01-4F4E-AE31-32C676CE7224}" dt="2024-07-23T06:27:40.171" v="19680" actId="20577"/>
          <ac:spMkLst>
            <pc:docMk/>
            <pc:sldMk cId="2040551978" sldId="339"/>
            <ac:spMk id="3" creationId="{A9DA80AC-AD6C-88B3-58AE-068EB44C1E30}"/>
          </ac:spMkLst>
        </pc:spChg>
        <pc:spChg chg="add mod">
          <ac:chgData name="Guangwei Zhang" userId="00c53528-d8f4-413e-b4b0-985264559294" providerId="ADAL" clId="{BE5150FE-1E01-4F4E-AE31-32C676CE7224}" dt="2024-07-23T03:05:24.244" v="17738" actId="1076"/>
          <ac:spMkLst>
            <pc:docMk/>
            <pc:sldMk cId="2040551978" sldId="339"/>
            <ac:spMk id="4" creationId="{5E28755A-3CA2-A525-5A4E-91B890B5FBB7}"/>
          </ac:spMkLst>
        </pc:spChg>
        <pc:spChg chg="add mod">
          <ac:chgData name="Guangwei Zhang" userId="00c53528-d8f4-413e-b4b0-985264559294" providerId="ADAL" clId="{BE5150FE-1E01-4F4E-AE31-32C676CE7224}" dt="2024-07-23T03:07:29.523" v="17966" actId="1076"/>
          <ac:spMkLst>
            <pc:docMk/>
            <pc:sldMk cId="2040551978" sldId="339"/>
            <ac:spMk id="5" creationId="{B40EEFE7-AC91-4E01-37B5-0D0209BC5E2C}"/>
          </ac:spMkLst>
        </pc:spChg>
        <pc:spChg chg="add mod">
          <ac:chgData name="Guangwei Zhang" userId="00c53528-d8f4-413e-b4b0-985264559294" providerId="ADAL" clId="{BE5150FE-1E01-4F4E-AE31-32C676CE7224}" dt="2024-07-23T03:08:34.384" v="18103" actId="20577"/>
          <ac:spMkLst>
            <pc:docMk/>
            <pc:sldMk cId="2040551978" sldId="339"/>
            <ac:spMk id="6" creationId="{A268AD6D-81F8-F4FD-B09A-20B5AD949A3E}"/>
          </ac:spMkLst>
        </pc:spChg>
        <pc:spChg chg="add mod">
          <ac:chgData name="Guangwei Zhang" userId="00c53528-d8f4-413e-b4b0-985264559294" providerId="ADAL" clId="{BE5150FE-1E01-4F4E-AE31-32C676CE7224}" dt="2024-07-23T03:28:18.214" v="18743" actId="20577"/>
          <ac:spMkLst>
            <pc:docMk/>
            <pc:sldMk cId="2040551978" sldId="339"/>
            <ac:spMk id="9" creationId="{1B934D88-7FFF-0E92-CCC0-4C332A68E267}"/>
          </ac:spMkLst>
        </pc:spChg>
        <pc:spChg chg="add mod">
          <ac:chgData name="Guangwei Zhang" userId="00c53528-d8f4-413e-b4b0-985264559294" providerId="ADAL" clId="{BE5150FE-1E01-4F4E-AE31-32C676CE7224}" dt="2024-07-23T03:20:20.598" v="18687" actId="1076"/>
          <ac:spMkLst>
            <pc:docMk/>
            <pc:sldMk cId="2040551978" sldId="339"/>
            <ac:spMk id="10" creationId="{AFFCDED9-005C-56DB-DBAD-8FFFBB3E3B19}"/>
          </ac:spMkLst>
        </pc:spChg>
        <pc:cxnChg chg="add">
          <ac:chgData name="Guangwei Zhang" userId="00c53528-d8f4-413e-b4b0-985264559294" providerId="ADAL" clId="{BE5150FE-1E01-4F4E-AE31-32C676CE7224}" dt="2024-07-23T03:08:41" v="18104" actId="11529"/>
          <ac:cxnSpMkLst>
            <pc:docMk/>
            <pc:sldMk cId="2040551978" sldId="339"/>
            <ac:cxnSpMk id="8" creationId="{96A08459-DF8E-4C3E-E12D-79AC3529CF5D}"/>
          </ac:cxnSpMkLst>
        </pc:cxnChg>
      </pc:sldChg>
      <pc:sldChg chg="addSp delSp modSp add mod modAnim">
        <pc:chgData name="Guangwei Zhang" userId="00c53528-d8f4-413e-b4b0-985264559294" providerId="ADAL" clId="{BE5150FE-1E01-4F4E-AE31-32C676CE7224}" dt="2024-08-11T07:08:14.324" v="23506"/>
        <pc:sldMkLst>
          <pc:docMk/>
          <pc:sldMk cId="1192316517" sldId="340"/>
        </pc:sldMkLst>
        <pc:spChg chg="mod">
          <ac:chgData name="Guangwei Zhang" userId="00c53528-d8f4-413e-b4b0-985264559294" providerId="ADAL" clId="{BE5150FE-1E01-4F4E-AE31-32C676CE7224}" dt="2024-07-23T06:27:44.493" v="19682" actId="20577"/>
          <ac:spMkLst>
            <pc:docMk/>
            <pc:sldMk cId="1192316517" sldId="340"/>
            <ac:spMk id="3" creationId="{A9DA80AC-AD6C-88B3-58AE-068EB44C1E30}"/>
          </ac:spMkLst>
        </pc:spChg>
        <pc:spChg chg="del">
          <ac:chgData name="Guangwei Zhang" userId="00c53528-d8f4-413e-b4b0-985264559294" providerId="ADAL" clId="{BE5150FE-1E01-4F4E-AE31-32C676CE7224}" dt="2024-07-23T03:24:15.196" v="18721" actId="478"/>
          <ac:spMkLst>
            <pc:docMk/>
            <pc:sldMk cId="1192316517" sldId="340"/>
            <ac:spMk id="4" creationId="{5E28755A-3CA2-A525-5A4E-91B890B5FBB7}"/>
          </ac:spMkLst>
        </pc:spChg>
        <pc:spChg chg="del">
          <ac:chgData name="Guangwei Zhang" userId="00c53528-d8f4-413e-b4b0-985264559294" providerId="ADAL" clId="{BE5150FE-1E01-4F4E-AE31-32C676CE7224}" dt="2024-07-23T03:24:15.196" v="18721" actId="478"/>
          <ac:spMkLst>
            <pc:docMk/>
            <pc:sldMk cId="1192316517" sldId="340"/>
            <ac:spMk id="5" creationId="{B40EEFE7-AC91-4E01-37B5-0D0209BC5E2C}"/>
          </ac:spMkLst>
        </pc:spChg>
        <pc:spChg chg="del">
          <ac:chgData name="Guangwei Zhang" userId="00c53528-d8f4-413e-b4b0-985264559294" providerId="ADAL" clId="{BE5150FE-1E01-4F4E-AE31-32C676CE7224}" dt="2024-07-23T03:24:15.196" v="18721" actId="478"/>
          <ac:spMkLst>
            <pc:docMk/>
            <pc:sldMk cId="1192316517" sldId="340"/>
            <ac:spMk id="6" creationId="{A268AD6D-81F8-F4FD-B09A-20B5AD949A3E}"/>
          </ac:spMkLst>
        </pc:spChg>
        <pc:spChg chg="mod">
          <ac:chgData name="Guangwei Zhang" userId="00c53528-d8f4-413e-b4b0-985264559294" providerId="ADAL" clId="{BE5150FE-1E01-4F4E-AE31-32C676CE7224}" dt="2024-07-23T03:28:15.214" v="18740" actId="20577"/>
          <ac:spMkLst>
            <pc:docMk/>
            <pc:sldMk cId="1192316517" sldId="340"/>
            <ac:spMk id="9" creationId="{1B934D88-7FFF-0E92-CCC0-4C332A68E267}"/>
          </ac:spMkLst>
        </pc:spChg>
        <pc:spChg chg="mod">
          <ac:chgData name="Guangwei Zhang" userId="00c53528-d8f4-413e-b4b0-985264559294" providerId="ADAL" clId="{BE5150FE-1E01-4F4E-AE31-32C676CE7224}" dt="2024-07-23T06:02:16.815" v="19043" actId="20577"/>
          <ac:spMkLst>
            <pc:docMk/>
            <pc:sldMk cId="1192316517" sldId="340"/>
            <ac:spMk id="10" creationId="{AFFCDED9-005C-56DB-DBAD-8FFFBB3E3B19}"/>
          </ac:spMkLst>
        </pc:spChg>
        <pc:spChg chg="add mod">
          <ac:chgData name="Guangwei Zhang" userId="00c53528-d8f4-413e-b4b0-985264559294" providerId="ADAL" clId="{BE5150FE-1E01-4F4E-AE31-32C676CE7224}" dt="2024-07-23T03:31:14.857" v="18943" actId="20577"/>
          <ac:spMkLst>
            <pc:docMk/>
            <pc:sldMk cId="1192316517" sldId="340"/>
            <ac:spMk id="12" creationId="{184FCA03-5F95-34D8-0CE2-36F21F1B054D}"/>
          </ac:spMkLst>
        </pc:spChg>
        <pc:spChg chg="add mod">
          <ac:chgData name="Guangwei Zhang" userId="00c53528-d8f4-413e-b4b0-985264559294" providerId="ADAL" clId="{BE5150FE-1E01-4F4E-AE31-32C676CE7224}" dt="2024-07-23T03:33:33.585" v="18960" actId="20577"/>
          <ac:spMkLst>
            <pc:docMk/>
            <pc:sldMk cId="1192316517" sldId="340"/>
            <ac:spMk id="13" creationId="{205D872A-64AE-0D1E-25EF-7D43D73F2C43}"/>
          </ac:spMkLst>
        </pc:spChg>
        <pc:spChg chg="add del mod">
          <ac:chgData name="Guangwei Zhang" userId="00c53528-d8f4-413e-b4b0-985264559294" providerId="ADAL" clId="{BE5150FE-1E01-4F4E-AE31-32C676CE7224}" dt="2024-07-23T03:36:31.108" v="18982" actId="11529"/>
          <ac:spMkLst>
            <pc:docMk/>
            <pc:sldMk cId="1192316517" sldId="340"/>
            <ac:spMk id="16" creationId="{A36C2D32-71A8-09F2-3147-0909016B2FBE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19" creationId="{6A0D7807-E7B3-587D-BC9C-6EC77B619355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6" creationId="{87C577BB-F82E-71B7-F2F4-CFDFBCBBCB84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7" creationId="{EFE863A6-B854-28E5-3642-5417FF86A982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8" creationId="{BD3699FE-E3BD-8392-0A72-AFDC7D66AAAD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9" creationId="{F3247007-D9DA-A563-A672-911F8ECB7E25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30" creationId="{28268F83-8C84-4B45-5CF6-4AEBCD92D11E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31" creationId="{93B39AFA-0A55-4062-82F0-4248DBB7FD5D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32" creationId="{4743758E-3013-9512-CC3B-359453268B90}"/>
          </ac:spMkLst>
        </pc:spChg>
        <pc:spChg chg="add mod">
          <ac:chgData name="Guangwei Zhang" userId="00c53528-d8f4-413e-b4b0-985264559294" providerId="ADAL" clId="{BE5150FE-1E01-4F4E-AE31-32C676CE7224}" dt="2024-07-23T06:09:30.045" v="19118" actId="20577"/>
          <ac:spMkLst>
            <pc:docMk/>
            <pc:sldMk cId="1192316517" sldId="340"/>
            <ac:spMk id="34" creationId="{967D2814-476A-3B42-AED1-58ECF98D4C37}"/>
          </ac:spMkLst>
        </pc:spChg>
        <pc:spChg chg="add del">
          <ac:chgData name="Guangwei Zhang" userId="00c53528-d8f4-413e-b4b0-985264559294" providerId="ADAL" clId="{BE5150FE-1E01-4F4E-AE31-32C676CE7224}" dt="2024-07-23T06:09:44.557" v="19120" actId="478"/>
          <ac:spMkLst>
            <pc:docMk/>
            <pc:sldMk cId="1192316517" sldId="340"/>
            <ac:spMk id="35" creationId="{41658B59-69D9-69EF-EE42-C216C458FA54}"/>
          </ac:spMkLst>
        </pc:spChg>
        <pc:spChg chg="add mod">
          <ac:chgData name="Guangwei Zhang" userId="00c53528-d8f4-413e-b4b0-985264559294" providerId="ADAL" clId="{BE5150FE-1E01-4F4E-AE31-32C676CE7224}" dt="2024-07-23T06:16:58.317" v="19128" actId="1076"/>
          <ac:spMkLst>
            <pc:docMk/>
            <pc:sldMk cId="1192316517" sldId="340"/>
            <ac:spMk id="40" creationId="{52DC207F-B2A7-C5AF-DBE4-2EE00307790B}"/>
          </ac:spMkLst>
        </pc:spChg>
        <pc:spChg chg="add mod">
          <ac:chgData name="Guangwei Zhang" userId="00c53528-d8f4-413e-b4b0-985264559294" providerId="ADAL" clId="{BE5150FE-1E01-4F4E-AE31-32C676CE7224}" dt="2024-07-23T06:17:02.285" v="19130" actId="14100"/>
          <ac:spMkLst>
            <pc:docMk/>
            <pc:sldMk cId="1192316517" sldId="340"/>
            <ac:spMk id="41" creationId="{9CCC3E70-DC45-3968-AA30-0E5239260FA2}"/>
          </ac:spMkLst>
        </pc:spChg>
        <pc:spChg chg="add mod">
          <ac:chgData name="Guangwei Zhang" userId="00c53528-d8f4-413e-b4b0-985264559294" providerId="ADAL" clId="{BE5150FE-1E01-4F4E-AE31-32C676CE7224}" dt="2024-07-23T06:17:06.153" v="19132" actId="14100"/>
          <ac:spMkLst>
            <pc:docMk/>
            <pc:sldMk cId="1192316517" sldId="340"/>
            <ac:spMk id="42" creationId="{96BAC8B2-8B49-7659-3C73-66492E767AC0}"/>
          </ac:spMkLst>
        </pc:spChg>
        <pc:spChg chg="add mod">
          <ac:chgData name="Guangwei Zhang" userId="00c53528-d8f4-413e-b4b0-985264559294" providerId="ADAL" clId="{BE5150FE-1E01-4F4E-AE31-32C676CE7224}" dt="2024-07-23T06:17:25.033" v="19136" actId="1076"/>
          <ac:spMkLst>
            <pc:docMk/>
            <pc:sldMk cId="1192316517" sldId="340"/>
            <ac:spMk id="43" creationId="{A278FFB9-D204-C107-67CA-D9E21FA5374E}"/>
          </ac:spMkLst>
        </pc:spChg>
        <pc:picChg chg="add del mod">
          <ac:chgData name="Guangwei Zhang" userId="00c53528-d8f4-413e-b4b0-985264559294" providerId="ADAL" clId="{BE5150FE-1E01-4F4E-AE31-32C676CE7224}" dt="2024-07-23T06:08:54.029" v="19051" actId="1076"/>
          <ac:picMkLst>
            <pc:docMk/>
            <pc:sldMk cId="1192316517" sldId="340"/>
            <ac:picMk id="14" creationId="{06781B59-A679-427C-09E5-A1A7052D3E2D}"/>
          </ac:picMkLst>
        </pc:picChg>
        <pc:picChg chg="add del mod">
          <ac:chgData name="Guangwei Zhang" userId="00c53528-d8f4-413e-b4b0-985264559294" providerId="ADAL" clId="{BE5150FE-1E01-4F4E-AE31-32C676CE7224}" dt="2024-07-23T03:36:31.503" v="18984"/>
          <ac:picMkLst>
            <pc:docMk/>
            <pc:sldMk cId="1192316517" sldId="340"/>
            <ac:picMk id="15" creationId="{9F7D609D-914B-6C4E-B155-D09742DF64E5}"/>
          </ac:picMkLst>
        </pc:picChg>
        <pc:cxnChg chg="del mod">
          <ac:chgData name="Guangwei Zhang" userId="00c53528-d8f4-413e-b4b0-985264559294" providerId="ADAL" clId="{BE5150FE-1E01-4F4E-AE31-32C676CE7224}" dt="2024-07-23T03:24:15.196" v="18721" actId="478"/>
          <ac:cxnSpMkLst>
            <pc:docMk/>
            <pc:sldMk cId="1192316517" sldId="340"/>
            <ac:cxnSpMk id="8" creationId="{96A08459-DF8E-4C3E-E12D-79AC3529CF5D}"/>
          </ac:cxnSpMkLst>
        </pc:cxnChg>
        <pc:cxnChg chg="add">
          <ac:chgData name="Guangwei Zhang" userId="00c53528-d8f4-413e-b4b0-985264559294" providerId="ADAL" clId="{BE5150FE-1E01-4F4E-AE31-32C676CE7224}" dt="2024-07-23T03:31:04.658" v="18899" actId="11529"/>
          <ac:cxnSpMkLst>
            <pc:docMk/>
            <pc:sldMk cId="1192316517" sldId="340"/>
            <ac:cxnSpMk id="11" creationId="{03EB4FBF-4F78-97C5-FECD-9B391D79C725}"/>
          </ac:cxnSpMkLst>
        </pc:cxnChg>
        <pc:cxnChg chg="add mod">
          <ac:chgData name="Guangwei Zhang" userId="00c53528-d8f4-413e-b4b0-985264559294" providerId="ADAL" clId="{BE5150FE-1E01-4F4E-AE31-32C676CE7224}" dt="2024-07-23T06:08:54.029" v="19051" actId="1076"/>
          <ac:cxnSpMkLst>
            <pc:docMk/>
            <pc:sldMk cId="1192316517" sldId="340"/>
            <ac:cxnSpMk id="18" creationId="{3FE42103-9792-F7E1-2427-E5A9B73C58E3}"/>
          </ac:cxnSpMkLst>
        </pc:cxnChg>
        <pc:cxnChg chg="add mod">
          <ac:chgData name="Guangwei Zhang" userId="00c53528-d8f4-413e-b4b0-985264559294" providerId="ADAL" clId="{BE5150FE-1E01-4F4E-AE31-32C676CE7224}" dt="2024-07-23T06:08:54.029" v="19051" actId="1076"/>
          <ac:cxnSpMkLst>
            <pc:docMk/>
            <pc:sldMk cId="1192316517" sldId="340"/>
            <ac:cxnSpMk id="20" creationId="{9CC868F5-DB63-F407-930B-63416ABAF346}"/>
          </ac:cxnSpMkLst>
        </pc:cxnChg>
        <pc:cxnChg chg="add">
          <ac:chgData name="Guangwei Zhang" userId="00c53528-d8f4-413e-b4b0-985264559294" providerId="ADAL" clId="{BE5150FE-1E01-4F4E-AE31-32C676CE7224}" dt="2024-07-23T06:09:50.447" v="19121" actId="11529"/>
          <ac:cxnSpMkLst>
            <pc:docMk/>
            <pc:sldMk cId="1192316517" sldId="340"/>
            <ac:cxnSpMk id="37" creationId="{0A27DFE2-7698-6FAB-24D1-D62C8988F544}"/>
          </ac:cxnSpMkLst>
        </pc:cxnChg>
        <pc:cxnChg chg="add mod">
          <ac:chgData name="Guangwei Zhang" userId="00c53528-d8f4-413e-b4b0-985264559294" providerId="ADAL" clId="{BE5150FE-1E01-4F4E-AE31-32C676CE7224}" dt="2024-07-23T06:10:01.403" v="19123" actId="14100"/>
          <ac:cxnSpMkLst>
            <pc:docMk/>
            <pc:sldMk cId="1192316517" sldId="340"/>
            <ac:cxnSpMk id="38" creationId="{A25D70EF-5793-6E59-8ED1-CDE8581BA0AE}"/>
          </ac:cxnSpMkLst>
        </pc:cxnChg>
      </pc:sldChg>
      <pc:sldChg chg="addSp modSp new mod modAnim">
        <pc:chgData name="Guangwei Zhang" userId="00c53528-d8f4-413e-b4b0-985264559294" providerId="ADAL" clId="{BE5150FE-1E01-4F4E-AE31-32C676CE7224}" dt="2024-08-11T07:08:51.169" v="23508"/>
        <pc:sldMkLst>
          <pc:docMk/>
          <pc:sldMk cId="3276364104" sldId="341"/>
        </pc:sldMkLst>
        <pc:spChg chg="mod">
          <ac:chgData name="Guangwei Zhang" userId="00c53528-d8f4-413e-b4b0-985264559294" providerId="ADAL" clId="{BE5150FE-1E01-4F4E-AE31-32C676CE7224}" dt="2024-07-23T06:27:48.060" v="19684" actId="20577"/>
          <ac:spMkLst>
            <pc:docMk/>
            <pc:sldMk cId="3276364104" sldId="341"/>
            <ac:spMk id="3" creationId="{270DE144-4D2B-A85C-D5B8-96DFA5E05998}"/>
          </ac:spMkLst>
        </pc:spChg>
        <pc:spChg chg="add mod">
          <ac:chgData name="Guangwei Zhang" userId="00c53528-d8f4-413e-b4b0-985264559294" providerId="ADAL" clId="{BE5150FE-1E01-4F4E-AE31-32C676CE7224}" dt="2024-07-23T06:25:21.611" v="19675"/>
          <ac:spMkLst>
            <pc:docMk/>
            <pc:sldMk cId="3276364104" sldId="341"/>
            <ac:spMk id="4" creationId="{7B362B87-2DAD-651E-1302-D71015C3172D}"/>
          </ac:spMkLst>
        </pc:spChg>
      </pc:sldChg>
      <pc:sldChg chg="addSp modSp new mod modAnim">
        <pc:chgData name="Guangwei Zhang" userId="00c53528-d8f4-413e-b4b0-985264559294" providerId="ADAL" clId="{BE5150FE-1E01-4F4E-AE31-32C676CE7224}" dt="2024-08-11T07:09:15.268" v="23514"/>
        <pc:sldMkLst>
          <pc:docMk/>
          <pc:sldMk cId="248062011" sldId="342"/>
        </pc:sldMkLst>
        <pc:spChg chg="mod">
          <ac:chgData name="Guangwei Zhang" userId="00c53528-d8f4-413e-b4b0-985264559294" providerId="ADAL" clId="{BE5150FE-1E01-4F4E-AE31-32C676CE7224}" dt="2024-07-23T06:32:29.093" v="19744" actId="20577"/>
          <ac:spMkLst>
            <pc:docMk/>
            <pc:sldMk cId="248062011" sldId="342"/>
            <ac:spMk id="3" creationId="{837DD525-8DE7-C7B6-D7D0-D6073D253E5E}"/>
          </ac:spMkLst>
        </pc:spChg>
        <pc:spChg chg="add mod">
          <ac:chgData name="Guangwei Zhang" userId="00c53528-d8f4-413e-b4b0-985264559294" providerId="ADAL" clId="{BE5150FE-1E01-4F4E-AE31-32C676CE7224}" dt="2024-07-23T06:49:01.226" v="20468" actId="20577"/>
          <ac:spMkLst>
            <pc:docMk/>
            <pc:sldMk cId="248062011" sldId="342"/>
            <ac:spMk id="4" creationId="{85F5442E-3205-1E6E-D92F-023FF9411DB1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5" creationId="{0C7B0E81-C5E4-E748-DCB1-5E38BDCF94BD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6" creationId="{0C4889C9-2C19-E1AD-CF5C-2CC5A54A5C1C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7" creationId="{B869B063-24D2-B467-42DE-52FBD5B969E3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8" creationId="{17D44B58-6E99-65E3-5938-B16826D668D3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9" creationId="{324CD1F9-5D3B-C3A6-A733-E40BFC7844CE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10" creationId="{B85814D6-0B0B-1B4B-CEB4-3D1A9DEC7450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13" creationId="{B79178E7-F9E3-E2B1-C6F2-70D03FA208FF}"/>
          </ac:spMkLst>
        </pc:spChg>
        <pc:cxnChg chg="add mod">
          <ac:chgData name="Guangwei Zhang" userId="00c53528-d8f4-413e-b4b0-985264559294" providerId="ADAL" clId="{BE5150FE-1E01-4F4E-AE31-32C676CE7224}" dt="2024-07-23T06:56:27.178" v="20751" actId="1076"/>
          <ac:cxnSpMkLst>
            <pc:docMk/>
            <pc:sldMk cId="248062011" sldId="342"/>
            <ac:cxnSpMk id="12" creationId="{5281533A-A738-430C-282B-D6ACD6DD4A94}"/>
          </ac:cxnSpMkLst>
        </pc:cxnChg>
      </pc:sldChg>
      <pc:sldChg chg="addSp delSp modSp new mod modAnim">
        <pc:chgData name="Guangwei Zhang" userId="00c53528-d8f4-413e-b4b0-985264559294" providerId="ADAL" clId="{BE5150FE-1E01-4F4E-AE31-32C676CE7224}" dt="2024-08-11T07:10:00.385" v="23523"/>
        <pc:sldMkLst>
          <pc:docMk/>
          <pc:sldMk cId="4183613550" sldId="343"/>
        </pc:sldMkLst>
        <pc:spChg chg="mod">
          <ac:chgData name="Guangwei Zhang" userId="00c53528-d8f4-413e-b4b0-985264559294" providerId="ADAL" clId="{BE5150FE-1E01-4F4E-AE31-32C676CE7224}" dt="2024-07-23T08:08:22.293" v="21969" actId="20577"/>
          <ac:spMkLst>
            <pc:docMk/>
            <pc:sldMk cId="4183613550" sldId="343"/>
            <ac:spMk id="3" creationId="{8C9D1C1C-585E-9E1D-0E07-F584C68C9B5A}"/>
          </ac:spMkLst>
        </pc:spChg>
        <pc:spChg chg="add mod">
          <ac:chgData name="Guangwei Zhang" userId="00c53528-d8f4-413e-b4b0-985264559294" providerId="ADAL" clId="{BE5150FE-1E01-4F4E-AE31-32C676CE7224}" dt="2024-07-23T06:53:49.428" v="20602" actId="20577"/>
          <ac:spMkLst>
            <pc:docMk/>
            <pc:sldMk cId="4183613550" sldId="343"/>
            <ac:spMk id="4" creationId="{49BC355F-589A-40F4-EC2E-D5DDB2D548FD}"/>
          </ac:spMkLst>
        </pc:spChg>
        <pc:spChg chg="add mod">
          <ac:chgData name="Guangwei Zhang" userId="00c53528-d8f4-413e-b4b0-985264559294" providerId="ADAL" clId="{BE5150FE-1E01-4F4E-AE31-32C676CE7224}" dt="2024-07-23T06:54:17.701" v="20614" actId="1076"/>
          <ac:spMkLst>
            <pc:docMk/>
            <pc:sldMk cId="4183613550" sldId="343"/>
            <ac:spMk id="5" creationId="{668453C4-7FD9-940F-8F6A-6C1C68864FB3}"/>
          </ac:spMkLst>
        </pc:spChg>
        <pc:spChg chg="add mod">
          <ac:chgData name="Guangwei Zhang" userId="00c53528-d8f4-413e-b4b0-985264559294" providerId="ADAL" clId="{BE5150FE-1E01-4F4E-AE31-32C676CE7224}" dt="2024-07-23T06:54:27.055" v="20642" actId="1076"/>
          <ac:spMkLst>
            <pc:docMk/>
            <pc:sldMk cId="4183613550" sldId="343"/>
            <ac:spMk id="6" creationId="{BCCEE8FC-D69C-E93A-2AF0-5E1222370C9A}"/>
          </ac:spMkLst>
        </pc:spChg>
        <pc:spChg chg="add mod">
          <ac:chgData name="Guangwei Zhang" userId="00c53528-d8f4-413e-b4b0-985264559294" providerId="ADAL" clId="{BE5150FE-1E01-4F4E-AE31-32C676CE7224}" dt="2024-07-23T06:54:33.392" v="20653" actId="20577"/>
          <ac:spMkLst>
            <pc:docMk/>
            <pc:sldMk cId="4183613550" sldId="343"/>
            <ac:spMk id="7" creationId="{C85F2AE7-84F8-97A2-194F-0CBF36092A72}"/>
          </ac:spMkLst>
        </pc:spChg>
        <pc:spChg chg="add del mod">
          <ac:chgData name="Guangwei Zhang" userId="00c53528-d8f4-413e-b4b0-985264559294" providerId="ADAL" clId="{BE5150FE-1E01-4F4E-AE31-32C676CE7224}" dt="2024-07-23T06:54:44.255" v="20674" actId="478"/>
          <ac:spMkLst>
            <pc:docMk/>
            <pc:sldMk cId="4183613550" sldId="343"/>
            <ac:spMk id="8" creationId="{C64B45DF-83FB-1694-1126-1D0951C6D382}"/>
          </ac:spMkLst>
        </pc:spChg>
        <pc:spChg chg="add mod">
          <ac:chgData name="Guangwei Zhang" userId="00c53528-d8f4-413e-b4b0-985264559294" providerId="ADAL" clId="{BE5150FE-1E01-4F4E-AE31-32C676CE7224}" dt="2024-07-23T06:56:16.994" v="20749" actId="1076"/>
          <ac:spMkLst>
            <pc:docMk/>
            <pc:sldMk cId="4183613550" sldId="343"/>
            <ac:spMk id="9" creationId="{171FA3FE-0CF1-A5A8-1E12-7ADDDA1C2B8B}"/>
          </ac:spMkLst>
        </pc:spChg>
        <pc:spChg chg="add mod">
          <ac:chgData name="Guangwei Zhang" userId="00c53528-d8f4-413e-b4b0-985264559294" providerId="ADAL" clId="{BE5150FE-1E01-4F4E-AE31-32C676CE7224}" dt="2024-07-23T07:00:19.438" v="20957" actId="1076"/>
          <ac:spMkLst>
            <pc:docMk/>
            <pc:sldMk cId="4183613550" sldId="343"/>
            <ac:spMk id="10" creationId="{8879829F-E7E1-B73D-9488-CB33AFBAE504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11" creationId="{7775398A-D7D1-1C60-22E7-8B29B205E8A6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17" creationId="{994FB009-1210-D5BB-E00F-5D2E5BBCF82D}"/>
          </ac:spMkLst>
        </pc:spChg>
        <pc:spChg chg="add del mod">
          <ac:chgData name="Guangwei Zhang" userId="00c53528-d8f4-413e-b4b0-985264559294" providerId="ADAL" clId="{BE5150FE-1E01-4F4E-AE31-32C676CE7224}" dt="2024-07-23T07:36:18.669" v="21673" actId="21"/>
          <ac:spMkLst>
            <pc:docMk/>
            <pc:sldMk cId="4183613550" sldId="343"/>
            <ac:spMk id="18" creationId="{269AAC8C-EE7E-7327-2D75-6B6B3F5959E7}"/>
          </ac:spMkLst>
        </pc:spChg>
        <pc:spChg chg="add mod">
          <ac:chgData name="Guangwei Zhang" userId="00c53528-d8f4-413e-b4b0-985264559294" providerId="ADAL" clId="{BE5150FE-1E01-4F4E-AE31-32C676CE7224}" dt="2024-07-23T06:57:07.713" v="20775" actId="1076"/>
          <ac:spMkLst>
            <pc:docMk/>
            <pc:sldMk cId="4183613550" sldId="343"/>
            <ac:spMk id="19" creationId="{040D1C7F-1962-8550-968A-FE7C14D29FDB}"/>
          </ac:spMkLst>
        </pc:spChg>
        <pc:spChg chg="add mod">
          <ac:chgData name="Guangwei Zhang" userId="00c53528-d8f4-413e-b4b0-985264559294" providerId="ADAL" clId="{BE5150FE-1E01-4F4E-AE31-32C676CE7224}" dt="2024-07-23T06:57:25.065" v="20779" actId="13822"/>
          <ac:spMkLst>
            <pc:docMk/>
            <pc:sldMk cId="4183613550" sldId="343"/>
            <ac:spMk id="20" creationId="{3A692208-3372-41B6-FB34-474ADBBD0B8F}"/>
          </ac:spMkLst>
        </pc:spChg>
        <pc:spChg chg="add mod">
          <ac:chgData name="Guangwei Zhang" userId="00c53528-d8f4-413e-b4b0-985264559294" providerId="ADAL" clId="{BE5150FE-1E01-4F4E-AE31-32C676CE7224}" dt="2024-07-23T06:57:29.916" v="20804" actId="20577"/>
          <ac:spMkLst>
            <pc:docMk/>
            <pc:sldMk cId="4183613550" sldId="343"/>
            <ac:spMk id="21" creationId="{CBBCF56D-6640-8712-E7EF-37BA234449BF}"/>
          </ac:spMkLst>
        </pc:spChg>
        <pc:spChg chg="add mod">
          <ac:chgData name="Guangwei Zhang" userId="00c53528-d8f4-413e-b4b0-985264559294" providerId="ADAL" clId="{BE5150FE-1E01-4F4E-AE31-32C676CE7224}" dt="2024-07-23T06:57:42.306" v="20826" actId="1076"/>
          <ac:spMkLst>
            <pc:docMk/>
            <pc:sldMk cId="4183613550" sldId="343"/>
            <ac:spMk id="24" creationId="{20D5F4AD-AED9-2EC5-8AE3-41012054B006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25" creationId="{590613AA-9519-1700-6EE5-0602F27A31AC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28" creationId="{33A73D9A-95E2-EF59-ED5E-35F55254070C}"/>
          </ac:spMkLst>
        </pc:spChg>
        <pc:spChg chg="add mod topLvl">
          <ac:chgData name="Guangwei Zhang" userId="00c53528-d8f4-413e-b4b0-985264559294" providerId="ADAL" clId="{BE5150FE-1E01-4F4E-AE31-32C676CE7224}" dt="2024-07-23T07:01:35.022" v="20972" actId="1076"/>
          <ac:spMkLst>
            <pc:docMk/>
            <pc:sldMk cId="4183613550" sldId="343"/>
            <ac:spMk id="29" creationId="{A45647D9-14B8-121A-DA96-FBE1FF4616AC}"/>
          </ac:spMkLst>
        </pc:spChg>
        <pc:spChg chg="add mod topLvl">
          <ac:chgData name="Guangwei Zhang" userId="00c53528-d8f4-413e-b4b0-985264559294" providerId="ADAL" clId="{BE5150FE-1E01-4F4E-AE31-32C676CE7224}" dt="2024-07-23T07:01:35.022" v="20972" actId="1076"/>
          <ac:spMkLst>
            <pc:docMk/>
            <pc:sldMk cId="4183613550" sldId="343"/>
            <ac:spMk id="30" creationId="{52A2113C-ACD8-7603-3EBA-36841EBF3FD9}"/>
          </ac:spMkLst>
        </pc:spChg>
        <pc:spChg chg="add mod topLvl">
          <ac:chgData name="Guangwei Zhang" userId="00c53528-d8f4-413e-b4b0-985264559294" providerId="ADAL" clId="{BE5150FE-1E01-4F4E-AE31-32C676CE7224}" dt="2024-07-23T07:01:35.022" v="20972" actId="1076"/>
          <ac:spMkLst>
            <pc:docMk/>
            <pc:sldMk cId="4183613550" sldId="343"/>
            <ac:spMk id="32" creationId="{12D3DDEA-C0AA-29D0-5D67-0CA29871EF1D}"/>
          </ac:spMkLst>
        </pc:spChg>
        <pc:spChg chg="add mod">
          <ac:chgData name="Guangwei Zhang" userId="00c53528-d8f4-413e-b4b0-985264559294" providerId="ADAL" clId="{BE5150FE-1E01-4F4E-AE31-32C676CE7224}" dt="2024-07-23T07:00:19.438" v="20957" actId="1076"/>
          <ac:spMkLst>
            <pc:docMk/>
            <pc:sldMk cId="4183613550" sldId="343"/>
            <ac:spMk id="33" creationId="{214E61EA-C15E-C7ED-BD2A-75B34DFAF23B}"/>
          </ac:spMkLst>
        </pc:spChg>
        <pc:spChg chg="add mod">
          <ac:chgData name="Guangwei Zhang" userId="00c53528-d8f4-413e-b4b0-985264559294" providerId="ADAL" clId="{BE5150FE-1E01-4F4E-AE31-32C676CE7224}" dt="2024-07-23T07:00:19.438" v="20957" actId="1076"/>
          <ac:spMkLst>
            <pc:docMk/>
            <pc:sldMk cId="4183613550" sldId="343"/>
            <ac:spMk id="34" creationId="{97AAE1AA-3D62-D398-4107-555DE3C19572}"/>
          </ac:spMkLst>
        </pc:spChg>
        <pc:spChg chg="add mod">
          <ac:chgData name="Guangwei Zhang" userId="00c53528-d8f4-413e-b4b0-985264559294" providerId="ADAL" clId="{BE5150FE-1E01-4F4E-AE31-32C676CE7224}" dt="2024-07-23T07:00:23.670" v="20958" actId="571"/>
          <ac:spMkLst>
            <pc:docMk/>
            <pc:sldMk cId="4183613550" sldId="343"/>
            <ac:spMk id="37" creationId="{3D451490-E238-72B2-B879-103A10E086ED}"/>
          </ac:spMkLst>
        </pc:spChg>
        <pc:spChg chg="add mod">
          <ac:chgData name="Guangwei Zhang" userId="00c53528-d8f4-413e-b4b0-985264559294" providerId="ADAL" clId="{BE5150FE-1E01-4F4E-AE31-32C676CE7224}" dt="2024-07-23T07:00:23.670" v="20958" actId="571"/>
          <ac:spMkLst>
            <pc:docMk/>
            <pc:sldMk cId="4183613550" sldId="343"/>
            <ac:spMk id="38" creationId="{77ED7EB0-64AD-FBAE-1DFF-CA4EE8F66951}"/>
          </ac:spMkLst>
        </pc:spChg>
        <pc:spChg chg="add mod">
          <ac:chgData name="Guangwei Zhang" userId="00c53528-d8f4-413e-b4b0-985264559294" providerId="ADAL" clId="{BE5150FE-1E01-4F4E-AE31-32C676CE7224}" dt="2024-07-23T07:19:52.910" v="21286" actId="20577"/>
          <ac:spMkLst>
            <pc:docMk/>
            <pc:sldMk cId="4183613550" sldId="343"/>
            <ac:spMk id="43" creationId="{E65A7EB7-D010-ABFE-074D-88B9EECE1710}"/>
          </ac:spMkLst>
        </pc:spChg>
        <pc:spChg chg="add del mod">
          <ac:chgData name="Guangwei Zhang" userId="00c53528-d8f4-413e-b4b0-985264559294" providerId="ADAL" clId="{BE5150FE-1E01-4F4E-AE31-32C676CE7224}" dt="2024-07-23T07:36:18.594" v="21672"/>
          <ac:spMkLst>
            <pc:docMk/>
            <pc:sldMk cId="4183613550" sldId="343"/>
            <ac:spMk id="44" creationId="{4527BA84-34CE-433C-DEB3-B2F787609C88}"/>
          </ac:spMkLst>
        </pc:spChg>
        <pc:spChg chg="add mod">
          <ac:chgData name="Guangwei Zhang" userId="00c53528-d8f4-413e-b4b0-985264559294" providerId="ADAL" clId="{BE5150FE-1E01-4F4E-AE31-32C676CE7224}" dt="2024-07-23T07:36:20.222" v="21674"/>
          <ac:spMkLst>
            <pc:docMk/>
            <pc:sldMk cId="4183613550" sldId="343"/>
            <ac:spMk id="45" creationId="{D8EF2591-E97B-1D18-AE61-F4C421DB5571}"/>
          </ac:spMkLst>
        </pc:spChg>
        <pc:grpChg chg="add del mod">
          <ac:chgData name="Guangwei Zhang" userId="00c53528-d8f4-413e-b4b0-985264559294" providerId="ADAL" clId="{BE5150FE-1E01-4F4E-AE31-32C676CE7224}" dt="2024-07-23T07:01:30.949" v="20971" actId="165"/>
          <ac:grpSpMkLst>
            <pc:docMk/>
            <pc:sldMk cId="4183613550" sldId="343"/>
            <ac:grpSpMk id="36" creationId="{D32AF299-A103-B276-AF7D-A377109011C3}"/>
          </ac:grpSpMkLst>
        </pc:grpChg>
        <pc:cxnChg chg="add mod">
          <ac:chgData name="Guangwei Zhang" userId="00c53528-d8f4-413e-b4b0-985264559294" providerId="ADAL" clId="{BE5150FE-1E01-4F4E-AE31-32C676CE7224}" dt="2024-07-23T06:56:19.689" v="20750" actId="14100"/>
          <ac:cxnSpMkLst>
            <pc:docMk/>
            <pc:sldMk cId="4183613550" sldId="343"/>
            <ac:cxnSpMk id="13" creationId="{DB489BC5-28F9-4643-6615-7A8EDB963FA4}"/>
          </ac:cxnSpMkLst>
        </pc:cxnChg>
        <pc:cxnChg chg="add">
          <ac:chgData name="Guangwei Zhang" userId="00c53528-d8f4-413e-b4b0-985264559294" providerId="ADAL" clId="{BE5150FE-1E01-4F4E-AE31-32C676CE7224}" dt="2024-07-23T06:55:29.951" v="20748" actId="11529"/>
          <ac:cxnSpMkLst>
            <pc:docMk/>
            <pc:sldMk cId="4183613550" sldId="343"/>
            <ac:cxnSpMk id="15" creationId="{23B4E3AD-C16A-C6CC-D6FB-45A0BFC41964}"/>
          </ac:cxnSpMkLst>
        </pc:cxnChg>
        <pc:cxnChg chg="add mod">
          <ac:chgData name="Guangwei Zhang" userId="00c53528-d8f4-413e-b4b0-985264559294" providerId="ADAL" clId="{BE5150FE-1E01-4F4E-AE31-32C676CE7224}" dt="2024-07-23T06:57:44.161" v="20827" actId="1076"/>
          <ac:cxnSpMkLst>
            <pc:docMk/>
            <pc:sldMk cId="4183613550" sldId="343"/>
            <ac:cxnSpMk id="23" creationId="{FF14584B-D5A3-52E4-BEEA-C84057C92324}"/>
          </ac:cxnSpMkLst>
        </pc:cxnChg>
        <pc:cxnChg chg="add mod topLvl">
          <ac:chgData name="Guangwei Zhang" userId="00c53528-d8f4-413e-b4b0-985264559294" providerId="ADAL" clId="{BE5150FE-1E01-4F4E-AE31-32C676CE7224}" dt="2024-07-23T07:01:30.949" v="20971" actId="165"/>
          <ac:cxnSpMkLst>
            <pc:docMk/>
            <pc:sldMk cId="4183613550" sldId="343"/>
            <ac:cxnSpMk id="27" creationId="{25641647-2FD0-A26F-C23E-7D886296EB0C}"/>
          </ac:cxnSpMkLst>
        </pc:cxnChg>
        <pc:cxnChg chg="add mod topLvl">
          <ac:chgData name="Guangwei Zhang" userId="00c53528-d8f4-413e-b4b0-985264559294" providerId="ADAL" clId="{BE5150FE-1E01-4F4E-AE31-32C676CE7224}" dt="2024-07-23T07:01:35.022" v="20972" actId="1076"/>
          <ac:cxnSpMkLst>
            <pc:docMk/>
            <pc:sldMk cId="4183613550" sldId="343"/>
            <ac:cxnSpMk id="31" creationId="{198B2252-0066-59B6-4253-7ED458C04DAB}"/>
          </ac:cxnSpMkLst>
        </pc:cxnChg>
        <pc:cxnChg chg="add del mod">
          <ac:chgData name="Guangwei Zhang" userId="00c53528-d8f4-413e-b4b0-985264559294" providerId="ADAL" clId="{BE5150FE-1E01-4F4E-AE31-32C676CE7224}" dt="2024-07-23T07:00:31.679" v="20962" actId="21"/>
          <ac:cxnSpMkLst>
            <pc:docMk/>
            <pc:sldMk cId="4183613550" sldId="343"/>
            <ac:cxnSpMk id="35" creationId="{3C7FCA41-0B22-5063-B673-9F824FD79331}"/>
          </ac:cxnSpMkLst>
        </pc:cxnChg>
        <pc:cxnChg chg="add mod">
          <ac:chgData name="Guangwei Zhang" userId="00c53528-d8f4-413e-b4b0-985264559294" providerId="ADAL" clId="{BE5150FE-1E01-4F4E-AE31-32C676CE7224}" dt="2024-07-23T07:00:36.449" v="20965" actId="1076"/>
          <ac:cxnSpMkLst>
            <pc:docMk/>
            <pc:sldMk cId="4183613550" sldId="343"/>
            <ac:cxnSpMk id="40" creationId="{84C31F92-9D88-B2A2-5935-7DCFA3719FF7}"/>
          </ac:cxnSpMkLst>
        </pc:cxnChg>
        <pc:cxnChg chg="add mod">
          <ac:chgData name="Guangwei Zhang" userId="00c53528-d8f4-413e-b4b0-985264559294" providerId="ADAL" clId="{BE5150FE-1E01-4F4E-AE31-32C676CE7224}" dt="2024-07-23T07:00:38.659" v="20966" actId="571"/>
          <ac:cxnSpMkLst>
            <pc:docMk/>
            <pc:sldMk cId="4183613550" sldId="343"/>
            <ac:cxnSpMk id="42" creationId="{C7D8B4B6-B3BC-7068-6A00-201FF791BE69}"/>
          </ac:cxnSpMkLst>
        </pc:cxnChg>
      </pc:sldChg>
      <pc:sldChg chg="addSp delSp modSp new mod modAnim">
        <pc:chgData name="Guangwei Zhang" userId="00c53528-d8f4-413e-b4b0-985264559294" providerId="ADAL" clId="{BE5150FE-1E01-4F4E-AE31-32C676CE7224}" dt="2024-08-11T07:10:17.102" v="23529"/>
        <pc:sldMkLst>
          <pc:docMk/>
          <pc:sldMk cId="726613355" sldId="344"/>
        </pc:sldMkLst>
        <pc:spChg chg="mod">
          <ac:chgData name="Guangwei Zhang" userId="00c53528-d8f4-413e-b4b0-985264559294" providerId="ADAL" clId="{BE5150FE-1E01-4F4E-AE31-32C676CE7224}" dt="2024-07-23T08:18:20.187" v="22341" actId="20577"/>
          <ac:spMkLst>
            <pc:docMk/>
            <pc:sldMk cId="726613355" sldId="344"/>
            <ac:spMk id="3" creationId="{75FE705B-1F5C-C204-28DB-C86C31382ABC}"/>
          </ac:spMkLst>
        </pc:spChg>
        <pc:spChg chg="add mod">
          <ac:chgData name="Guangwei Zhang" userId="00c53528-d8f4-413e-b4b0-985264559294" providerId="ADAL" clId="{BE5150FE-1E01-4F4E-AE31-32C676CE7224}" dt="2024-07-23T07:43:32.582" v="21866" actId="20577"/>
          <ac:spMkLst>
            <pc:docMk/>
            <pc:sldMk cId="726613355" sldId="344"/>
            <ac:spMk id="4" creationId="{DA2B8279-F1BA-4B29-4EC8-663D16875B58}"/>
          </ac:spMkLst>
        </pc:spChg>
        <pc:spChg chg="add mod">
          <ac:chgData name="Guangwei Zhang" userId="00c53528-d8f4-413e-b4b0-985264559294" providerId="ADAL" clId="{BE5150FE-1E01-4F4E-AE31-32C676CE7224}" dt="2024-08-11T07:10:11.477" v="23526" actId="1076"/>
          <ac:spMkLst>
            <pc:docMk/>
            <pc:sldMk cId="726613355" sldId="344"/>
            <ac:spMk id="5" creationId="{6757BEEF-AFC8-7340-DD51-3360AD9A3A3B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6" creationId="{BA23DF6A-8BD1-43ED-B5E7-7C0A7353AA1A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7" creationId="{C6847A2D-BB6A-7679-66EE-34CB0A9B0227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8" creationId="{32656016-E61A-D5D1-1A85-C076C2C863A4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9" creationId="{10E3B29E-82C4-D75A-4765-369117537F1D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10" creationId="{AE71CFFD-ED4F-E24E-A29E-7124FE76BF87}"/>
          </ac:spMkLst>
        </pc:spChg>
        <pc:spChg chg="add del mod">
          <ac:chgData name="Guangwei Zhang" userId="00c53528-d8f4-413e-b4b0-985264559294" providerId="ADAL" clId="{BE5150FE-1E01-4F4E-AE31-32C676CE7224}" dt="2024-07-23T08:00:56.904" v="21958" actId="478"/>
          <ac:spMkLst>
            <pc:docMk/>
            <pc:sldMk cId="726613355" sldId="344"/>
            <ac:spMk id="13" creationId="{77E40F88-1A82-A165-DC86-548379DF93F4}"/>
          </ac:spMkLst>
        </pc:spChg>
        <pc:spChg chg="add del">
          <ac:chgData name="Guangwei Zhang" userId="00c53528-d8f4-413e-b4b0-985264559294" providerId="ADAL" clId="{BE5150FE-1E01-4F4E-AE31-32C676CE7224}" dt="2024-07-23T07:36:01.428" v="21656" actId="478"/>
          <ac:spMkLst>
            <pc:docMk/>
            <pc:sldMk cId="726613355" sldId="344"/>
            <ac:spMk id="14" creationId="{9B42BD88-BB10-E7B5-8061-94F28F3993B2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5" creationId="{E7BF26E7-ADEE-4888-0989-A1AF2DF46314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6" creationId="{6A93DB38-0BB0-BB04-65D6-7CDE91AF114C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7" creationId="{03F5558C-EF1D-82EA-D3E0-5F34343AC239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8" creationId="{567D4F08-0BF5-ABD3-3890-A59A3531551D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9" creationId="{92A38DEA-E712-B793-D9C0-FB60BDE59D36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20" creationId="{4A105C43-EF61-9342-B083-E0D3DA7B4D18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21" creationId="{21F45910-9102-78D6-E946-AA6542841A06}"/>
          </ac:spMkLst>
        </pc:spChg>
        <pc:spChg chg="add del mod">
          <ac:chgData name="Guangwei Zhang" userId="00c53528-d8f4-413e-b4b0-985264559294" providerId="ADAL" clId="{BE5150FE-1E01-4F4E-AE31-32C676CE7224}" dt="2024-07-23T08:00:59.395" v="21959" actId="478"/>
          <ac:spMkLst>
            <pc:docMk/>
            <pc:sldMk cId="726613355" sldId="344"/>
            <ac:spMk id="24" creationId="{3A60EC07-23C2-DD32-474F-0E26EA920E37}"/>
          </ac:spMkLst>
        </pc:spChg>
        <pc:spChg chg="add mod">
          <ac:chgData name="Guangwei Zhang" userId="00c53528-d8f4-413e-b4b0-985264559294" providerId="ADAL" clId="{BE5150FE-1E01-4F4E-AE31-32C676CE7224}" dt="2024-07-23T08:08:40.503" v="22051" actId="1076"/>
          <ac:spMkLst>
            <pc:docMk/>
            <pc:sldMk cId="726613355" sldId="344"/>
            <ac:spMk id="25" creationId="{78E89419-B9EA-60E6-1745-1A665C7F15B3}"/>
          </ac:spMkLst>
        </pc:spChg>
        <pc:cxnChg chg="add del mod">
          <ac:chgData name="Guangwei Zhang" userId="00c53528-d8f4-413e-b4b0-985264559294" providerId="ADAL" clId="{BE5150FE-1E01-4F4E-AE31-32C676CE7224}" dt="2024-07-23T07:42:54.844" v="21720" actId="478"/>
          <ac:cxnSpMkLst>
            <pc:docMk/>
            <pc:sldMk cId="726613355" sldId="344"/>
            <ac:cxnSpMk id="12" creationId="{8D471079-0A78-5222-D462-392192B3C12D}"/>
          </ac:cxnSpMkLst>
        </pc:cxnChg>
        <pc:cxnChg chg="add mod">
          <ac:chgData name="Guangwei Zhang" userId="00c53528-d8f4-413e-b4b0-985264559294" providerId="ADAL" clId="{BE5150FE-1E01-4F4E-AE31-32C676CE7224}" dt="2024-07-23T07:57:37.520" v="21954" actId="1076"/>
          <ac:cxnSpMkLst>
            <pc:docMk/>
            <pc:sldMk cId="726613355" sldId="344"/>
            <ac:cxnSpMk id="23" creationId="{2748348D-84E0-482A-169E-2F6099D7D448}"/>
          </ac:cxnSpMkLst>
        </pc:cxnChg>
      </pc:sldChg>
      <pc:sldChg chg="addSp modSp new mod modAnim">
        <pc:chgData name="Guangwei Zhang" userId="00c53528-d8f4-413e-b4b0-985264559294" providerId="ADAL" clId="{BE5150FE-1E01-4F4E-AE31-32C676CE7224}" dt="2024-08-11T07:10:20.651" v="23530"/>
        <pc:sldMkLst>
          <pc:docMk/>
          <pc:sldMk cId="3925097366" sldId="345"/>
        </pc:sldMkLst>
        <pc:spChg chg="mod">
          <ac:chgData name="Guangwei Zhang" userId="00c53528-d8f4-413e-b4b0-985264559294" providerId="ADAL" clId="{BE5150FE-1E01-4F4E-AE31-32C676CE7224}" dt="2024-07-23T08:12:05.401" v="22232" actId="33553"/>
          <ac:spMkLst>
            <pc:docMk/>
            <pc:sldMk cId="3925097366" sldId="345"/>
            <ac:spMk id="3" creationId="{5499772C-2E15-AD71-A457-4CB8E9DD3971}"/>
          </ac:spMkLst>
        </pc:spChg>
        <pc:spChg chg="add mod">
          <ac:chgData name="Guangwei Zhang" userId="00c53528-d8f4-413e-b4b0-985264559294" providerId="ADAL" clId="{BE5150FE-1E01-4F4E-AE31-32C676CE7224}" dt="2024-07-23T08:14:39.619" v="22284" actId="20577"/>
          <ac:spMkLst>
            <pc:docMk/>
            <pc:sldMk cId="3925097366" sldId="345"/>
            <ac:spMk id="4" creationId="{54E9FCB6-8923-2964-2913-0BB5F7E0578F}"/>
          </ac:spMkLst>
        </pc:spChg>
      </pc:sldChg>
      <pc:sldChg chg="addSp delSp modSp add mod">
        <pc:chgData name="Guangwei Zhang" userId="00c53528-d8f4-413e-b4b0-985264559294" providerId="ADAL" clId="{BE5150FE-1E01-4F4E-AE31-32C676CE7224}" dt="2024-08-11T13:03:18.013" v="23542" actId="1076"/>
        <pc:sldMkLst>
          <pc:docMk/>
          <pc:sldMk cId="3225625202" sldId="346"/>
        </pc:sldMkLst>
        <pc:spChg chg="mod">
          <ac:chgData name="Guangwei Zhang" userId="00c53528-d8f4-413e-b4b0-985264559294" providerId="ADAL" clId="{BE5150FE-1E01-4F4E-AE31-32C676CE7224}" dt="2024-07-23T08:17:43.312" v="22339" actId="20577"/>
          <ac:spMkLst>
            <pc:docMk/>
            <pc:sldMk cId="3225625202" sldId="346"/>
            <ac:spMk id="3" creationId="{5499772C-2E15-AD71-A457-4CB8E9DD3971}"/>
          </ac:spMkLst>
        </pc:spChg>
        <pc:spChg chg="del">
          <ac:chgData name="Guangwei Zhang" userId="00c53528-d8f4-413e-b4b0-985264559294" providerId="ADAL" clId="{BE5150FE-1E01-4F4E-AE31-32C676CE7224}" dt="2024-07-23T08:17:45.744" v="22340" actId="478"/>
          <ac:spMkLst>
            <pc:docMk/>
            <pc:sldMk cId="3225625202" sldId="346"/>
            <ac:spMk id="4" creationId="{54E9FCB6-8923-2964-2913-0BB5F7E0578F}"/>
          </ac:spMkLst>
        </pc:spChg>
        <pc:picChg chg="add mod">
          <ac:chgData name="Guangwei Zhang" userId="00c53528-d8f4-413e-b4b0-985264559294" providerId="ADAL" clId="{BE5150FE-1E01-4F4E-AE31-32C676CE7224}" dt="2024-08-11T13:03:00.716" v="23538" actId="1076"/>
          <ac:picMkLst>
            <pc:docMk/>
            <pc:sldMk cId="3225625202" sldId="346"/>
            <ac:picMk id="4" creationId="{A67E2A55-8CC8-22D5-596D-88481AFE52FD}"/>
          </ac:picMkLst>
        </pc:picChg>
        <pc:picChg chg="add mod">
          <ac:chgData name="Guangwei Zhang" userId="00c53528-d8f4-413e-b4b0-985264559294" providerId="ADAL" clId="{BE5150FE-1E01-4F4E-AE31-32C676CE7224}" dt="2024-08-11T13:03:08.007" v="23540" actId="1076"/>
          <ac:picMkLst>
            <pc:docMk/>
            <pc:sldMk cId="3225625202" sldId="346"/>
            <ac:picMk id="5" creationId="{C769D24B-7114-3170-8E50-CB4FB44A6C21}"/>
          </ac:picMkLst>
        </pc:picChg>
        <pc:picChg chg="add mod">
          <ac:chgData name="Guangwei Zhang" userId="00c53528-d8f4-413e-b4b0-985264559294" providerId="ADAL" clId="{BE5150FE-1E01-4F4E-AE31-32C676CE7224}" dt="2024-08-11T13:03:18.013" v="23542" actId="1076"/>
          <ac:picMkLst>
            <pc:docMk/>
            <pc:sldMk cId="3225625202" sldId="346"/>
            <ac:picMk id="6" creationId="{8A5CD2B8-A29B-080B-5FCF-FD4136538605}"/>
          </ac:picMkLst>
        </pc:picChg>
      </pc:sldChg>
      <pc:sldChg chg="addSp modSp add mod">
        <pc:chgData name="Guangwei Zhang" userId="00c53528-d8f4-413e-b4b0-985264559294" providerId="ADAL" clId="{BE5150FE-1E01-4F4E-AE31-32C676CE7224}" dt="2024-08-11T13:02:40.447" v="23536" actId="1076"/>
        <pc:sldMkLst>
          <pc:docMk/>
          <pc:sldMk cId="4289703390" sldId="347"/>
        </pc:sldMkLst>
        <pc:spChg chg="mod">
          <ac:chgData name="Guangwei Zhang" userId="00c53528-d8f4-413e-b4b0-985264559294" providerId="ADAL" clId="{BE5150FE-1E01-4F4E-AE31-32C676CE7224}" dt="2024-07-23T08:19:27.449" v="22373" actId="20577"/>
          <ac:spMkLst>
            <pc:docMk/>
            <pc:sldMk cId="4289703390" sldId="347"/>
            <ac:spMk id="3" creationId="{5499772C-2E15-AD71-A457-4CB8E9DD3971}"/>
          </ac:spMkLst>
        </pc:spChg>
        <pc:picChg chg="add mod">
          <ac:chgData name="Guangwei Zhang" userId="00c53528-d8f4-413e-b4b0-985264559294" providerId="ADAL" clId="{BE5150FE-1E01-4F4E-AE31-32C676CE7224}" dt="2024-08-11T13:02:12.722" v="23532" actId="1076"/>
          <ac:picMkLst>
            <pc:docMk/>
            <pc:sldMk cId="4289703390" sldId="347"/>
            <ac:picMk id="4" creationId="{11984D66-9FE8-8ACA-EB9C-6B00094C5726}"/>
          </ac:picMkLst>
        </pc:picChg>
        <pc:picChg chg="add mod">
          <ac:chgData name="Guangwei Zhang" userId="00c53528-d8f4-413e-b4b0-985264559294" providerId="ADAL" clId="{BE5150FE-1E01-4F4E-AE31-32C676CE7224}" dt="2024-08-11T13:02:26.335" v="23534" actId="1076"/>
          <ac:picMkLst>
            <pc:docMk/>
            <pc:sldMk cId="4289703390" sldId="347"/>
            <ac:picMk id="5" creationId="{905D5C40-62AD-4910-AA39-71FD6791E5CB}"/>
          </ac:picMkLst>
        </pc:picChg>
        <pc:picChg chg="add mod">
          <ac:chgData name="Guangwei Zhang" userId="00c53528-d8f4-413e-b4b0-985264559294" providerId="ADAL" clId="{BE5150FE-1E01-4F4E-AE31-32C676CE7224}" dt="2024-08-11T13:02:40.447" v="23536" actId="1076"/>
          <ac:picMkLst>
            <pc:docMk/>
            <pc:sldMk cId="4289703390" sldId="347"/>
            <ac:picMk id="6" creationId="{B649C5A9-C476-23E4-75A9-CD645C659A8E}"/>
          </ac:picMkLst>
        </pc:picChg>
      </pc:sldChg>
      <pc:sldChg chg="addSp modSp new del mod">
        <pc:chgData name="Guangwei Zhang" userId="00c53528-d8f4-413e-b4b0-985264559294" providerId="ADAL" clId="{BE5150FE-1E01-4F4E-AE31-32C676CE7224}" dt="2024-08-13T10:27:44.730" v="24027" actId="2696"/>
        <pc:sldMkLst>
          <pc:docMk/>
          <pc:sldMk cId="1915174927" sldId="348"/>
        </pc:sldMkLst>
        <pc:spChg chg="mod">
          <ac:chgData name="Guangwei Zhang" userId="00c53528-d8f4-413e-b4b0-985264559294" providerId="ADAL" clId="{BE5150FE-1E01-4F4E-AE31-32C676CE7224}" dt="2024-07-23T08:25:52.759" v="22570" actId="20577"/>
          <ac:spMkLst>
            <pc:docMk/>
            <pc:sldMk cId="1915174927" sldId="348"/>
            <ac:spMk id="3" creationId="{0925088D-C6BD-0456-D938-C5E2443E7A51}"/>
          </ac:spMkLst>
        </pc:spChg>
        <pc:spChg chg="add mod">
          <ac:chgData name="Guangwei Zhang" userId="00c53528-d8f4-413e-b4b0-985264559294" providerId="ADAL" clId="{BE5150FE-1E01-4F4E-AE31-32C676CE7224}" dt="2024-07-23T08:27:03.033" v="22722" actId="1076"/>
          <ac:spMkLst>
            <pc:docMk/>
            <pc:sldMk cId="1915174927" sldId="348"/>
            <ac:spMk id="4" creationId="{510033DE-4CDD-BCAD-EAD7-E494ECF894CB}"/>
          </ac:spMkLst>
        </pc:spChg>
      </pc:sldChg>
      <pc:sldChg chg="modSp add del mod ord">
        <pc:chgData name="Guangwei Zhang" userId="00c53528-d8f4-413e-b4b0-985264559294" providerId="ADAL" clId="{BE5150FE-1E01-4F4E-AE31-32C676CE7224}" dt="2024-08-13T10:27:44.366" v="24026" actId="2696"/>
        <pc:sldMkLst>
          <pc:docMk/>
          <pc:sldMk cId="2669920189" sldId="349"/>
        </pc:sldMkLst>
        <pc:spChg chg="mod">
          <ac:chgData name="Guangwei Zhang" userId="00c53528-d8f4-413e-b4b0-985264559294" providerId="ADAL" clId="{BE5150FE-1E01-4F4E-AE31-32C676CE7224}" dt="2024-07-23T08:25:27.174" v="22526" actId="20577"/>
          <ac:spMkLst>
            <pc:docMk/>
            <pc:sldMk cId="2669920189" sldId="349"/>
            <ac:spMk id="4" creationId="{3E766AF0-4F00-22D6-097A-A7C1B215A22F}"/>
          </ac:spMkLst>
        </pc:spChg>
      </pc:sldChg>
      <pc:sldChg chg="addSp modSp new del mod">
        <pc:chgData name="Guangwei Zhang" userId="00c53528-d8f4-413e-b4b0-985264559294" providerId="ADAL" clId="{BE5150FE-1E01-4F4E-AE31-32C676CE7224}" dt="2024-08-13T10:27:45.145" v="24028" actId="2696"/>
        <pc:sldMkLst>
          <pc:docMk/>
          <pc:sldMk cId="2041251966" sldId="350"/>
        </pc:sldMkLst>
        <pc:spChg chg="mod">
          <ac:chgData name="Guangwei Zhang" userId="00c53528-d8f4-413e-b4b0-985264559294" providerId="ADAL" clId="{BE5150FE-1E01-4F4E-AE31-32C676CE7224}" dt="2024-07-23T08:31:56.680" v="22813" actId="20577"/>
          <ac:spMkLst>
            <pc:docMk/>
            <pc:sldMk cId="2041251966" sldId="350"/>
            <ac:spMk id="3" creationId="{83BC1FC5-58AD-AE2B-9EB7-DEED9AA2A61B}"/>
          </ac:spMkLst>
        </pc:spChg>
        <pc:spChg chg="add mod">
          <ac:chgData name="Guangwei Zhang" userId="00c53528-d8f4-413e-b4b0-985264559294" providerId="ADAL" clId="{BE5150FE-1E01-4F4E-AE31-32C676CE7224}" dt="2024-07-23T08:37:59.086" v="23071" actId="20577"/>
          <ac:spMkLst>
            <pc:docMk/>
            <pc:sldMk cId="2041251966" sldId="350"/>
            <ac:spMk id="4" creationId="{8145111D-D24A-7BC5-5621-0311C8C128AF}"/>
          </ac:spMkLst>
        </pc:spChg>
      </pc:sldChg>
      <pc:sldChg chg="addSp delSp modSp new del mod modClrScheme chgLayout">
        <pc:chgData name="Guangwei Zhang" userId="00c53528-d8f4-413e-b4b0-985264559294" providerId="ADAL" clId="{BE5150FE-1E01-4F4E-AE31-32C676CE7224}" dt="2024-08-11T13:07:58.858" v="23543" actId="2696"/>
        <pc:sldMkLst>
          <pc:docMk/>
          <pc:sldMk cId="3068804470" sldId="351"/>
        </pc:sldMkLst>
        <pc:spChg chg="mod ord">
          <ac:chgData name="Guangwei Zhang" userId="00c53528-d8f4-413e-b4b0-985264559294" providerId="ADAL" clId="{BE5150FE-1E01-4F4E-AE31-32C676CE7224}" dt="2024-07-23T10:32:33.196" v="23073" actId="700"/>
          <ac:spMkLst>
            <pc:docMk/>
            <pc:sldMk cId="3068804470" sldId="351"/>
            <ac:spMk id="2" creationId="{FF65B880-F465-3F22-289A-9CE241910C8E}"/>
          </ac:spMkLst>
        </pc:spChg>
        <pc:spChg chg="del mod ord">
          <ac:chgData name="Guangwei Zhang" userId="00c53528-d8f4-413e-b4b0-985264559294" providerId="ADAL" clId="{BE5150FE-1E01-4F4E-AE31-32C676CE7224}" dt="2024-07-23T10:32:33.196" v="23073" actId="700"/>
          <ac:spMkLst>
            <pc:docMk/>
            <pc:sldMk cId="3068804470" sldId="351"/>
            <ac:spMk id="3" creationId="{F3788062-1D08-96D2-1614-EB069E1D6ADD}"/>
          </ac:spMkLst>
        </pc:spChg>
        <pc:spChg chg="add mod ord">
          <ac:chgData name="Guangwei Zhang" userId="00c53528-d8f4-413e-b4b0-985264559294" providerId="ADAL" clId="{BE5150FE-1E01-4F4E-AE31-32C676CE7224}" dt="2024-07-23T10:32:39.920" v="23097" actId="20577"/>
          <ac:spMkLst>
            <pc:docMk/>
            <pc:sldMk cId="3068804470" sldId="351"/>
            <ac:spMk id="4" creationId="{A32417FF-0D6E-EAD0-C3D8-5A54D1AAB0D0}"/>
          </ac:spMkLst>
        </pc:spChg>
      </pc:sldChg>
      <pc:sldChg chg="addSp modSp new mod">
        <pc:chgData name="Guangwei Zhang" userId="00c53528-d8f4-413e-b4b0-985264559294" providerId="ADAL" clId="{BE5150FE-1E01-4F4E-AE31-32C676CE7224}" dt="2024-08-11T13:15:29.493" v="23883" actId="20577"/>
        <pc:sldMkLst>
          <pc:docMk/>
          <pc:sldMk cId="4096078260" sldId="351"/>
        </pc:sldMkLst>
        <pc:spChg chg="mod">
          <ac:chgData name="Guangwei Zhang" userId="00c53528-d8f4-413e-b4b0-985264559294" providerId="ADAL" clId="{BE5150FE-1E01-4F4E-AE31-32C676CE7224}" dt="2024-08-11T13:12:26.766" v="23604" actId="20577"/>
          <ac:spMkLst>
            <pc:docMk/>
            <pc:sldMk cId="4096078260" sldId="351"/>
            <ac:spMk id="3" creationId="{3BA44898-65B3-8166-F5F6-F8644EF4C038}"/>
          </ac:spMkLst>
        </pc:spChg>
        <pc:spChg chg="add mod">
          <ac:chgData name="Guangwei Zhang" userId="00c53528-d8f4-413e-b4b0-985264559294" providerId="ADAL" clId="{BE5150FE-1E01-4F4E-AE31-32C676CE7224}" dt="2024-08-11T13:15:29.493" v="23883" actId="20577"/>
          <ac:spMkLst>
            <pc:docMk/>
            <pc:sldMk cId="4096078260" sldId="351"/>
            <ac:spMk id="4" creationId="{870CF836-4FDC-2E92-2E58-A4D7E3027B9D}"/>
          </ac:spMkLst>
        </pc:spChg>
        <pc:picChg chg="add mod">
          <ac:chgData name="Guangwei Zhang" userId="00c53528-d8f4-413e-b4b0-985264559294" providerId="ADAL" clId="{BE5150FE-1E01-4F4E-AE31-32C676CE7224}" dt="2024-08-11T13:14:01.497" v="23742" actId="1076"/>
          <ac:picMkLst>
            <pc:docMk/>
            <pc:sldMk cId="4096078260" sldId="351"/>
            <ac:picMk id="5" creationId="{6EE53811-C6D9-45F1-794F-03C7B9D17040}"/>
          </ac:picMkLst>
        </pc:picChg>
      </pc:sldChg>
      <pc:sldChg chg="addSp delSp modSp new del mod modClrScheme chgLayout">
        <pc:chgData name="Guangwei Zhang" userId="00c53528-d8f4-413e-b4b0-985264559294" providerId="ADAL" clId="{BE5150FE-1E01-4F4E-AE31-32C676CE7224}" dt="2024-08-11T13:08:00.447" v="23544" actId="2696"/>
        <pc:sldMkLst>
          <pc:docMk/>
          <pc:sldMk cId="610241884" sldId="352"/>
        </pc:sldMkLst>
        <pc:spChg chg="mod ord">
          <ac:chgData name="Guangwei Zhang" userId="00c53528-d8f4-413e-b4b0-985264559294" providerId="ADAL" clId="{BE5150FE-1E01-4F4E-AE31-32C676CE7224}" dt="2024-07-23T10:32:48.628" v="23100" actId="700"/>
          <ac:spMkLst>
            <pc:docMk/>
            <pc:sldMk cId="610241884" sldId="352"/>
            <ac:spMk id="2" creationId="{BBA6F8C9-A293-D718-0B26-265107CDB26D}"/>
          </ac:spMkLst>
        </pc:spChg>
        <pc:spChg chg="del mod ord">
          <ac:chgData name="Guangwei Zhang" userId="00c53528-d8f4-413e-b4b0-985264559294" providerId="ADAL" clId="{BE5150FE-1E01-4F4E-AE31-32C676CE7224}" dt="2024-07-23T10:32:45.768" v="23099" actId="700"/>
          <ac:spMkLst>
            <pc:docMk/>
            <pc:sldMk cId="610241884" sldId="352"/>
            <ac:spMk id="3" creationId="{A2F47F00-123C-18AD-DD15-ECAA7A679BF1}"/>
          </ac:spMkLst>
        </pc:spChg>
        <pc:spChg chg="add del mod ord">
          <ac:chgData name="Guangwei Zhang" userId="00c53528-d8f4-413e-b4b0-985264559294" providerId="ADAL" clId="{BE5150FE-1E01-4F4E-AE31-32C676CE7224}" dt="2024-07-23T10:32:48.628" v="23100" actId="700"/>
          <ac:spMkLst>
            <pc:docMk/>
            <pc:sldMk cId="610241884" sldId="352"/>
            <ac:spMk id="4" creationId="{3CBA27F9-7224-0C23-621A-8C55C1352FC4}"/>
          </ac:spMkLst>
        </pc:spChg>
        <pc:spChg chg="add mod ord">
          <ac:chgData name="Guangwei Zhang" userId="00c53528-d8f4-413e-b4b0-985264559294" providerId="ADAL" clId="{BE5150FE-1E01-4F4E-AE31-32C676CE7224}" dt="2024-07-23T10:34:52.028" v="23159" actId="20577"/>
          <ac:spMkLst>
            <pc:docMk/>
            <pc:sldMk cId="610241884" sldId="352"/>
            <ac:spMk id="5" creationId="{648AA09F-B44C-647A-5F82-3A2301F09433}"/>
          </ac:spMkLst>
        </pc:spChg>
        <pc:spChg chg="add mod">
          <ac:chgData name="Guangwei Zhang" userId="00c53528-d8f4-413e-b4b0-985264559294" providerId="ADAL" clId="{BE5150FE-1E01-4F4E-AE31-32C676CE7224}" dt="2024-07-23T10:37:48.547" v="23257" actId="20577"/>
          <ac:spMkLst>
            <pc:docMk/>
            <pc:sldMk cId="610241884" sldId="352"/>
            <ac:spMk id="6" creationId="{B3D3B0DB-66C9-C750-3151-1323C84982D0}"/>
          </ac:spMkLst>
        </pc:spChg>
      </pc:sldChg>
    </pc:docChg>
  </pc:docChgLst>
  <pc:docChgLst>
    <pc:chgData name="Guangwei Zhang" userId="00c53528-d8f4-413e-b4b0-985264559294" providerId="ADAL" clId="{5F7129DE-E915-C84B-B771-F18B4496AD9E}"/>
    <pc:docChg chg="undo custSel addSld delSld modSld sldOrd modMainMaster">
      <pc:chgData name="Guangwei Zhang" userId="00c53528-d8f4-413e-b4b0-985264559294" providerId="ADAL" clId="{5F7129DE-E915-C84B-B771-F18B4496AD9E}" dt="2024-07-10T03:41:11.905" v="16677" actId="1076"/>
      <pc:docMkLst>
        <pc:docMk/>
      </pc:docMkLst>
      <pc:sldChg chg="modSp mod">
        <pc:chgData name="Guangwei Zhang" userId="00c53528-d8f4-413e-b4b0-985264559294" providerId="ADAL" clId="{5F7129DE-E915-C84B-B771-F18B4496AD9E}" dt="2024-07-05T16:49:56.317" v="9901" actId="1076"/>
        <pc:sldMkLst>
          <pc:docMk/>
          <pc:sldMk cId="3577793713" sldId="259"/>
        </pc:sldMkLst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38" creationId="{00AB69BE-951F-A950-1172-8CCE979690D9}"/>
          </ac:spMkLst>
        </pc:spChg>
        <pc:picChg chg="mod">
          <ac:chgData name="Guangwei Zhang" userId="00c53528-d8f4-413e-b4b0-985264559294" providerId="ADAL" clId="{5F7129DE-E915-C84B-B771-F18B4496AD9E}" dt="2024-07-05T16:49:49.758" v="9900" actId="1076"/>
          <ac:picMkLst>
            <pc:docMk/>
            <pc:sldMk cId="3577793713" sldId="259"/>
            <ac:picMk id="27" creationId="{C4546061-CF54-3128-A27A-31B8A166B48F}"/>
          </ac:picMkLst>
        </pc:picChg>
      </pc:sldChg>
      <pc:sldChg chg="addSp modSp mod">
        <pc:chgData name="Guangwei Zhang" userId="00c53528-d8f4-413e-b4b0-985264559294" providerId="ADAL" clId="{5F7129DE-E915-C84B-B771-F18B4496AD9E}" dt="2024-07-03T05:49:09.172" v="1320" actId="1076"/>
        <pc:sldMkLst>
          <pc:docMk/>
          <pc:sldMk cId="3584450572" sldId="260"/>
        </pc:sldMkLst>
        <pc:spChg chg="add mod">
          <ac:chgData name="Guangwei Zhang" userId="00c53528-d8f4-413e-b4b0-985264559294" providerId="ADAL" clId="{5F7129DE-E915-C84B-B771-F18B4496AD9E}" dt="2024-07-03T05:49:02.890" v="1319" actId="20577"/>
          <ac:spMkLst>
            <pc:docMk/>
            <pc:sldMk cId="3584450572" sldId="260"/>
            <ac:spMk id="3" creationId="{3B06ACDC-5C91-8FF9-7125-CAC949C5324B}"/>
          </ac:spMkLst>
        </pc:spChg>
        <pc:spChg chg="add mod">
          <ac:chgData name="Guangwei Zhang" userId="00c53528-d8f4-413e-b4b0-985264559294" providerId="ADAL" clId="{5F7129DE-E915-C84B-B771-F18B4496AD9E}" dt="2024-07-03T05:41:08.238" v="672"/>
          <ac:spMkLst>
            <pc:docMk/>
            <pc:sldMk cId="3584450572" sldId="260"/>
            <ac:spMk id="8" creationId="{90724610-4D4D-879C-5927-C8B3E0777D44}"/>
          </ac:spMkLst>
        </pc:spChg>
        <pc:spChg chg="add mod">
          <ac:chgData name="Guangwei Zhang" userId="00c53528-d8f4-413e-b4b0-985264559294" providerId="ADAL" clId="{5F7129DE-E915-C84B-B771-F18B4496AD9E}" dt="2024-07-03T05:49:09.172" v="1320" actId="1076"/>
          <ac:spMkLst>
            <pc:docMk/>
            <pc:sldMk cId="3584450572" sldId="260"/>
            <ac:spMk id="9" creationId="{716EC541-782F-0C36-7577-E5A82B540643}"/>
          </ac:spMkLst>
        </pc:spChg>
      </pc:sldChg>
      <pc:sldChg chg="addSp modSp mod modAnim">
        <pc:chgData name="Guangwei Zhang" userId="00c53528-d8f4-413e-b4b0-985264559294" providerId="ADAL" clId="{5F7129DE-E915-C84B-B771-F18B4496AD9E}" dt="2024-07-05T17:41:52.880" v="9967" actId="108"/>
        <pc:sldMkLst>
          <pc:docMk/>
          <pc:sldMk cId="2956863877" sldId="261"/>
        </pc:sldMkLst>
        <pc:spChg chg="mod">
          <ac:chgData name="Guangwei Zhang" userId="00c53528-d8f4-413e-b4b0-985264559294" providerId="ADAL" clId="{5F7129DE-E915-C84B-B771-F18B4496AD9E}" dt="2024-07-03T05:53:25.307" v="1523" actId="20577"/>
          <ac:spMkLst>
            <pc:docMk/>
            <pc:sldMk cId="2956863877" sldId="261"/>
            <ac:spMk id="4" creationId="{1C3A505A-C8C0-8F83-0A0D-CF4DB724148D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8" creationId="{6070EC70-CCA8-0524-6F27-DC48BE7EE554}"/>
          </ac:spMkLst>
        </pc:spChg>
        <pc:spChg chg="add mod">
          <ac:chgData name="Guangwei Zhang" userId="00c53528-d8f4-413e-b4b0-985264559294" providerId="ADAL" clId="{5F7129DE-E915-C84B-B771-F18B4496AD9E}" dt="2024-07-03T05:54:49.874" v="1547" actId="571"/>
          <ac:spMkLst>
            <pc:docMk/>
            <pc:sldMk cId="2956863877" sldId="261"/>
            <ac:spMk id="11" creationId="{451A489E-AF34-5DC5-62D2-FE2E1A550FF4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2" creationId="{4F6B47A1-0D3E-A843-C9D6-CF1B50E12816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3" creationId="{D56ED99B-9559-7DA0-8572-5FE096126B6F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4" creationId="{61693023-19F6-8B08-A953-81AABE4B3FB5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5" creationId="{E75F7297-31AB-347D-0C1D-D4F9119AA6A2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6" creationId="{58D4E0A8-B6DF-31A1-ABEC-C2A4BCC07DB6}"/>
          </ac:spMkLst>
        </pc:spChg>
        <pc:spChg chg="add mod">
          <ac:chgData name="Guangwei Zhang" userId="00c53528-d8f4-413e-b4b0-985264559294" providerId="ADAL" clId="{5F7129DE-E915-C84B-B771-F18B4496AD9E}" dt="2024-07-05T17:41:52.880" v="9967" actId="108"/>
          <ac:spMkLst>
            <pc:docMk/>
            <pc:sldMk cId="2956863877" sldId="261"/>
            <ac:spMk id="17" creationId="{7831A424-FE08-EA03-9CAF-03D0861B38B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8" creationId="{985DC864-4682-66BB-4714-4817F24FD28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9" creationId="{E1981132-5080-5154-8A7B-8E11CCB7F658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0" creationId="{D9D8C4A9-3034-F0D2-5E7D-FB80FA3A2FDB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1" creationId="{4C2949F7-D65A-A958-E41D-36C95BE1FCFC}"/>
          </ac:spMkLst>
        </pc:spChg>
      </pc:sldChg>
      <pc:sldChg chg="modSp mod">
        <pc:chgData name="Guangwei Zhang" userId="00c53528-d8f4-413e-b4b0-985264559294" providerId="ADAL" clId="{5F7129DE-E915-C84B-B771-F18B4496AD9E}" dt="2024-07-03T06:00:49.663" v="1804" actId="313"/>
        <pc:sldMkLst>
          <pc:docMk/>
          <pc:sldMk cId="335510737" sldId="262"/>
        </pc:sldMkLst>
        <pc:spChg chg="mod">
          <ac:chgData name="Guangwei Zhang" userId="00c53528-d8f4-413e-b4b0-985264559294" providerId="ADAL" clId="{5F7129DE-E915-C84B-B771-F18B4496AD9E}" dt="2024-07-03T05:59:12.315" v="1722" actId="115"/>
          <ac:spMkLst>
            <pc:docMk/>
            <pc:sldMk cId="335510737" sldId="262"/>
            <ac:spMk id="4" creationId="{FC863BC8-C108-D5FA-D52B-0D68A8C8AD67}"/>
          </ac:spMkLst>
        </pc:spChg>
        <pc:spChg chg="mod">
          <ac:chgData name="Guangwei Zhang" userId="00c53528-d8f4-413e-b4b0-985264559294" providerId="ADAL" clId="{5F7129DE-E915-C84B-B771-F18B4496AD9E}" dt="2024-07-03T06:00:49.663" v="1804" actId="313"/>
          <ac:spMkLst>
            <pc:docMk/>
            <pc:sldMk cId="335510737" sldId="262"/>
            <ac:spMk id="6" creationId="{F1F6DF52-C0C9-49A8-7862-DD7305C9F751}"/>
          </ac:spMkLst>
        </pc:spChg>
        <pc:spChg chg="mod">
          <ac:chgData name="Guangwei Zhang" userId="00c53528-d8f4-413e-b4b0-985264559294" providerId="ADAL" clId="{5F7129DE-E915-C84B-B771-F18B4496AD9E}" dt="2024-07-03T05:59:41.205" v="1739" actId="115"/>
          <ac:spMkLst>
            <pc:docMk/>
            <pc:sldMk cId="335510737" sldId="262"/>
            <ac:spMk id="8" creationId="{69E180FD-31ED-4444-AFE5-FD2B9A9004B3}"/>
          </ac:spMkLst>
        </pc:spChg>
        <pc:spChg chg="mod">
          <ac:chgData name="Guangwei Zhang" userId="00c53528-d8f4-413e-b4b0-985264559294" providerId="ADAL" clId="{5F7129DE-E915-C84B-B771-F18B4496AD9E}" dt="2024-07-03T05:24:12.861" v="1" actId="20578"/>
          <ac:spMkLst>
            <pc:docMk/>
            <pc:sldMk cId="335510737" sldId="262"/>
            <ac:spMk id="12" creationId="{E4576F30-C1D3-12F9-90D7-C3694B5C2B0B}"/>
          </ac:spMkLst>
        </pc:spChg>
      </pc:sldChg>
      <pc:sldChg chg="addSp delSp modSp mod ord modShow">
        <pc:chgData name="Guangwei Zhang" userId="00c53528-d8f4-413e-b4b0-985264559294" providerId="ADAL" clId="{5F7129DE-E915-C84B-B771-F18B4496AD9E}" dt="2024-07-03T05:37:01.174" v="529" actId="14100"/>
        <pc:sldMkLst>
          <pc:docMk/>
          <pc:sldMk cId="2269711149" sldId="263"/>
        </pc:sldMkLst>
        <pc:spChg chg="mod">
          <ac:chgData name="Guangwei Zhang" userId="00c53528-d8f4-413e-b4b0-985264559294" providerId="ADAL" clId="{5F7129DE-E915-C84B-B771-F18B4496AD9E}" dt="2024-07-03T05:25:11.050" v="52" actId="20577"/>
          <ac:spMkLst>
            <pc:docMk/>
            <pc:sldMk cId="2269711149" sldId="263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30:35.717" v="195" actId="1076"/>
          <ac:spMkLst>
            <pc:docMk/>
            <pc:sldMk cId="2269711149" sldId="263"/>
            <ac:spMk id="4" creationId="{49589D36-4261-943A-C996-B6A2F648D477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5" creationId="{0BAD6970-4A1B-DB3B-8DCC-DABED569B3FC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29:20.280" v="158" actId="478"/>
          <ac:spMkLst>
            <pc:docMk/>
            <pc:sldMk cId="2269711149" sldId="263"/>
            <ac:spMk id="7" creationId="{CBA6B725-0308-61A8-D30B-76ADBB6F7C1B}"/>
          </ac:spMkLst>
        </pc:spChg>
        <pc:spChg chg="add mod">
          <ac:chgData name="Guangwei Zhang" userId="00c53528-d8f4-413e-b4b0-985264559294" providerId="ADAL" clId="{5F7129DE-E915-C84B-B771-F18B4496AD9E}" dt="2024-07-03T05:34:50.502" v="519" actId="20577"/>
          <ac:spMkLst>
            <pc:docMk/>
            <pc:sldMk cId="2269711149" sldId="263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34:42.577" v="504" actId="20577"/>
          <ac:spMkLst>
            <pc:docMk/>
            <pc:sldMk cId="2269711149" sldId="263"/>
            <ac:spMk id="11" creationId="{866E25A4-4A80-82CF-3F10-494DD8A42224}"/>
          </ac:spMkLst>
        </pc:spChg>
        <pc:spChg chg="add del mod">
          <ac:chgData name="Guangwei Zhang" userId="00c53528-d8f4-413e-b4b0-985264559294" providerId="ADAL" clId="{5F7129DE-E915-C84B-B771-F18B4496AD9E}" dt="2024-07-03T05:30:13.481" v="189" actId="478"/>
          <ac:spMkLst>
            <pc:docMk/>
            <pc:sldMk cId="2269711149" sldId="263"/>
            <ac:spMk id="12" creationId="{04CF3697-AF5C-0CEE-84FE-55E628E593FB}"/>
          </ac:spMkLst>
        </pc:spChg>
        <pc:spChg chg="add mod">
          <ac:chgData name="Guangwei Zhang" userId="00c53528-d8f4-413e-b4b0-985264559294" providerId="ADAL" clId="{5F7129DE-E915-C84B-B771-F18B4496AD9E}" dt="2024-07-03T05:34:44.957" v="506" actId="20577"/>
          <ac:spMkLst>
            <pc:docMk/>
            <pc:sldMk cId="2269711149" sldId="263"/>
            <ac:spMk id="13" creationId="{5475E713-0351-2B84-698F-24A812409CA4}"/>
          </ac:spMkLst>
        </pc:spChg>
        <pc:spChg chg="add mod">
          <ac:chgData name="Guangwei Zhang" userId="00c53528-d8f4-413e-b4b0-985264559294" providerId="ADAL" clId="{5F7129DE-E915-C84B-B771-F18B4496AD9E}" dt="2024-07-03T05:34:02.972" v="402" actId="14100"/>
          <ac:spMkLst>
            <pc:docMk/>
            <pc:sldMk cId="2269711149" sldId="263"/>
            <ac:spMk id="14" creationId="{7F83B638-A77E-5923-D15C-8FB052B9A4BF}"/>
          </ac:spMkLst>
        </pc:spChg>
        <pc:spChg chg="add mod">
          <ac:chgData name="Guangwei Zhang" userId="00c53528-d8f4-413e-b4b0-985264559294" providerId="ADAL" clId="{5F7129DE-E915-C84B-B771-F18B4496AD9E}" dt="2024-07-03T05:34:10.360" v="403" actId="1076"/>
          <ac:spMkLst>
            <pc:docMk/>
            <pc:sldMk cId="2269711149" sldId="263"/>
            <ac:spMk id="15" creationId="{EED275D1-8AA5-B7CD-4E40-690481C6B07B}"/>
          </ac:spMkLst>
        </pc:spChg>
        <pc:spChg chg="add mod">
          <ac:chgData name="Guangwei Zhang" userId="00c53528-d8f4-413e-b4b0-985264559294" providerId="ADAL" clId="{5F7129DE-E915-C84B-B771-F18B4496AD9E}" dt="2024-07-03T05:34:37.771" v="501" actId="1076"/>
          <ac:spMkLst>
            <pc:docMk/>
            <pc:sldMk cId="2269711149" sldId="263"/>
            <ac:spMk id="16" creationId="{53CE0071-247B-AAB0-CAFC-6CAB8F6C3D46}"/>
          </ac:spMkLst>
        </pc:spChg>
        <pc:spChg chg="add del mod">
          <ac:chgData name="Guangwei Zhang" userId="00c53528-d8f4-413e-b4b0-985264559294" providerId="ADAL" clId="{5F7129DE-E915-C84B-B771-F18B4496AD9E}" dt="2024-07-03T05:36:45.612" v="525" actId="478"/>
          <ac:spMkLst>
            <pc:docMk/>
            <pc:sldMk cId="2269711149" sldId="263"/>
            <ac:spMk id="17" creationId="{0591913C-2AC4-8EC2-F00F-C2064FD22F16}"/>
          </ac:spMkLst>
        </pc:spChg>
        <pc:spChg chg="add mod">
          <ac:chgData name="Guangwei Zhang" userId="00c53528-d8f4-413e-b4b0-985264559294" providerId="ADAL" clId="{5F7129DE-E915-C84B-B771-F18B4496AD9E}" dt="2024-07-03T05:37:01.174" v="529" actId="14100"/>
          <ac:spMkLst>
            <pc:docMk/>
            <pc:sldMk cId="2269711149" sldId="263"/>
            <ac:spMk id="18" creationId="{615A80FB-CB40-BDA4-870F-644FA8C7BF0E}"/>
          </ac:spMkLst>
        </pc:spChg>
        <pc:cxnChg chg="add mod">
          <ac:chgData name="Guangwei Zhang" userId="00c53528-d8f4-413e-b4b0-985264559294" providerId="ADAL" clId="{5F7129DE-E915-C84B-B771-F18B4496AD9E}" dt="2024-07-03T05:33:55.419" v="399" actId="1076"/>
          <ac:cxnSpMkLst>
            <pc:docMk/>
            <pc:sldMk cId="2269711149" sldId="263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2:30.076" v="809" actId="1076"/>
        <pc:sldMkLst>
          <pc:docMk/>
          <pc:sldMk cId="2845383957" sldId="264"/>
        </pc:sldMkLst>
        <pc:spChg chg="mod">
          <ac:chgData name="Guangwei Zhang" userId="00c53528-d8f4-413e-b4b0-985264559294" providerId="ADAL" clId="{5F7129DE-E915-C84B-B771-F18B4496AD9E}" dt="2024-07-03T05:38:56.089" v="560" actId="20577"/>
          <ac:spMkLst>
            <pc:docMk/>
            <pc:sldMk cId="2845383957" sldId="264"/>
            <ac:spMk id="3" creationId="{9A1D91EE-3076-F887-DDA8-325894440970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4" creationId="{49589D36-4261-943A-C996-B6A2F648D477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5" creationId="{0BAD6970-4A1B-DB3B-8DCC-DABED569B3FC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39:06.116" v="564" actId="478"/>
          <ac:spMkLst>
            <pc:docMk/>
            <pc:sldMk cId="2845383957" sldId="264"/>
            <ac:spMk id="7" creationId="{BD7FFD6F-5567-456D-79C8-2D1CCA1F5573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40:31.489" v="636" actId="20577"/>
          <ac:spMkLst>
            <pc:docMk/>
            <pc:sldMk cId="2845383957" sldId="264"/>
            <ac:spMk id="9" creationId="{FC1FCE31-104E-D984-494F-42E39EE19E58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1" creationId="{866E25A4-4A80-82CF-3F10-494DD8A42224}"/>
          </ac:spMkLst>
        </pc:spChg>
        <pc:spChg chg="add mod">
          <ac:chgData name="Guangwei Zhang" userId="00c53528-d8f4-413e-b4b0-985264559294" providerId="ADAL" clId="{5F7129DE-E915-C84B-B771-F18B4496AD9E}" dt="2024-07-03T05:40:20.491" v="632" actId="122"/>
          <ac:spMkLst>
            <pc:docMk/>
            <pc:sldMk cId="2845383957" sldId="264"/>
            <ac:spMk id="12" creationId="{ABEEB982-0F15-7CDC-4CB0-F784BFB21FDF}"/>
          </ac:spMkLst>
        </pc:spChg>
        <pc:spChg chg="del">
          <ac:chgData name="Guangwei Zhang" userId="00c53528-d8f4-413e-b4b0-985264559294" providerId="ADAL" clId="{5F7129DE-E915-C84B-B771-F18B4496AD9E}" dt="2024-07-03T05:39:00.464" v="562" actId="478"/>
          <ac:spMkLst>
            <pc:docMk/>
            <pc:sldMk cId="2845383957" sldId="264"/>
            <ac:spMk id="13" creationId="{5475E713-0351-2B84-698F-24A812409CA4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4" creationId="{7F83B638-A77E-5923-D15C-8FB052B9A4BF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5" creationId="{EED275D1-8AA5-B7CD-4E40-690481C6B07B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6" creationId="{53CE0071-247B-AAB0-CAFC-6CAB8F6C3D46}"/>
          </ac:spMkLst>
        </pc:spChg>
        <pc:spChg chg="add mod">
          <ac:chgData name="Guangwei Zhang" userId="00c53528-d8f4-413e-b4b0-985264559294" providerId="ADAL" clId="{5F7129DE-E915-C84B-B771-F18B4496AD9E}" dt="2024-07-03T05:42:30.076" v="809" actId="1076"/>
          <ac:spMkLst>
            <pc:docMk/>
            <pc:sldMk cId="2845383957" sldId="264"/>
            <ac:spMk id="17" creationId="{8E394778-F6C1-FE6D-FF39-8FFDB3F6AC91}"/>
          </ac:spMkLst>
        </pc:spChg>
        <pc:spChg chg="add mod">
          <ac:chgData name="Guangwei Zhang" userId="00c53528-d8f4-413e-b4b0-985264559294" providerId="ADAL" clId="{5F7129DE-E915-C84B-B771-F18B4496AD9E}" dt="2024-07-03T05:40:24.305" v="633" actId="13822"/>
          <ac:spMkLst>
            <pc:docMk/>
            <pc:sldMk cId="2845383957" sldId="264"/>
            <ac:spMk id="19" creationId="{5F7124E6-B30A-8411-B001-29EEBEDB1071}"/>
          </ac:spMkLst>
        </pc:spChg>
        <pc:spChg chg="add mod">
          <ac:chgData name="Guangwei Zhang" userId="00c53528-d8f4-413e-b4b0-985264559294" providerId="ADAL" clId="{5F7129DE-E915-C84B-B771-F18B4496AD9E}" dt="2024-07-03T05:40:26.490" v="634" actId="13822"/>
          <ac:spMkLst>
            <pc:docMk/>
            <pc:sldMk cId="2845383957" sldId="264"/>
            <ac:spMk id="20" creationId="{D111BFB4-0363-F1FC-371E-C73E13BB864B}"/>
          </ac:spMkLst>
        </pc:spChg>
        <pc:spChg chg="add mod">
          <ac:chgData name="Guangwei Zhang" userId="00c53528-d8f4-413e-b4b0-985264559294" providerId="ADAL" clId="{5F7129DE-E915-C84B-B771-F18B4496AD9E}" dt="2024-07-03T05:40:36.771" v="638" actId="14100"/>
          <ac:spMkLst>
            <pc:docMk/>
            <pc:sldMk cId="2845383957" sldId="264"/>
            <ac:spMk id="21" creationId="{0F790A61-A750-598D-07D4-8D85262FF096}"/>
          </ac:spMkLst>
        </pc:spChg>
        <pc:cxnChg chg="del mod">
          <ac:chgData name="Guangwei Zhang" userId="00c53528-d8f4-413e-b4b0-985264559294" providerId="ADAL" clId="{5F7129DE-E915-C84B-B771-F18B4496AD9E}" dt="2024-07-03T05:38:59.577" v="561" actId="478"/>
          <ac:cxnSpMkLst>
            <pc:docMk/>
            <pc:sldMk cId="2845383957" sldId="264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5:24.816" v="1085" actId="14100"/>
        <pc:sldMkLst>
          <pc:docMk/>
          <pc:sldMk cId="3927714368" sldId="265"/>
        </pc:sldMkLst>
        <pc:spChg chg="mod">
          <ac:chgData name="Guangwei Zhang" userId="00c53528-d8f4-413e-b4b0-985264559294" providerId="ADAL" clId="{5F7129DE-E915-C84B-B771-F18B4496AD9E}" dt="2024-07-03T05:42:09.758" v="767" actId="20577"/>
          <ac:spMkLst>
            <pc:docMk/>
            <pc:sldMk cId="3927714368" sldId="265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45:24.816" v="1085" actId="14100"/>
          <ac:spMkLst>
            <pc:docMk/>
            <pc:sldMk cId="3927714368" sldId="265"/>
            <ac:spMk id="4" creationId="{477D394A-AC00-76AC-8928-DF7E01F50A2C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9" creationId="{FC1FCE31-104E-D984-494F-42E39EE19E58}"/>
          </ac:spMkLst>
        </pc:spChg>
        <pc:spChg chg="add mod">
          <ac:chgData name="Guangwei Zhang" userId="00c53528-d8f4-413e-b4b0-985264559294" providerId="ADAL" clId="{5F7129DE-E915-C84B-B771-F18B4496AD9E}" dt="2024-07-03T05:45:23.258" v="1084" actId="14100"/>
          <ac:spMkLst>
            <pc:docMk/>
            <pc:sldMk cId="3927714368" sldId="265"/>
            <ac:spMk id="11" creationId="{7A80B10B-9234-B53D-E78A-8E10299833ED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2" creationId="{ABEEB982-0F15-7CDC-4CB0-F784BFB21FDF}"/>
          </ac:spMkLst>
        </pc:spChg>
        <pc:spChg chg="add mod">
          <ac:chgData name="Guangwei Zhang" userId="00c53528-d8f4-413e-b4b0-985264559294" providerId="ADAL" clId="{5F7129DE-E915-C84B-B771-F18B4496AD9E}" dt="2024-07-03T05:45:21.943" v="1083" actId="14100"/>
          <ac:spMkLst>
            <pc:docMk/>
            <pc:sldMk cId="3927714368" sldId="265"/>
            <ac:spMk id="13" creationId="{64F563AD-8FFB-8FF5-CEB0-AF8005252B75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9" creationId="{5F7124E6-B30A-8411-B001-29EEBEDB1071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0" creationId="{D111BFB4-0363-F1FC-371E-C73E13BB864B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1" creationId="{0F790A61-A750-598D-07D4-8D85262FF096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3T06:11:25.172" v="2166" actId="478"/>
        <pc:sldMkLst>
          <pc:docMk/>
          <pc:sldMk cId="1949006320" sldId="266"/>
        </pc:sldMkLst>
        <pc:spChg chg="mod">
          <ac:chgData name="Guangwei Zhang" userId="00c53528-d8f4-413e-b4b0-985264559294" providerId="ADAL" clId="{5F7129DE-E915-C84B-B771-F18B4496AD9E}" dt="2024-07-03T05:47:18.754" v="1167" actId="20577"/>
          <ac:spMkLst>
            <pc:docMk/>
            <pc:sldMk cId="1949006320" sldId="266"/>
            <ac:spMk id="3" creationId="{B383ECF6-473B-F25C-9BA1-7C1676DC6093}"/>
          </ac:spMkLst>
        </pc:spChg>
        <pc:spChg chg="add mod">
          <ac:chgData name="Guangwei Zhang" userId="00c53528-d8f4-413e-b4b0-985264559294" providerId="ADAL" clId="{5F7129DE-E915-C84B-B771-F18B4496AD9E}" dt="2024-07-03T05:50:18.338" v="1522" actId="14100"/>
          <ac:spMkLst>
            <pc:docMk/>
            <pc:sldMk cId="1949006320" sldId="266"/>
            <ac:spMk id="4" creationId="{12478E56-F89B-2F4C-D893-3B1943165010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5" creationId="{8D51B6B9-C4A9-A451-EA53-5A3BA59B5DB6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6" creationId="{3A60ACD8-F485-6939-796B-81E77FD6AD23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7" creationId="{A569001B-8D5F-18F2-370E-4D309395C842}"/>
          </ac:spMkLst>
        </pc:spChg>
        <pc:spChg chg="add del mod">
          <ac:chgData name="Guangwei Zhang" userId="00c53528-d8f4-413e-b4b0-985264559294" providerId="ADAL" clId="{5F7129DE-E915-C84B-B771-F18B4496AD9E}" dt="2024-07-03T06:10:14.431" v="2130" actId="478"/>
          <ac:spMkLst>
            <pc:docMk/>
            <pc:sldMk cId="1949006320" sldId="266"/>
            <ac:spMk id="9" creationId="{9A192458-D840-0CC7-55C5-253460C6EEB6}"/>
          </ac:spMkLst>
        </pc:spChg>
        <pc:spChg chg="add del mod">
          <ac:chgData name="Guangwei Zhang" userId="00c53528-d8f4-413e-b4b0-985264559294" providerId="ADAL" clId="{5F7129DE-E915-C84B-B771-F18B4496AD9E}" dt="2024-07-03T06:11:25.172" v="2166" actId="478"/>
          <ac:spMkLst>
            <pc:docMk/>
            <pc:sldMk cId="1949006320" sldId="266"/>
            <ac:spMk id="10" creationId="{6AFE1DE4-B719-5DDC-26D5-40928BA406D5}"/>
          </ac:spMkLst>
        </pc:spChg>
        <pc:spChg chg="add del mod">
          <ac:chgData name="Guangwei Zhang" userId="00c53528-d8f4-413e-b4b0-985264559294" providerId="ADAL" clId="{5F7129DE-E915-C84B-B771-F18B4496AD9E}" dt="2024-07-03T06:11:03.994" v="2134" actId="478"/>
          <ac:spMkLst>
            <pc:docMk/>
            <pc:sldMk cId="1949006320" sldId="266"/>
            <ac:spMk id="11" creationId="{58CF661C-F492-8AEA-E031-2291FAFE0109}"/>
          </ac:spMkLst>
        </pc:spChg>
        <pc:picChg chg="add del mod">
          <ac:chgData name="Guangwei Zhang" userId="00c53528-d8f4-413e-b4b0-985264559294" providerId="ADAL" clId="{5F7129DE-E915-C84B-B771-F18B4496AD9E}" dt="2024-07-03T06:11:24.740" v="2165" actId="478"/>
          <ac:picMkLst>
            <pc:docMk/>
            <pc:sldMk cId="1949006320" sldId="266"/>
            <ac:picMk id="12" creationId="{BA36C839-534E-37BF-346D-95B8494A0CD8}"/>
          </ac:picMkLst>
        </pc:picChg>
        <pc:cxnChg chg="add mod">
          <ac:chgData name="Guangwei Zhang" userId="00c53528-d8f4-413e-b4b0-985264559294" providerId="ADAL" clId="{5F7129DE-E915-C84B-B771-F18B4496AD9E}" dt="2024-07-03T05:47:48.600" v="1207" actId="1076"/>
          <ac:cxnSpMkLst>
            <pc:docMk/>
            <pc:sldMk cId="1949006320" sldId="266"/>
            <ac:cxnSpMk id="8" creationId="{E7272C37-12D4-A256-692A-6325379999E5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26:45.743" v="9346" actId="1076"/>
        <pc:sldMkLst>
          <pc:docMk/>
          <pc:sldMk cId="37152978" sldId="267"/>
        </pc:sldMkLst>
        <pc:spChg chg="mod">
          <ac:chgData name="Guangwei Zhang" userId="00c53528-d8f4-413e-b4b0-985264559294" providerId="ADAL" clId="{5F7129DE-E915-C84B-B771-F18B4496AD9E}" dt="2024-07-03T06:02:26.900" v="1834" actId="20577"/>
          <ac:spMkLst>
            <pc:docMk/>
            <pc:sldMk cId="37152978" sldId="267"/>
            <ac:spMk id="3" creationId="{594644C3-55CF-63CB-82F5-3CF95FD99755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4" creationId="{CBAC6144-462F-A671-C1AD-94B7A77C450A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5" creationId="{F831D296-4790-8DA3-0139-7B47B61B7E0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6" creationId="{FAB033CF-5D32-642C-3259-F84B29A93E77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7" creationId="{A4B9B566-2903-0AF6-31C9-FA68E9CDBFE4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8" creationId="{40DFA487-3C1D-F05A-89AC-B798C0371BF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9" creationId="{999AC259-3FD8-1391-C6D2-2ACC9B8F008C}"/>
          </ac:spMkLst>
        </pc:spChg>
        <pc:spChg chg="add mod">
          <ac:chgData name="Guangwei Zhang" userId="00c53528-d8f4-413e-b4b0-985264559294" providerId="ADAL" clId="{5F7129DE-E915-C84B-B771-F18B4496AD9E}" dt="2024-07-03T06:24:34.462" v="2273" actId="14100"/>
          <ac:spMkLst>
            <pc:docMk/>
            <pc:sldMk cId="37152978" sldId="267"/>
            <ac:spMk id="10" creationId="{1A9AF191-7D2F-B117-4F85-3FB68400243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1" creationId="{1F2396AE-F6BC-2EA0-E514-BA66646BA75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2" creationId="{FEA0DD84-9A09-FD84-D910-7CE01101DE00}"/>
          </ac:spMkLst>
        </pc:spChg>
        <pc:spChg chg="add mod">
          <ac:chgData name="Guangwei Zhang" userId="00c53528-d8f4-413e-b4b0-985264559294" providerId="ADAL" clId="{5F7129DE-E915-C84B-B771-F18B4496AD9E}" dt="2024-07-03T06:22:30.556" v="2223" actId="1076"/>
          <ac:spMkLst>
            <pc:docMk/>
            <pc:sldMk cId="37152978" sldId="267"/>
            <ac:spMk id="13" creationId="{AC052586-3B0E-B5C2-547D-7A1C490F6AB4}"/>
          </ac:spMkLst>
        </pc:spChg>
        <pc:spChg chg="add mod">
          <ac:chgData name="Guangwei Zhang" userId="00c53528-d8f4-413e-b4b0-985264559294" providerId="ADAL" clId="{5F7129DE-E915-C84B-B771-F18B4496AD9E}" dt="2024-07-03T06:24:39.861" v="2274" actId="1076"/>
          <ac:spMkLst>
            <pc:docMk/>
            <pc:sldMk cId="37152978" sldId="267"/>
            <ac:spMk id="14" creationId="{488D5B85-F5E3-9A2D-3CBC-4AB033251CFA}"/>
          </ac:spMkLst>
        </pc:spChg>
        <pc:spChg chg="add mod">
          <ac:chgData name="Guangwei Zhang" userId="00c53528-d8f4-413e-b4b0-985264559294" providerId="ADAL" clId="{5F7129DE-E915-C84B-B771-F18B4496AD9E}" dt="2024-07-03T06:23:08.353" v="2258" actId="1076"/>
          <ac:spMkLst>
            <pc:docMk/>
            <pc:sldMk cId="37152978" sldId="267"/>
            <ac:spMk id="15" creationId="{F488C889-1A10-A510-1A8D-2C3093F61DB2}"/>
          </ac:spMkLst>
        </pc:spChg>
        <pc:spChg chg="add mod">
          <ac:chgData name="Guangwei Zhang" userId="00c53528-d8f4-413e-b4b0-985264559294" providerId="ADAL" clId="{5F7129DE-E915-C84B-B771-F18B4496AD9E}" dt="2024-07-03T06:25:07.667" v="2304" actId="20577"/>
          <ac:spMkLst>
            <pc:docMk/>
            <pc:sldMk cId="37152978" sldId="267"/>
            <ac:spMk id="16" creationId="{2A058060-7B27-C9E3-D098-96AE4B05071B}"/>
          </ac:spMkLst>
        </pc:spChg>
        <pc:spChg chg="add mod">
          <ac:chgData name="Guangwei Zhang" userId="00c53528-d8f4-413e-b4b0-985264559294" providerId="ADAL" clId="{5F7129DE-E915-C84B-B771-F18B4496AD9E}" dt="2024-07-03T06:25:16.227" v="2331" actId="20577"/>
          <ac:spMkLst>
            <pc:docMk/>
            <pc:sldMk cId="37152978" sldId="267"/>
            <ac:spMk id="17" creationId="{5E4673C1-9C7D-81D6-07F1-CC53E6CCF343}"/>
          </ac:spMkLst>
        </pc:spChg>
        <pc:spChg chg="add mod">
          <ac:chgData name="Guangwei Zhang" userId="00c53528-d8f4-413e-b4b0-985264559294" providerId="ADAL" clId="{5F7129DE-E915-C84B-B771-F18B4496AD9E}" dt="2024-07-03T06:25:25.193" v="2364" actId="20577"/>
          <ac:spMkLst>
            <pc:docMk/>
            <pc:sldMk cId="37152978" sldId="267"/>
            <ac:spMk id="18" creationId="{37462FD4-9CE2-66C2-360D-7E63C3529580}"/>
          </ac:spMkLst>
        </pc:spChg>
        <pc:spChg chg="add mod">
          <ac:chgData name="Guangwei Zhang" userId="00c53528-d8f4-413e-b4b0-985264559294" providerId="ADAL" clId="{5F7129DE-E915-C84B-B771-F18B4496AD9E}" dt="2024-07-03T06:25:32.380" v="2383" actId="20577"/>
          <ac:spMkLst>
            <pc:docMk/>
            <pc:sldMk cId="37152978" sldId="267"/>
            <ac:spMk id="19" creationId="{3A85BE3C-1C40-0CEE-335E-74D742495262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4" creationId="{4492C0F1-D1CF-1749-CA2D-8798BD57DFA6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6" creationId="{814124C9-B5AF-89C6-E8AC-1DF4388A8F41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7" creationId="{00EEBFD1-BA1C-2FBA-4C98-46DB29E144CF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8" creationId="{30808501-FF92-42ED-C0BE-CB44BC894F95}"/>
          </ac:spMkLst>
        </pc:spChg>
        <pc:spChg chg="add del mod">
          <ac:chgData name="Guangwei Zhang" userId="00c53528-d8f4-413e-b4b0-985264559294" providerId="ADAL" clId="{5F7129DE-E915-C84B-B771-F18B4496AD9E}" dt="2024-07-03T06:28:39.716" v="2429" actId="478"/>
          <ac:spMkLst>
            <pc:docMk/>
            <pc:sldMk cId="37152978" sldId="267"/>
            <ac:spMk id="28" creationId="{71222684-7BF6-537A-582C-329464F517B2}"/>
          </ac:spMkLst>
        </pc:spChg>
        <pc:spChg chg="add mod">
          <ac:chgData name="Guangwei Zhang" userId="00c53528-d8f4-413e-b4b0-985264559294" providerId="ADAL" clId="{5F7129DE-E915-C84B-B771-F18B4496AD9E}" dt="2024-07-03T06:29:04.783" v="2464" actId="20577"/>
          <ac:spMkLst>
            <pc:docMk/>
            <pc:sldMk cId="37152978" sldId="267"/>
            <ac:spMk id="29" creationId="{813BED57-7B7F-6DF5-D555-47994245EAB0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0" creationId="{3DE27177-4FEF-5697-7015-D0232616AA4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1" creationId="{9292D79F-D8A2-FFD0-AD33-22CB84E9CA23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2" creationId="{492469E4-67CA-59C4-CDCE-4EB2C22A47BA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3" creationId="{7DB4CFF9-9ABB-66A9-CB90-C3827128129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4" creationId="{12556482-7F28-7FF8-B55B-18835654A873}"/>
          </ac:spMkLst>
        </pc:spChg>
        <pc:cxnChg chg="add">
          <ac:chgData name="Guangwei Zhang" userId="00c53528-d8f4-413e-b4b0-985264559294" providerId="ADAL" clId="{5F7129DE-E915-C84B-B771-F18B4496AD9E}" dt="2024-07-03T06:25:36.866" v="2384" actId="11529"/>
          <ac:cxnSpMkLst>
            <pc:docMk/>
            <pc:sldMk cId="37152978" sldId="267"/>
            <ac:cxnSpMk id="21" creationId="{123A76E9-4357-BFAD-DA14-6B00E31CA202}"/>
          </ac:cxnSpMkLst>
        </pc:cxnChg>
        <pc:cxnChg chg="add mod">
          <ac:chgData name="Guangwei Zhang" userId="00c53528-d8f4-413e-b4b0-985264559294" providerId="ADAL" clId="{5F7129DE-E915-C84B-B771-F18B4496AD9E}" dt="2024-07-03T06:25:39.983" v="2387" actId="14100"/>
          <ac:cxnSpMkLst>
            <pc:docMk/>
            <pc:sldMk cId="37152978" sldId="267"/>
            <ac:cxnSpMk id="22" creationId="{17DC0482-C532-0C25-88FB-60080EFE306F}"/>
          </ac:cxnSpMkLst>
        </pc:cxnChg>
        <pc:cxnChg chg="add mod">
          <ac:chgData name="Guangwei Zhang" userId="00c53528-d8f4-413e-b4b0-985264559294" providerId="ADAL" clId="{5F7129DE-E915-C84B-B771-F18B4496AD9E}" dt="2024-07-03T06:25:42.718" v="2390" actId="14100"/>
          <ac:cxnSpMkLst>
            <pc:docMk/>
            <pc:sldMk cId="37152978" sldId="267"/>
            <ac:cxnSpMk id="25" creationId="{EC770800-0271-718B-7137-CC63C561AEF1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48:21.855" v="9899" actId="20577"/>
        <pc:sldMkLst>
          <pc:docMk/>
          <pc:sldMk cId="2105758318" sldId="268"/>
        </pc:sldMkLst>
        <pc:spChg chg="mod">
          <ac:chgData name="Guangwei Zhang" userId="00c53528-d8f4-413e-b4b0-985264559294" providerId="ADAL" clId="{5F7129DE-E915-C84B-B771-F18B4496AD9E}" dt="2024-07-05T16:48:21.855" v="9899" actId="20577"/>
          <ac:spMkLst>
            <pc:docMk/>
            <pc:sldMk cId="2105758318" sldId="268"/>
            <ac:spMk id="3" creationId="{502ABD92-3FA3-4B46-6AA8-FC9D9502290D}"/>
          </ac:spMkLst>
        </pc:spChg>
        <pc:spChg chg="add mod">
          <ac:chgData name="Guangwei Zhang" userId="00c53528-d8f4-413e-b4b0-985264559294" providerId="ADAL" clId="{5F7129DE-E915-C84B-B771-F18B4496AD9E}" dt="2024-07-03T06:38:08.788" v="2724" actId="20577"/>
          <ac:spMkLst>
            <pc:docMk/>
            <pc:sldMk cId="2105758318" sldId="268"/>
            <ac:spMk id="4" creationId="{74CA2748-E8A8-4426-0877-7AEA0F61D18E}"/>
          </ac:spMkLst>
        </pc:spChg>
        <pc:spChg chg="add mod">
          <ac:chgData name="Guangwei Zhang" userId="00c53528-d8f4-413e-b4b0-985264559294" providerId="ADAL" clId="{5F7129DE-E915-C84B-B771-F18B4496AD9E}" dt="2024-07-05T16:08:41.924" v="8894" actId="1076"/>
          <ac:spMkLst>
            <pc:docMk/>
            <pc:sldMk cId="2105758318" sldId="268"/>
            <ac:spMk id="7" creationId="{670AC78D-5DA9-11CF-C94E-7A83DBCC6622}"/>
          </ac:spMkLst>
        </pc:spChg>
        <pc:picChg chg="add mod">
          <ac:chgData name="Guangwei Zhang" userId="00c53528-d8f4-413e-b4b0-985264559294" providerId="ADAL" clId="{5F7129DE-E915-C84B-B771-F18B4496AD9E}" dt="2024-07-03T06:38:17.422" v="2725" actId="1076"/>
          <ac:picMkLst>
            <pc:docMk/>
            <pc:sldMk cId="2105758318" sldId="268"/>
            <ac:picMk id="5" creationId="{6B4ABA66-24DE-7056-AFC0-095158AEE576}"/>
          </ac:picMkLst>
        </pc:picChg>
        <pc:picChg chg="add del mod">
          <ac:chgData name="Guangwei Zhang" userId="00c53528-d8f4-413e-b4b0-985264559294" providerId="ADAL" clId="{5F7129DE-E915-C84B-B771-F18B4496AD9E}" dt="2024-07-03T06:43:50.880" v="2914" actId="478"/>
          <ac:picMkLst>
            <pc:docMk/>
            <pc:sldMk cId="2105758318" sldId="268"/>
            <ac:picMk id="8" creationId="{2FBDC80F-457D-5278-A870-817015C3984A}"/>
          </ac:picMkLst>
        </pc:picChg>
        <pc:picChg chg="add del mod">
          <ac:chgData name="Guangwei Zhang" userId="00c53528-d8f4-413e-b4b0-985264559294" providerId="ADAL" clId="{5F7129DE-E915-C84B-B771-F18B4496AD9E}" dt="2024-07-03T06:44:00.013" v="2918" actId="478"/>
          <ac:picMkLst>
            <pc:docMk/>
            <pc:sldMk cId="2105758318" sldId="268"/>
            <ac:picMk id="9" creationId="{4CB45119-5D2A-C81C-0696-1B122DE47F89}"/>
          </ac:picMkLst>
        </pc:picChg>
      </pc:sldChg>
      <pc:sldChg chg="addSp delSp modSp new mod modAnim">
        <pc:chgData name="Guangwei Zhang" userId="00c53528-d8f4-413e-b4b0-985264559294" providerId="ADAL" clId="{5F7129DE-E915-C84B-B771-F18B4496AD9E}" dt="2024-07-03T12:35:39.140" v="4016" actId="20577"/>
        <pc:sldMkLst>
          <pc:docMk/>
          <pc:sldMk cId="3406048779" sldId="269"/>
        </pc:sldMkLst>
        <pc:spChg chg="mod">
          <ac:chgData name="Guangwei Zhang" userId="00c53528-d8f4-413e-b4b0-985264559294" providerId="ADAL" clId="{5F7129DE-E915-C84B-B771-F18B4496AD9E}" dt="2024-07-03T12:35:39.140" v="4016" actId="20577"/>
          <ac:spMkLst>
            <pc:docMk/>
            <pc:sldMk cId="3406048779" sldId="269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08:11:15.557" v="3423" actId="20577"/>
          <ac:spMkLst>
            <pc:docMk/>
            <pc:sldMk cId="3406048779" sldId="269"/>
            <ac:spMk id="4" creationId="{D2C5E811-B3AA-9424-A6AB-2DB9A7193245}"/>
          </ac:spMkLst>
        </pc:spChg>
        <pc:spChg chg="add mod">
          <ac:chgData name="Guangwei Zhang" userId="00c53528-d8f4-413e-b4b0-985264559294" providerId="ADAL" clId="{5F7129DE-E915-C84B-B771-F18B4496AD9E}" dt="2024-07-03T06:48:03.244" v="3160" actId="1076"/>
          <ac:spMkLst>
            <pc:docMk/>
            <pc:sldMk cId="3406048779" sldId="269"/>
            <ac:spMk id="5" creationId="{0D8365E6-212A-4E70-5377-F6B04651D249}"/>
          </ac:spMkLst>
        </pc:spChg>
        <pc:spChg chg="add mod">
          <ac:chgData name="Guangwei Zhang" userId="00c53528-d8f4-413e-b4b0-985264559294" providerId="ADAL" clId="{5F7129DE-E915-C84B-B771-F18B4496AD9E}" dt="2024-07-03T06:57:02.292" v="3379" actId="1076"/>
          <ac:spMkLst>
            <pc:docMk/>
            <pc:sldMk cId="3406048779" sldId="269"/>
            <ac:spMk id="6" creationId="{7C85167A-8B7D-406D-F675-EAE8CD58F9AE}"/>
          </ac:spMkLst>
        </pc:spChg>
        <pc:spChg chg="add mod">
          <ac:chgData name="Guangwei Zhang" userId="00c53528-d8f4-413e-b4b0-985264559294" providerId="ADAL" clId="{5F7129DE-E915-C84B-B771-F18B4496AD9E}" dt="2024-07-03T08:10:57.019" v="3415" actId="20577"/>
          <ac:spMkLst>
            <pc:docMk/>
            <pc:sldMk cId="3406048779" sldId="269"/>
            <ac:spMk id="7" creationId="{5287159E-E01F-CDE4-265D-55A2D692A94C}"/>
          </ac:spMkLst>
        </pc:spChg>
        <pc:spChg chg="add mod">
          <ac:chgData name="Guangwei Zhang" userId="00c53528-d8f4-413e-b4b0-985264559294" providerId="ADAL" clId="{5F7129DE-E915-C84B-B771-F18B4496AD9E}" dt="2024-07-03T08:10:59.806" v="3417" actId="20577"/>
          <ac:spMkLst>
            <pc:docMk/>
            <pc:sldMk cId="3406048779" sldId="269"/>
            <ac:spMk id="8" creationId="{783CD820-E27D-BDAD-8FE8-26E902B442FB}"/>
          </ac:spMkLst>
        </pc:spChg>
        <pc:spChg chg="add mod">
          <ac:chgData name="Guangwei Zhang" userId="00c53528-d8f4-413e-b4b0-985264559294" providerId="ADAL" clId="{5F7129DE-E915-C84B-B771-F18B4496AD9E}" dt="2024-07-03T06:52:02.944" v="3322" actId="20577"/>
          <ac:spMkLst>
            <pc:docMk/>
            <pc:sldMk cId="3406048779" sldId="269"/>
            <ac:spMk id="9" creationId="{49B4A270-B9FE-772A-F0F1-11151C3DDC98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0" creationId="{C89D5CB1-6F65-BD11-0D31-B3DDA2B63294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1" creationId="{65A76E9C-D61F-C39C-2F81-9C10A566824F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2" creationId="{54691605-ABDC-6C7F-FB96-893087F56602}"/>
          </ac:spMkLst>
        </pc:spChg>
        <pc:spChg chg="add mod">
          <ac:chgData name="Guangwei Zhang" userId="00c53528-d8f4-413e-b4b0-985264559294" providerId="ADAL" clId="{5F7129DE-E915-C84B-B771-F18B4496AD9E}" dt="2024-07-03T06:52:45.729" v="3367" actId="1076"/>
          <ac:spMkLst>
            <pc:docMk/>
            <pc:sldMk cId="3406048779" sldId="269"/>
            <ac:spMk id="13" creationId="{B57B93A3-5215-D1B5-6050-3EEAB5904D1B}"/>
          </ac:spMkLst>
        </pc:spChg>
        <pc:spChg chg="add mod">
          <ac:chgData name="Guangwei Zhang" userId="00c53528-d8f4-413e-b4b0-985264559294" providerId="ADAL" clId="{5F7129DE-E915-C84B-B771-F18B4496AD9E}" dt="2024-07-03T08:12:12.783" v="3429" actId="164"/>
          <ac:spMkLst>
            <pc:docMk/>
            <pc:sldMk cId="3406048779" sldId="269"/>
            <ac:spMk id="20" creationId="{9485092F-3088-79EB-614E-A6029D8DFBD2}"/>
          </ac:spMkLst>
        </pc:spChg>
        <pc:spChg chg="add mod">
          <ac:chgData name="Guangwei Zhang" userId="00c53528-d8f4-413e-b4b0-985264559294" providerId="ADAL" clId="{5F7129DE-E915-C84B-B771-F18B4496AD9E}" dt="2024-07-03T08:11:56.452" v="3427" actId="1076"/>
          <ac:spMkLst>
            <pc:docMk/>
            <pc:sldMk cId="3406048779" sldId="269"/>
            <ac:spMk id="22" creationId="{298E5B29-8846-2F9C-A35B-7263BC8EE452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3" creationId="{D3A8DC36-40A1-BE81-A2A2-17854841BBC1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4" creationId="{FBC56998-44AA-0150-5ACA-481F9A5A74E4}"/>
          </ac:spMkLst>
        </pc:spChg>
        <pc:spChg chg="add del mod">
          <ac:chgData name="Guangwei Zhang" userId="00c53528-d8f4-413e-b4b0-985264559294" providerId="ADAL" clId="{5F7129DE-E915-C84B-B771-F18B4496AD9E}" dt="2024-07-03T06:58:44.614" v="3402" actId="478"/>
          <ac:spMkLst>
            <pc:docMk/>
            <pc:sldMk cId="3406048779" sldId="269"/>
            <ac:spMk id="25" creationId="{F9F58590-CE90-4B29-4AEF-BB66B0545B3E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6" creationId="{FF0AB144-45DE-D563-5050-9A87DE5D41DC}"/>
          </ac:spMkLst>
        </pc:spChg>
        <pc:spChg chg="mod">
          <ac:chgData name="Guangwei Zhang" userId="00c53528-d8f4-413e-b4b0-985264559294" providerId="ADAL" clId="{5F7129DE-E915-C84B-B771-F18B4496AD9E}" dt="2024-07-03T08:12:57.411" v="3439" actId="1076"/>
          <ac:spMkLst>
            <pc:docMk/>
            <pc:sldMk cId="3406048779" sldId="269"/>
            <ac:spMk id="32" creationId="{97569205-C559-CC23-7C99-36E0F440B87C}"/>
          </ac:spMkLst>
        </pc:spChg>
        <pc:spChg chg="mod">
          <ac:chgData name="Guangwei Zhang" userId="00c53528-d8f4-413e-b4b0-985264559294" providerId="ADAL" clId="{5F7129DE-E915-C84B-B771-F18B4496AD9E}" dt="2024-07-03T08:13:41.667" v="3456" actId="1076"/>
          <ac:spMkLst>
            <pc:docMk/>
            <pc:sldMk cId="3406048779" sldId="269"/>
            <ac:spMk id="36" creationId="{690DCE79-211F-487B-077F-4605F0D10FA3}"/>
          </ac:spMkLst>
        </pc:spChg>
        <pc:spChg chg="mod">
          <ac:chgData name="Guangwei Zhang" userId="00c53528-d8f4-413e-b4b0-985264559294" providerId="ADAL" clId="{5F7129DE-E915-C84B-B771-F18B4496AD9E}" dt="2024-07-03T08:13:51.088" v="3459" actId="1076"/>
          <ac:spMkLst>
            <pc:docMk/>
            <pc:sldMk cId="3406048779" sldId="269"/>
            <ac:spMk id="38" creationId="{70B39D9A-369A-51FC-E5A2-1E71E052EC8D}"/>
          </ac:spMkLst>
        </pc:spChg>
        <pc:spChg chg="mod">
          <ac:chgData name="Guangwei Zhang" userId="00c53528-d8f4-413e-b4b0-985264559294" providerId="ADAL" clId="{5F7129DE-E915-C84B-B771-F18B4496AD9E}" dt="2024-07-03T08:14:06.963" v="3468" actId="1076"/>
          <ac:spMkLst>
            <pc:docMk/>
            <pc:sldMk cId="3406048779" sldId="269"/>
            <ac:spMk id="39" creationId="{C50166D5-336D-F2E3-FCA0-FDC37B6478D9}"/>
          </ac:spMkLst>
        </pc:spChg>
        <pc:spChg chg="mod">
          <ac:chgData name="Guangwei Zhang" userId="00c53528-d8f4-413e-b4b0-985264559294" providerId="ADAL" clId="{5F7129DE-E915-C84B-B771-F18B4496AD9E}" dt="2024-07-03T08:14:10.008" v="3484" actId="20577"/>
          <ac:spMkLst>
            <pc:docMk/>
            <pc:sldMk cId="3406048779" sldId="269"/>
            <ac:spMk id="40" creationId="{7693DE13-059C-DF63-FB2F-6B9030B07C50}"/>
          </ac:spMkLst>
        </pc:spChg>
        <pc:spChg chg="add mod">
          <ac:chgData name="Guangwei Zhang" userId="00c53528-d8f4-413e-b4b0-985264559294" providerId="ADAL" clId="{5F7129DE-E915-C84B-B771-F18B4496AD9E}" dt="2024-07-03T08:14:31.495" v="3495" actId="1076"/>
          <ac:spMkLst>
            <pc:docMk/>
            <pc:sldMk cId="3406048779" sldId="269"/>
            <ac:spMk id="41" creationId="{2487ECB3-4CC0-6BCB-E90E-5E3FC2C6242B}"/>
          </ac:spMkLst>
        </pc:spChg>
        <pc:spChg chg="add mod">
          <ac:chgData name="Guangwei Zhang" userId="00c53528-d8f4-413e-b4b0-985264559294" providerId="ADAL" clId="{5F7129DE-E915-C84B-B771-F18B4496AD9E}" dt="2024-07-03T08:14:37.698" v="3514" actId="1076"/>
          <ac:spMkLst>
            <pc:docMk/>
            <pc:sldMk cId="3406048779" sldId="269"/>
            <ac:spMk id="42" creationId="{4DC606D7-8011-77FF-D1A6-D52626A23381}"/>
          </ac:spMkLst>
        </pc:spChg>
        <pc:spChg chg="add mod">
          <ac:chgData name="Guangwei Zhang" userId="00c53528-d8f4-413e-b4b0-985264559294" providerId="ADAL" clId="{5F7129DE-E915-C84B-B771-F18B4496AD9E}" dt="2024-07-03T08:16:02.869" v="3653" actId="20577"/>
          <ac:spMkLst>
            <pc:docMk/>
            <pc:sldMk cId="3406048779" sldId="269"/>
            <ac:spMk id="43" creationId="{9F2343CC-D2B4-6F82-DCBE-C784108FCED5}"/>
          </ac:spMkLst>
        </pc:spChg>
        <pc:grpChg chg="add mod">
          <ac:chgData name="Guangwei Zhang" userId="00c53528-d8f4-413e-b4b0-985264559294" providerId="ADAL" clId="{5F7129DE-E915-C84B-B771-F18B4496AD9E}" dt="2024-07-03T08:12:12.783" v="3429" actId="164"/>
          <ac:grpSpMkLst>
            <pc:docMk/>
            <pc:sldMk cId="3406048779" sldId="269"/>
            <ac:grpSpMk id="27" creationId="{75E6426C-47C4-95AB-F347-53103FEF49C0}"/>
          </ac:grpSpMkLst>
        </pc:grpChg>
        <pc:grpChg chg="add mod">
          <ac:chgData name="Guangwei Zhang" userId="00c53528-d8f4-413e-b4b0-985264559294" providerId="ADAL" clId="{5F7129DE-E915-C84B-B771-F18B4496AD9E}" dt="2024-07-03T08:12:36.668" v="3432" actId="164"/>
          <ac:grpSpMkLst>
            <pc:docMk/>
            <pc:sldMk cId="3406048779" sldId="269"/>
            <ac:grpSpMk id="28" creationId="{ADB1923D-76F3-9DD6-6E74-E6E5D7B40FEC}"/>
          </ac:grpSpMkLst>
        </pc:grpChg>
        <pc:grpChg chg="add mod">
          <ac:chgData name="Guangwei Zhang" userId="00c53528-d8f4-413e-b4b0-985264559294" providerId="ADAL" clId="{5F7129DE-E915-C84B-B771-F18B4496AD9E}" dt="2024-07-03T08:12:40.130" v="3433" actId="164"/>
          <ac:grpSpMkLst>
            <pc:docMk/>
            <pc:sldMk cId="3406048779" sldId="269"/>
            <ac:grpSpMk id="29" creationId="{390B4484-5B11-FD78-F8AF-93F3FF7A6699}"/>
          </ac:grpSpMkLst>
        </pc:grpChg>
        <pc:grpChg chg="add mod">
          <ac:chgData name="Guangwei Zhang" userId="00c53528-d8f4-413e-b4b0-985264559294" providerId="ADAL" clId="{5F7129DE-E915-C84B-B771-F18B4496AD9E}" dt="2024-07-03T08:13:19.289" v="3445" actId="1076"/>
          <ac:grpSpMkLst>
            <pc:docMk/>
            <pc:sldMk cId="3406048779" sldId="269"/>
            <ac:grpSpMk id="30" creationId="{24968AE3-F90F-F1C4-9ECC-2EBB21C2505E}"/>
          </ac:grpSpMkLst>
        </pc:grpChg>
        <pc:grpChg chg="add mod">
          <ac:chgData name="Guangwei Zhang" userId="00c53528-d8f4-413e-b4b0-985264559294" providerId="ADAL" clId="{5F7129DE-E915-C84B-B771-F18B4496AD9E}" dt="2024-07-03T08:13:33.975" v="3448" actId="571"/>
          <ac:grpSpMkLst>
            <pc:docMk/>
            <pc:sldMk cId="3406048779" sldId="269"/>
            <ac:grpSpMk id="34" creationId="{C4D0F5A6-6E64-A9CA-CB7F-34ABDDBA2943}"/>
          </ac:grpSpMkLst>
        </pc:grpChg>
        <pc:grpChg chg="add mod">
          <ac:chgData name="Guangwei Zhang" userId="00c53528-d8f4-413e-b4b0-985264559294" providerId="ADAL" clId="{5F7129DE-E915-C84B-B771-F18B4496AD9E}" dt="2024-07-03T08:14:15.676" v="3485" actId="1076"/>
          <ac:grpSpMkLst>
            <pc:docMk/>
            <pc:sldMk cId="3406048779" sldId="269"/>
            <ac:grpSpMk id="37" creationId="{2D6DB610-B5DE-B68A-8E3B-4C6F5B2E28CF}"/>
          </ac:grpSpMkLst>
        </pc:grpChg>
        <pc:cxnChg chg="add del">
          <ac:chgData name="Guangwei Zhang" userId="00c53528-d8f4-413e-b4b0-985264559294" providerId="ADAL" clId="{5F7129DE-E915-C84B-B771-F18B4496AD9E}" dt="2024-07-03T06:56:40.396" v="3369" actId="478"/>
          <ac:cxnSpMkLst>
            <pc:docMk/>
            <pc:sldMk cId="3406048779" sldId="269"/>
            <ac:cxnSpMk id="15" creationId="{3A203F70-DEFC-7F66-7A25-9267089184D7}"/>
          </ac:cxnSpMkLst>
        </pc:cxnChg>
        <pc:cxnChg chg="add">
          <ac:chgData name="Guangwei Zhang" userId="00c53528-d8f4-413e-b4b0-985264559294" providerId="ADAL" clId="{5F7129DE-E915-C84B-B771-F18B4496AD9E}" dt="2024-07-03T06:56:45.573" v="3370" actId="11529"/>
          <ac:cxnSpMkLst>
            <pc:docMk/>
            <pc:sldMk cId="3406048779" sldId="269"/>
            <ac:cxnSpMk id="17" creationId="{13930959-D7DF-2B82-B8EA-168F35775607}"/>
          </ac:cxnSpMkLst>
        </pc:cxnChg>
        <pc:cxnChg chg="add mod">
          <ac:chgData name="Guangwei Zhang" userId="00c53528-d8f4-413e-b4b0-985264559294" providerId="ADAL" clId="{5F7129DE-E915-C84B-B771-F18B4496AD9E}" dt="2024-07-03T08:12:12.783" v="3429" actId="164"/>
          <ac:cxnSpMkLst>
            <pc:docMk/>
            <pc:sldMk cId="3406048779" sldId="269"/>
            <ac:cxnSpMk id="19" creationId="{8873F735-5482-5627-B57F-0777D4655FF5}"/>
          </ac:cxnSpMkLst>
        </pc:cxnChg>
        <pc:cxnChg chg="add mod">
          <ac:chgData name="Guangwei Zhang" userId="00c53528-d8f4-413e-b4b0-985264559294" providerId="ADAL" clId="{5F7129DE-E915-C84B-B771-F18B4496AD9E}" dt="2024-07-03T08:11:56.452" v="3427" actId="1076"/>
          <ac:cxnSpMkLst>
            <pc:docMk/>
            <pc:sldMk cId="3406048779" sldId="269"/>
            <ac:cxnSpMk id="21" creationId="{D2497F75-F737-98D0-F310-7D9B1A4F9983}"/>
          </ac:cxnSpMkLst>
        </pc:cxnChg>
        <pc:cxnChg chg="mod">
          <ac:chgData name="Guangwei Zhang" userId="00c53528-d8f4-413e-b4b0-985264559294" providerId="ADAL" clId="{5F7129DE-E915-C84B-B771-F18B4496AD9E}" dt="2024-07-03T08:12:52.966" v="3436" actId="571"/>
          <ac:cxnSpMkLst>
            <pc:docMk/>
            <pc:sldMk cId="3406048779" sldId="269"/>
            <ac:cxnSpMk id="31" creationId="{4538EBDD-0E21-1804-2AD1-4E5141FB43B9}"/>
          </ac:cxnSpMkLst>
        </pc:cxnChg>
        <pc:cxnChg chg="add mod">
          <ac:chgData name="Guangwei Zhang" userId="00c53528-d8f4-413e-b4b0-985264559294" providerId="ADAL" clId="{5F7129DE-E915-C84B-B771-F18B4496AD9E}" dt="2024-07-03T08:13:30.224" v="3447" actId="571"/>
          <ac:cxnSpMkLst>
            <pc:docMk/>
            <pc:sldMk cId="3406048779" sldId="269"/>
            <ac:cxnSpMk id="33" creationId="{4A7095CE-F814-3187-2A82-13169932D60D}"/>
          </ac:cxnSpMkLst>
        </pc:cxnChg>
        <pc:cxnChg chg="mod">
          <ac:chgData name="Guangwei Zhang" userId="00c53528-d8f4-413e-b4b0-985264559294" providerId="ADAL" clId="{5F7129DE-E915-C84B-B771-F18B4496AD9E}" dt="2024-07-03T08:13:33.975" v="3448" actId="571"/>
          <ac:cxnSpMkLst>
            <pc:docMk/>
            <pc:sldMk cId="3406048779" sldId="269"/>
            <ac:cxnSpMk id="35" creationId="{49652F93-74FF-41C5-4FB1-FEC2869C42E8}"/>
          </ac:cxnSpMkLst>
        </pc:cxnChg>
      </pc:sldChg>
      <pc:sldChg chg="modSp new del mod">
        <pc:chgData name="Guangwei Zhang" userId="00c53528-d8f4-413e-b4b0-985264559294" providerId="ADAL" clId="{5F7129DE-E915-C84B-B771-F18B4496AD9E}" dt="2024-07-03T11:46:51.513" v="3701" actId="2696"/>
        <pc:sldMkLst>
          <pc:docMk/>
          <pc:sldMk cId="1720940113" sldId="270"/>
        </pc:sldMkLst>
        <pc:spChg chg="mod">
          <ac:chgData name="Guangwei Zhang" userId="00c53528-d8f4-413e-b4b0-985264559294" providerId="ADAL" clId="{5F7129DE-E915-C84B-B771-F18B4496AD9E}" dt="2024-07-03T08:16:23.032" v="3681" actId="20577"/>
          <ac:spMkLst>
            <pc:docMk/>
            <pc:sldMk cId="1720940113" sldId="270"/>
            <ac:spMk id="3" creationId="{2B192B6C-DD03-7319-6D9F-90DC04BC8D6C}"/>
          </ac:spMkLst>
        </pc:spChg>
      </pc:sldChg>
      <pc:sldChg chg="addSp modSp add mod modAnim">
        <pc:chgData name="Guangwei Zhang" userId="00c53528-d8f4-413e-b4b0-985264559294" providerId="ADAL" clId="{5F7129DE-E915-C84B-B771-F18B4496AD9E}" dt="2024-07-03T12:35:21.849" v="4006" actId="20577"/>
        <pc:sldMkLst>
          <pc:docMk/>
          <pc:sldMk cId="808444369" sldId="271"/>
        </pc:sldMkLst>
        <pc:spChg chg="mod">
          <ac:chgData name="Guangwei Zhang" userId="00c53528-d8f4-413e-b4b0-985264559294" providerId="ADAL" clId="{5F7129DE-E915-C84B-B771-F18B4496AD9E}" dt="2024-07-03T12:35:21.849" v="4006" actId="20577"/>
          <ac:spMkLst>
            <pc:docMk/>
            <pc:sldMk cId="808444369" sldId="271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11:47:12.883" v="3827" actId="207"/>
          <ac:spMkLst>
            <pc:docMk/>
            <pc:sldMk cId="808444369" sldId="271"/>
            <ac:spMk id="14" creationId="{32FD9D13-9030-6E7D-F6EF-DC4EE4E0DE2D}"/>
          </ac:spMkLst>
        </pc:spChg>
        <pc:spChg chg="add mod">
          <ac:chgData name="Guangwei Zhang" userId="00c53528-d8f4-413e-b4b0-985264559294" providerId="ADAL" clId="{5F7129DE-E915-C84B-B771-F18B4496AD9E}" dt="2024-07-03T11:48:54.747" v="3981" actId="20577"/>
          <ac:spMkLst>
            <pc:docMk/>
            <pc:sldMk cId="808444369" sldId="271"/>
            <ac:spMk id="15" creationId="{321A3E6C-B73C-B52D-C909-6B2E5487465B}"/>
          </ac:spMkLst>
        </pc:spChg>
        <pc:spChg chg="add mod">
          <ac:chgData name="Guangwei Zhang" userId="00c53528-d8f4-413e-b4b0-985264559294" providerId="ADAL" clId="{5F7129DE-E915-C84B-B771-F18B4496AD9E}" dt="2024-07-03T11:49:09.683" v="3984" actId="1076"/>
          <ac:spMkLst>
            <pc:docMk/>
            <pc:sldMk cId="808444369" sldId="271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1:47:22.853" v="3831" actId="1076"/>
          <ac:spMkLst>
            <pc:docMk/>
            <pc:sldMk cId="808444369" sldId="271"/>
            <ac:spMk id="44" creationId="{8D59CA5F-C05E-DB5B-FC5A-73A601FB72B9}"/>
          </ac:spMkLst>
        </pc:spChg>
      </pc:sldChg>
      <pc:sldChg chg="addSp delSp modSp add mod">
        <pc:chgData name="Guangwei Zhang" userId="00c53528-d8f4-413e-b4b0-985264559294" providerId="ADAL" clId="{5F7129DE-E915-C84B-B771-F18B4496AD9E}" dt="2024-07-03T12:38:38.769" v="4207" actId="208"/>
        <pc:sldMkLst>
          <pc:docMk/>
          <pc:sldMk cId="1183384344" sldId="272"/>
        </pc:sldMkLst>
        <pc:spChg chg="mod">
          <ac:chgData name="Guangwei Zhang" userId="00c53528-d8f4-413e-b4b0-985264559294" providerId="ADAL" clId="{5F7129DE-E915-C84B-B771-F18B4496AD9E}" dt="2024-07-03T12:35:57.873" v="4055" actId="20577"/>
          <ac:spMkLst>
            <pc:docMk/>
            <pc:sldMk cId="1183384344" sldId="272"/>
            <ac:spMk id="3" creationId="{91E8AED2-B487-7166-379E-5B338105E9B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" creationId="{D2C5E811-B3AA-9424-A6AB-2DB9A7193245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5" creationId="{0D8365E6-212A-4E70-5377-F6B04651D249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6" creationId="{7C85167A-8B7D-406D-F675-EAE8CD58F9AE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7" creationId="{5287159E-E01F-CDE4-265D-55A2D692A94C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8" creationId="{783CD820-E27D-BDAD-8FE8-26E902B442F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9" creationId="{49B4A270-B9FE-772A-F0F1-11151C3DDC9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3" creationId="{B57B93A3-5215-D1B5-6050-3EEAB5904D1B}"/>
          </ac:spMkLst>
        </pc:spChg>
        <pc:spChg chg="del mod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4" creationId="{32FD9D13-9030-6E7D-F6EF-DC4EE4E0DE2D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5" creationId="{321A3E6C-B73C-B52D-C909-6B2E5487465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2:38:38.769" v="4207" actId="208"/>
          <ac:spMkLst>
            <pc:docMk/>
            <pc:sldMk cId="1183384344" sldId="272"/>
            <ac:spMk id="18" creationId="{ACBDD3B9-7713-7F64-71B4-BE7B1AC3C9B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22" creationId="{298E5B29-8846-2F9C-A35B-7263BC8EE452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1" creationId="{2487ECB3-4CC0-6BCB-E90E-5E3FC2C6242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2" creationId="{4DC606D7-8011-77FF-D1A6-D52626A2338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3" creationId="{9F2343CC-D2B4-6F82-DCBE-C784108FCED5}"/>
          </ac:spMkLst>
        </pc:spChg>
        <pc:spChg chg="del">
          <ac:chgData name="Guangwei Zhang" userId="00c53528-d8f4-413e-b4b0-985264559294" providerId="ADAL" clId="{5F7129DE-E915-C84B-B771-F18B4496AD9E}" dt="2024-07-03T12:38:21.477" v="4187" actId="478"/>
          <ac:spMkLst>
            <pc:docMk/>
            <pc:sldMk cId="1183384344" sldId="272"/>
            <ac:spMk id="44" creationId="{8D59CA5F-C05E-DB5B-FC5A-73A601FB72B9}"/>
          </ac:spMkLst>
        </pc:s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7" creationId="{75E6426C-47C4-95AB-F347-53103FEF49C0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8" creationId="{ADB1923D-76F3-9DD6-6E74-E6E5D7B40FEC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9" creationId="{390B4484-5B11-FD78-F8AF-93F3FF7A6699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0" creationId="{24968AE3-F90F-F1C4-9ECC-2EBB21C2505E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4" creationId="{C4D0F5A6-6E64-A9CA-CB7F-34ABDDBA2943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7" creationId="{2D6DB610-B5DE-B68A-8E3B-4C6F5B2E28CF}"/>
          </ac:grpSpMkLst>
        </pc:grp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17" creationId="{13930959-D7DF-2B82-B8EA-168F35775607}"/>
          </ac:cxnSpMkLst>
        </pc:cxn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21" creationId="{D2497F75-F737-98D0-F310-7D9B1A4F9983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03:50:20.562" v="5876" actId="20577"/>
        <pc:sldMkLst>
          <pc:docMk/>
          <pc:sldMk cId="1947477556" sldId="273"/>
        </pc:sldMkLst>
        <pc:spChg chg="mod">
          <ac:chgData name="Guangwei Zhang" userId="00c53528-d8f4-413e-b4b0-985264559294" providerId="ADAL" clId="{5F7129DE-E915-C84B-B771-F18B4496AD9E}" dt="2024-07-03T12:39:58.809" v="4231" actId="20577"/>
          <ac:spMkLst>
            <pc:docMk/>
            <pc:sldMk cId="1947477556" sldId="273"/>
            <ac:spMk id="3" creationId="{1A452E1C-6624-2811-16E2-4931FBCF8264}"/>
          </ac:spMkLst>
        </pc:spChg>
        <pc:spChg chg="add mod">
          <ac:chgData name="Guangwei Zhang" userId="00c53528-d8f4-413e-b4b0-985264559294" providerId="ADAL" clId="{5F7129DE-E915-C84B-B771-F18B4496AD9E}" dt="2024-07-05T03:50:20.562" v="5876" actId="20577"/>
          <ac:spMkLst>
            <pc:docMk/>
            <pc:sldMk cId="1947477556" sldId="273"/>
            <ac:spMk id="4" creationId="{79A99737-68E6-DF18-A8F5-3F3B59CA311F}"/>
          </ac:spMkLst>
        </pc:spChg>
        <pc:spChg chg="add del mod">
          <ac:chgData name="Guangwei Zhang" userId="00c53528-d8f4-413e-b4b0-985264559294" providerId="ADAL" clId="{5F7129DE-E915-C84B-B771-F18B4496AD9E}" dt="2024-07-03T12:44:49.919" v="4337" actId="478"/>
          <ac:spMkLst>
            <pc:docMk/>
            <pc:sldMk cId="1947477556" sldId="273"/>
            <ac:spMk id="5" creationId="{8EFDA7CE-4EFA-755A-A83F-2E67BCAEF0DF}"/>
          </ac:spMkLst>
        </pc:spChg>
      </pc:sldChg>
      <pc:sldChg chg="addSp delSp modSp new mod modAnim">
        <pc:chgData name="Guangwei Zhang" userId="00c53528-d8f4-413e-b4b0-985264559294" providerId="ADAL" clId="{5F7129DE-E915-C84B-B771-F18B4496AD9E}" dt="2024-07-05T03:45:39.729" v="5685" actId="20577"/>
        <pc:sldMkLst>
          <pc:docMk/>
          <pc:sldMk cId="3168020328" sldId="274"/>
        </pc:sldMkLst>
        <pc:spChg chg="mod">
          <ac:chgData name="Guangwei Zhang" userId="00c53528-d8f4-413e-b4b0-985264559294" providerId="ADAL" clId="{5F7129DE-E915-C84B-B771-F18B4496AD9E}" dt="2024-07-05T03:45:39.729" v="5685" actId="20577"/>
          <ac:spMkLst>
            <pc:docMk/>
            <pc:sldMk cId="3168020328" sldId="274"/>
            <ac:spMk id="3" creationId="{ECB9954D-4844-5A22-1822-FFFE34511614}"/>
          </ac:spMkLst>
        </pc:spChg>
        <pc:spChg chg="add del mod">
          <ac:chgData name="Guangwei Zhang" userId="00c53528-d8f4-413e-b4b0-985264559294" providerId="ADAL" clId="{5F7129DE-E915-C84B-B771-F18B4496AD9E}" dt="2024-07-05T03:21:03.610" v="4782" actId="478"/>
          <ac:spMkLst>
            <pc:docMk/>
            <pc:sldMk cId="3168020328" sldId="274"/>
            <ac:spMk id="5" creationId="{F54ADFD8-64DA-DA33-6FAC-3913448473D6}"/>
          </ac:spMkLst>
        </pc:spChg>
        <pc:spChg chg="add mod">
          <ac:chgData name="Guangwei Zhang" userId="00c53528-d8f4-413e-b4b0-985264559294" providerId="ADAL" clId="{5F7129DE-E915-C84B-B771-F18B4496AD9E}" dt="2024-07-05T03:21:20.136" v="4794" actId="1076"/>
          <ac:spMkLst>
            <pc:docMk/>
            <pc:sldMk cId="3168020328" sldId="274"/>
            <ac:spMk id="6" creationId="{D8D9D420-4880-21BD-C0F3-6CE0B8A48393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7" creationId="{E082BA1A-0D7A-DC54-A310-FF2F0D205BF8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8" creationId="{9F2045BD-1F10-57A1-8CAC-BF6260E24D85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9" creationId="{4EA7904B-E859-4559-C7CE-F156872F7265}"/>
          </ac:spMkLst>
        </pc:spChg>
        <pc:spChg chg="add mod">
          <ac:chgData name="Guangwei Zhang" userId="00c53528-d8f4-413e-b4b0-985264559294" providerId="ADAL" clId="{5F7129DE-E915-C84B-B771-F18B4496AD9E}" dt="2024-07-05T03:22:40.471" v="4908" actId="1076"/>
          <ac:spMkLst>
            <pc:docMk/>
            <pc:sldMk cId="3168020328" sldId="274"/>
            <ac:spMk id="10" creationId="{6FE974BF-10C6-39A9-18EC-F3F4C24B17F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1" creationId="{D389D94B-8454-570C-A32E-80A00A5933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2" creationId="{B5514DD6-03A5-A692-1229-52E23F0FEA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3" creationId="{AAE5341B-6CC2-5C87-E267-9050BF0AEB65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4" creationId="{7B45CFAF-BFB9-7231-3489-F7F44A8707E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5" creationId="{A0EB9C7F-5938-5316-F0D1-F0A843F6577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6" creationId="{4A3F13E6-3F78-0B84-F50B-3180AFBA9E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7" creationId="{CC1BE1D1-20EE-0862-6333-C7828003FB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8" creationId="{9B0E13B1-B8BA-D38F-70E0-663803B6C26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9" creationId="{09130EBB-DE1F-4364-0E05-DD0429C7FFB6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20" creationId="{CC9BF619-994F-A4C9-F901-2C339DB8E4C9}"/>
          </ac:spMkLst>
        </pc:spChg>
        <pc:spChg chg="add del mod">
          <ac:chgData name="Guangwei Zhang" userId="00c53528-d8f4-413e-b4b0-985264559294" providerId="ADAL" clId="{5F7129DE-E915-C84B-B771-F18B4496AD9E}" dt="2024-07-05T03:24:28.793" v="4943" actId="478"/>
          <ac:spMkLst>
            <pc:docMk/>
            <pc:sldMk cId="3168020328" sldId="274"/>
            <ac:spMk id="21" creationId="{8587E2A7-4663-0B71-A11B-2B0CF85BD54A}"/>
          </ac:spMkLst>
        </pc:spChg>
        <pc:spChg chg="add del mod">
          <ac:chgData name="Guangwei Zhang" userId="00c53528-d8f4-413e-b4b0-985264559294" providerId="ADAL" clId="{5F7129DE-E915-C84B-B771-F18B4496AD9E}" dt="2024-07-05T03:24:29.098" v="4945"/>
          <ac:spMkLst>
            <pc:docMk/>
            <pc:sldMk cId="3168020328" sldId="274"/>
            <ac:spMk id="22" creationId="{7CEA4D0F-42EF-F11F-C6AC-2B93A52E3C39}"/>
          </ac:spMkLst>
        </pc:spChg>
        <pc:spChg chg="add del mod">
          <ac:chgData name="Guangwei Zhang" userId="00c53528-d8f4-413e-b4b0-985264559294" providerId="ADAL" clId="{5F7129DE-E915-C84B-B771-F18B4496AD9E}" dt="2024-07-05T03:25:32.471" v="4968" actId="478"/>
          <ac:spMkLst>
            <pc:docMk/>
            <pc:sldMk cId="3168020328" sldId="274"/>
            <ac:spMk id="31" creationId="{FF323FDE-BB46-00A4-4358-11F0A174E0C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2" creationId="{DA14E324-0DBC-9ABC-E0AD-F0C5FF1A1D7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3" creationId="{7BE6903A-C2FC-54EA-54A0-ED2002D6885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4" creationId="{96267704-01AE-E552-BF47-BF8E0DCF2F08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5" creationId="{0E6CB6A7-3513-9FDA-3F1D-08D36C4ABCA3}"/>
          </ac:spMkLst>
        </pc:spChg>
        <pc:spChg chg="add mod">
          <ac:chgData name="Guangwei Zhang" userId="00c53528-d8f4-413e-b4b0-985264559294" providerId="ADAL" clId="{5F7129DE-E915-C84B-B771-F18B4496AD9E}" dt="2024-07-05T03:33:44.046" v="5374" actId="20577"/>
          <ac:spMkLst>
            <pc:docMk/>
            <pc:sldMk cId="3168020328" sldId="274"/>
            <ac:spMk id="36" creationId="{0D5E3220-89E3-827C-4F8C-EE53D2D9A227}"/>
          </ac:spMkLst>
        </pc:spChg>
        <pc:spChg chg="add mod">
          <ac:chgData name="Guangwei Zhang" userId="00c53528-d8f4-413e-b4b0-985264559294" providerId="ADAL" clId="{5F7129DE-E915-C84B-B771-F18B4496AD9E}" dt="2024-07-05T03:26:06.149" v="5009" actId="1076"/>
          <ac:spMkLst>
            <pc:docMk/>
            <pc:sldMk cId="3168020328" sldId="274"/>
            <ac:spMk id="37" creationId="{AD5D18D6-1F76-13DC-6321-A2BBB0DB2DE6}"/>
          </ac:spMkLst>
        </pc:spChg>
        <pc:spChg chg="add mod">
          <ac:chgData name="Guangwei Zhang" userId="00c53528-d8f4-413e-b4b0-985264559294" providerId="ADAL" clId="{5F7129DE-E915-C84B-B771-F18B4496AD9E}" dt="2024-07-05T03:40:24.948" v="5641" actId="2711"/>
          <ac:spMkLst>
            <pc:docMk/>
            <pc:sldMk cId="3168020328" sldId="274"/>
            <ac:spMk id="38" creationId="{57EF81D2-E5FC-15A7-7760-13B799F9DDD5}"/>
          </ac:spMkLst>
        </pc:spChg>
        <pc:spChg chg="add mod">
          <ac:chgData name="Guangwei Zhang" userId="00c53528-d8f4-413e-b4b0-985264559294" providerId="ADAL" clId="{5F7129DE-E915-C84B-B771-F18B4496AD9E}" dt="2024-07-05T03:28:05.365" v="5185" actId="1076"/>
          <ac:spMkLst>
            <pc:docMk/>
            <pc:sldMk cId="3168020328" sldId="274"/>
            <ac:spMk id="39" creationId="{ED77FACA-5323-0EE2-B900-BFE62055C06B}"/>
          </ac:spMkLst>
        </pc:spChg>
        <pc:spChg chg="add mod">
          <ac:chgData name="Guangwei Zhang" userId="00c53528-d8f4-413e-b4b0-985264559294" providerId="ADAL" clId="{5F7129DE-E915-C84B-B771-F18B4496AD9E}" dt="2024-07-05T03:30:10.011" v="5187"/>
          <ac:spMkLst>
            <pc:docMk/>
            <pc:sldMk cId="3168020328" sldId="274"/>
            <ac:spMk id="40" creationId="{D01B9A39-527A-D29F-44DE-AB5B75F33D67}"/>
          </ac:spMkLst>
        </pc:spChg>
        <pc:spChg chg="add mod">
          <ac:chgData name="Guangwei Zhang" userId="00c53528-d8f4-413e-b4b0-985264559294" providerId="ADAL" clId="{5F7129DE-E915-C84B-B771-F18B4496AD9E}" dt="2024-07-05T03:30:32.108" v="5232" actId="1076"/>
          <ac:spMkLst>
            <pc:docMk/>
            <pc:sldMk cId="3168020328" sldId="274"/>
            <ac:spMk id="41" creationId="{B15DBC46-DBE6-F2A3-1B11-DFC6A9597129}"/>
          </ac:spMkLst>
        </pc:spChg>
        <pc:spChg chg="add mod">
          <ac:chgData name="Guangwei Zhang" userId="00c53528-d8f4-413e-b4b0-985264559294" providerId="ADAL" clId="{5F7129DE-E915-C84B-B771-F18B4496AD9E}" dt="2024-07-05T03:31:23.407" v="5333" actId="1076"/>
          <ac:spMkLst>
            <pc:docMk/>
            <pc:sldMk cId="3168020328" sldId="274"/>
            <ac:spMk id="42" creationId="{382C27BA-20B0-7392-4666-2D613270A89C}"/>
          </ac:spMkLst>
        </pc:spChg>
        <pc:spChg chg="add mod">
          <ac:chgData name="Guangwei Zhang" userId="00c53528-d8f4-413e-b4b0-985264559294" providerId="ADAL" clId="{5F7129DE-E915-C84B-B771-F18B4496AD9E}" dt="2024-07-05T03:34:46.300" v="5393" actId="1076"/>
          <ac:spMkLst>
            <pc:docMk/>
            <pc:sldMk cId="3168020328" sldId="274"/>
            <ac:spMk id="43" creationId="{C28B1AED-0D0E-5F88-A663-6061885DCF75}"/>
          </ac:spMkLst>
        </pc:spChg>
        <pc:spChg chg="add mod">
          <ac:chgData name="Guangwei Zhang" userId="00c53528-d8f4-413e-b4b0-985264559294" providerId="ADAL" clId="{5F7129DE-E915-C84B-B771-F18B4496AD9E}" dt="2024-07-05T03:35:21.523" v="5424" actId="1076"/>
          <ac:spMkLst>
            <pc:docMk/>
            <pc:sldMk cId="3168020328" sldId="274"/>
            <ac:spMk id="46" creationId="{0DE02770-38A6-CD9D-D81C-F8DD2E4D3DBF}"/>
          </ac:spMkLst>
        </pc:spChg>
        <pc:spChg chg="add mod">
          <ac:chgData name="Guangwei Zhang" userId="00c53528-d8f4-413e-b4b0-985264559294" providerId="ADAL" clId="{5F7129DE-E915-C84B-B771-F18B4496AD9E}" dt="2024-07-05T03:39:21.909" v="5638" actId="207"/>
          <ac:spMkLst>
            <pc:docMk/>
            <pc:sldMk cId="3168020328" sldId="274"/>
            <ac:spMk id="47" creationId="{FE9C5DA8-9C72-296B-0B89-A9AC456F0223}"/>
          </ac:spMkLst>
        </pc:spChg>
        <pc:picChg chg="add mod">
          <ac:chgData name="Guangwei Zhang" userId="00c53528-d8f4-413e-b4b0-985264559294" providerId="ADAL" clId="{5F7129DE-E915-C84B-B771-F18B4496AD9E}" dt="2024-07-05T03:21:14.190" v="4786" actId="1076"/>
          <ac:picMkLst>
            <pc:docMk/>
            <pc:sldMk cId="3168020328" sldId="274"/>
            <ac:picMk id="4" creationId="{D9FC220D-4651-FD5B-8267-A143DABC54D6}"/>
          </ac:picMkLst>
        </pc:pic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4" creationId="{663ED788-ADD2-7D09-BE1C-B80D93DFA0D6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5" creationId="{46E8BAB8-230F-8791-3045-907512DA0F6E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8" creationId="{44D72712-27E8-F989-8A67-3F3E881798A3}"/>
          </ac:cxnSpMkLst>
        </pc:cxnChg>
        <pc:cxnChg chg="add">
          <ac:chgData name="Guangwei Zhang" userId="00c53528-d8f4-413e-b4b0-985264559294" providerId="ADAL" clId="{5F7129DE-E915-C84B-B771-F18B4496AD9E}" dt="2024-07-05T03:35:09.363" v="5396" actId="11529"/>
          <ac:cxnSpMkLst>
            <pc:docMk/>
            <pc:sldMk cId="3168020328" sldId="274"/>
            <ac:cxnSpMk id="45" creationId="{B2DC8CB2-CF55-80B1-FD34-3BCDEC7805CF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1:59.815" v="9902" actId="20577"/>
        <pc:sldMkLst>
          <pc:docMk/>
          <pc:sldMk cId="74485139" sldId="275"/>
        </pc:sldMkLst>
        <pc:spChg chg="mod">
          <ac:chgData name="Guangwei Zhang" userId="00c53528-d8f4-413e-b4b0-985264559294" providerId="ADAL" clId="{5F7129DE-E915-C84B-B771-F18B4496AD9E}" dt="2024-07-05T16:51:59.815" v="9902" actId="20577"/>
          <ac:spMkLst>
            <pc:docMk/>
            <pc:sldMk cId="74485139" sldId="275"/>
            <ac:spMk id="3" creationId="{E511FDBE-3D5A-7F8B-8583-1AA3AC40249A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4" creationId="{3D694D89-C8EF-FE49-69BE-20C609900428}"/>
          </ac:spMkLst>
        </pc:spChg>
        <pc:spChg chg="add del mod">
          <ac:chgData name="Guangwei Zhang" userId="00c53528-d8f4-413e-b4b0-985264559294" providerId="ADAL" clId="{5F7129DE-E915-C84B-B771-F18B4496AD9E}" dt="2024-07-05T03:42:18.856" v="5673"/>
          <ac:spMkLst>
            <pc:docMk/>
            <pc:sldMk cId="74485139" sldId="275"/>
            <ac:spMk id="4" creationId="{866A772A-5A8F-9A0F-84A9-0D42C06A7DA9}"/>
          </ac:spMkLst>
        </pc:spChg>
        <pc:spChg chg="add mod">
          <ac:chgData name="Guangwei Zhang" userId="00c53528-d8f4-413e-b4b0-985264559294" providerId="ADAL" clId="{5F7129DE-E915-C84B-B771-F18B4496AD9E}" dt="2024-07-05T09:06:30.672" v="7504" actId="20577"/>
          <ac:spMkLst>
            <pc:docMk/>
            <pc:sldMk cId="74485139" sldId="275"/>
            <ac:spMk id="5" creationId="{C459241C-E409-B4D3-EC5B-C7C821CF1927}"/>
          </ac:spMkLst>
        </pc:spChg>
        <pc:spChg chg="add mod">
          <ac:chgData name="Guangwei Zhang" userId="00c53528-d8f4-413e-b4b0-985264559294" providerId="ADAL" clId="{5F7129DE-E915-C84B-B771-F18B4496AD9E}" dt="2024-07-05T08:56:08.823" v="6801" actId="20577"/>
          <ac:spMkLst>
            <pc:docMk/>
            <pc:sldMk cId="74485139" sldId="275"/>
            <ac:spMk id="6" creationId="{292632ED-5505-6AAB-1216-29B538F179EC}"/>
          </ac:spMkLst>
        </pc:spChg>
        <pc:spChg chg="add mod">
          <ac:chgData name="Guangwei Zhang" userId="00c53528-d8f4-413e-b4b0-985264559294" providerId="ADAL" clId="{5F7129DE-E915-C84B-B771-F18B4496AD9E}" dt="2024-07-05T08:58:45.024" v="6911" actId="207"/>
          <ac:spMkLst>
            <pc:docMk/>
            <pc:sldMk cId="74485139" sldId="275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8:59:25.713" v="6970" actId="20577"/>
          <ac:spMkLst>
            <pc:docMk/>
            <pc:sldMk cId="74485139" sldId="275"/>
            <ac:spMk id="11" creationId="{080B3C42-B8DA-6DB1-59E4-F772666E766F}"/>
          </ac:spMkLst>
        </pc:spChg>
        <pc:spChg chg="add del mod">
          <ac:chgData name="Guangwei Zhang" userId="00c53528-d8f4-413e-b4b0-985264559294" providerId="ADAL" clId="{5F7129DE-E915-C84B-B771-F18B4496AD9E}" dt="2024-07-05T08:48:47.612" v="6618" actId="478"/>
          <ac:spMkLst>
            <pc:docMk/>
            <pc:sldMk cId="74485139" sldId="275"/>
            <ac:spMk id="12" creationId="{0A859FCA-09A0-9AAE-369E-8DC0144A1246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4" creationId="{3D199CBC-CE84-6BF7-55A7-EFA07A73ADEA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5" creationId="{00E152BC-D423-E01E-1674-223A28D202DB}"/>
          </ac:spMkLst>
        </pc:spChg>
        <pc:picChg chg="add mod modCrop">
          <ac:chgData name="Guangwei Zhang" userId="00c53528-d8f4-413e-b4b0-985264559294" providerId="ADAL" clId="{5F7129DE-E915-C84B-B771-F18B4496AD9E}" dt="2024-07-05T13:07:47.484" v="8179" actId="1076"/>
          <ac:picMkLst>
            <pc:docMk/>
            <pc:sldMk cId="74485139" sldId="275"/>
            <ac:picMk id="8" creationId="{7B116FAB-7965-81D0-9BC1-8E22A94A5E0E}"/>
          </ac:picMkLst>
        </pc:picChg>
        <pc:cxnChg chg="add mod">
          <ac:chgData name="Guangwei Zhang" userId="00c53528-d8f4-413e-b4b0-985264559294" providerId="ADAL" clId="{5F7129DE-E915-C84B-B771-F18B4496AD9E}" dt="2024-07-05T08:56:06.687" v="6796" actId="1076"/>
          <ac:cxnSpMkLst>
            <pc:docMk/>
            <pc:sldMk cId="74485139" sldId="275"/>
            <ac:cxnSpMk id="10" creationId="{33A685D7-E255-9148-8535-230BF8049766}"/>
          </ac:cxnSpMkLst>
        </pc:cxnChg>
      </pc:sldChg>
      <pc:sldChg chg="addSp modSp new mod ord">
        <pc:chgData name="Guangwei Zhang" userId="00c53528-d8f4-413e-b4b0-985264559294" providerId="ADAL" clId="{5F7129DE-E915-C84B-B771-F18B4496AD9E}" dt="2024-07-05T16:52:01.825" v="9903" actId="20577"/>
        <pc:sldMkLst>
          <pc:docMk/>
          <pc:sldMk cId="3314383451" sldId="276"/>
        </pc:sldMkLst>
        <pc:spChg chg="mod">
          <ac:chgData name="Guangwei Zhang" userId="00c53528-d8f4-413e-b4b0-985264559294" providerId="ADAL" clId="{5F7129DE-E915-C84B-B771-F18B4496AD9E}" dt="2024-07-05T16:52:01.825" v="9903" actId="20577"/>
          <ac:spMkLst>
            <pc:docMk/>
            <pc:sldMk cId="3314383451" sldId="276"/>
            <ac:spMk id="3" creationId="{4DE29967-3C26-5C5B-1089-96DDD8A32848}"/>
          </ac:spMkLst>
        </pc:spChg>
        <pc:spChg chg="add mod">
          <ac:chgData name="Guangwei Zhang" userId="00c53528-d8f4-413e-b4b0-985264559294" providerId="ADAL" clId="{5F7129DE-E915-C84B-B771-F18B4496AD9E}" dt="2024-07-05T08:59:01.577" v="6954" actId="14100"/>
          <ac:spMkLst>
            <pc:docMk/>
            <pc:sldMk cId="3314383451" sldId="276"/>
            <ac:spMk id="5" creationId="{3A13D96F-30BB-0E6B-3B3A-B470126E280D}"/>
          </ac:spMkLst>
        </pc:spChg>
        <pc:picChg chg="add mod">
          <ac:chgData name="Guangwei Zhang" userId="00c53528-d8f4-413e-b4b0-985264559294" providerId="ADAL" clId="{5F7129DE-E915-C84B-B771-F18B4496AD9E}" dt="2024-07-05T08:57:41.085" v="6808" actId="1076"/>
          <ac:picMkLst>
            <pc:docMk/>
            <pc:sldMk cId="3314383451" sldId="276"/>
            <ac:picMk id="4" creationId="{1B6B70DA-7EB4-C67A-8D51-C4EB3216FA51}"/>
          </ac:picMkLst>
        </pc:picChg>
      </pc:sldChg>
      <pc:sldChg chg="addSp delSp modSp add mod">
        <pc:chgData name="Guangwei Zhang" userId="00c53528-d8f4-413e-b4b0-985264559294" providerId="ADAL" clId="{5F7129DE-E915-C84B-B771-F18B4496AD9E}" dt="2024-07-05T16:52:06.904" v="9914" actId="20577"/>
        <pc:sldMkLst>
          <pc:docMk/>
          <pc:sldMk cId="2413624003" sldId="277"/>
        </pc:sldMkLst>
        <pc:spChg chg="mod">
          <ac:chgData name="Guangwei Zhang" userId="00c53528-d8f4-413e-b4b0-985264559294" providerId="ADAL" clId="{5F7129DE-E915-C84B-B771-F18B4496AD9E}" dt="2024-07-05T16:52:06.904" v="9914" actId="20577"/>
          <ac:spMkLst>
            <pc:docMk/>
            <pc:sldMk cId="2413624003" sldId="277"/>
            <ac:spMk id="3" creationId="{E511FDBE-3D5A-7F8B-8583-1AA3AC40249A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4" creationId="{3D694D89-C8EF-FE49-69BE-20C609900428}"/>
          </ac:spMkLst>
        </pc:spChg>
        <pc:spChg chg="mod">
          <ac:chgData name="Guangwei Zhang" userId="00c53528-d8f4-413e-b4b0-985264559294" providerId="ADAL" clId="{5F7129DE-E915-C84B-B771-F18B4496AD9E}" dt="2024-07-05T09:01:21.467" v="6985" actId="20577"/>
          <ac:spMkLst>
            <pc:docMk/>
            <pc:sldMk cId="2413624003" sldId="277"/>
            <ac:spMk id="6" creationId="{292632ED-5505-6AAB-1216-29B538F179EC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9:02:52.612" v="7181" actId="1076"/>
          <ac:spMkLst>
            <pc:docMk/>
            <pc:sldMk cId="2413624003" sldId="277"/>
            <ac:spMk id="9" creationId="{6B181166-B584-EA4B-328D-37AE16F545B5}"/>
          </ac:spMkLst>
        </pc:spChg>
        <pc:spChg chg="del">
          <ac:chgData name="Guangwei Zhang" userId="00c53528-d8f4-413e-b4b0-985264559294" providerId="ADAL" clId="{5F7129DE-E915-C84B-B771-F18B4496AD9E}" dt="2024-07-05T09:01:31.848" v="6987" actId="478"/>
          <ac:spMkLst>
            <pc:docMk/>
            <pc:sldMk cId="2413624003" sldId="277"/>
            <ac:spMk id="11" creationId="{080B3C42-B8DA-6DB1-59E4-F772666E766F}"/>
          </ac:spMkLst>
        </pc:spChg>
        <pc:spChg chg="add mod">
          <ac:chgData name="Guangwei Zhang" userId="00c53528-d8f4-413e-b4b0-985264559294" providerId="ADAL" clId="{5F7129DE-E915-C84B-B771-F18B4496AD9E}" dt="2024-07-05T09:01:51.184" v="6991" actId="14100"/>
          <ac:spMkLst>
            <pc:docMk/>
            <pc:sldMk cId="2413624003" sldId="277"/>
            <ac:spMk id="12" creationId="{FBC85032-860C-89C6-BADB-49786BBE81A7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4" creationId="{D3AAFA8F-5A50-50FC-C69E-2F958B73AC5F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6" creationId="{3806817C-E617-2D91-B3A6-7F3948C6E043}"/>
          </ac:spMkLst>
        </pc:spChg>
        <pc:picChg chg="del mod">
          <ac:chgData name="Guangwei Zhang" userId="00c53528-d8f4-413e-b4b0-985264559294" providerId="ADAL" clId="{5F7129DE-E915-C84B-B771-F18B4496AD9E}" dt="2024-07-05T09:01:46.286" v="6988" actId="478"/>
          <ac:picMkLst>
            <pc:docMk/>
            <pc:sldMk cId="2413624003" sldId="277"/>
            <ac:picMk id="8" creationId="{7B116FAB-7965-81D0-9BC1-8E22A94A5E0E}"/>
          </ac:picMkLst>
        </pc:picChg>
        <pc:picChg chg="add mod">
          <ac:chgData name="Guangwei Zhang" userId="00c53528-d8f4-413e-b4b0-985264559294" providerId="ADAL" clId="{5F7129DE-E915-C84B-B771-F18B4496AD9E}" dt="2024-07-05T09:03:01.356" v="7182" actId="1076"/>
          <ac:picMkLst>
            <pc:docMk/>
            <pc:sldMk cId="2413624003" sldId="277"/>
            <ac:picMk id="15" creationId="{DACD89D4-E64D-6E1F-28AB-A6F360CFA71B}"/>
          </ac:picMkLst>
        </pc:picChg>
        <pc:cxnChg chg="del mod">
          <ac:chgData name="Guangwei Zhang" userId="00c53528-d8f4-413e-b4b0-985264559294" providerId="ADAL" clId="{5F7129DE-E915-C84B-B771-F18B4496AD9E}" dt="2024-07-05T09:01:46.286" v="6988" actId="478"/>
          <ac:cxnSpMkLst>
            <pc:docMk/>
            <pc:sldMk cId="2413624003" sldId="277"/>
            <ac:cxnSpMk id="10" creationId="{33A685D7-E255-9148-8535-230BF8049766}"/>
          </ac:cxnSpMkLst>
        </pc:cxnChg>
        <pc:cxnChg chg="add mod">
          <ac:chgData name="Guangwei Zhang" userId="00c53528-d8f4-413e-b4b0-985264559294" providerId="ADAL" clId="{5F7129DE-E915-C84B-B771-F18B4496AD9E}" dt="2024-07-05T09:01:49.259" v="6990" actId="1076"/>
          <ac:cxnSpMkLst>
            <pc:docMk/>
            <pc:sldMk cId="2413624003" sldId="277"/>
            <ac:cxnSpMk id="17" creationId="{662F976C-4057-C712-1DC8-6E78568E8AB6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5T09:06:17.515" v="7491" actId="20577"/>
        <pc:sldMkLst>
          <pc:docMk/>
          <pc:sldMk cId="545515821" sldId="278"/>
        </pc:sldMkLst>
        <pc:spChg chg="mod">
          <ac:chgData name="Guangwei Zhang" userId="00c53528-d8f4-413e-b4b0-985264559294" providerId="ADAL" clId="{5F7129DE-E915-C84B-B771-F18B4496AD9E}" dt="2024-07-05T09:03:48.905" v="7233" actId="207"/>
          <ac:spMkLst>
            <pc:docMk/>
            <pc:sldMk cId="545515821" sldId="278"/>
            <ac:spMk id="3" creationId="{E50FBE62-D44C-2232-0DBF-08C911274E22}"/>
          </ac:spMkLst>
        </pc:spChg>
        <pc:spChg chg="add mod">
          <ac:chgData name="Guangwei Zhang" userId="00c53528-d8f4-413e-b4b0-985264559294" providerId="ADAL" clId="{5F7129DE-E915-C84B-B771-F18B4496AD9E}" dt="2024-07-05T09:06:17.515" v="7491" actId="20577"/>
          <ac:spMkLst>
            <pc:docMk/>
            <pc:sldMk cId="545515821" sldId="278"/>
            <ac:spMk id="4" creationId="{DFDDCB19-A8FF-B3BA-0751-8FCC8DED2633}"/>
          </ac:spMkLst>
        </pc:spChg>
      </pc:sldChg>
      <pc:sldChg chg="addSp modSp new mod">
        <pc:chgData name="Guangwei Zhang" userId="00c53528-d8f4-413e-b4b0-985264559294" providerId="ADAL" clId="{5F7129DE-E915-C84B-B771-F18B4496AD9E}" dt="2024-07-05T16:52:15.087" v="9925" actId="20577"/>
        <pc:sldMkLst>
          <pc:docMk/>
          <pc:sldMk cId="4122816926" sldId="279"/>
        </pc:sldMkLst>
        <pc:spChg chg="mod">
          <ac:chgData name="Guangwei Zhang" userId="00c53528-d8f4-413e-b4b0-985264559294" providerId="ADAL" clId="{5F7129DE-E915-C84B-B771-F18B4496AD9E}" dt="2024-07-05T16:52:15.087" v="9925" actId="20577"/>
          <ac:spMkLst>
            <pc:docMk/>
            <pc:sldMk cId="4122816926" sldId="279"/>
            <ac:spMk id="3" creationId="{ED8331C3-338D-5F2A-2CA4-F174591D60D4}"/>
          </ac:spMkLst>
        </pc:spChg>
        <pc:spChg chg="add mod">
          <ac:chgData name="Guangwei Zhang" userId="00c53528-d8f4-413e-b4b0-985264559294" providerId="ADAL" clId="{5F7129DE-E915-C84B-B771-F18B4496AD9E}" dt="2024-07-05T09:08:35.677" v="7669" actId="1076"/>
          <ac:spMkLst>
            <pc:docMk/>
            <pc:sldMk cId="4122816926" sldId="279"/>
            <ac:spMk id="4" creationId="{FE0DF939-3BD1-77C7-DAD0-8FCC734C80BA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5T16:52:18.237" v="9926" actId="20577"/>
        <pc:sldMkLst>
          <pc:docMk/>
          <pc:sldMk cId="897477781" sldId="280"/>
        </pc:sldMkLst>
        <pc:spChg chg="mod">
          <ac:chgData name="Guangwei Zhang" userId="00c53528-d8f4-413e-b4b0-985264559294" providerId="ADAL" clId="{5F7129DE-E915-C84B-B771-F18B4496AD9E}" dt="2024-07-05T16:52:18.237" v="9926" actId="20577"/>
          <ac:spMkLst>
            <pc:docMk/>
            <pc:sldMk cId="897477781" sldId="280"/>
            <ac:spMk id="3" creationId="{406561AF-3249-05ED-D593-94CD97EB3AB7}"/>
          </ac:spMkLst>
        </pc:spChg>
        <pc:spChg chg="add mod">
          <ac:chgData name="Guangwei Zhang" userId="00c53528-d8f4-413e-b4b0-985264559294" providerId="ADAL" clId="{5F7129DE-E915-C84B-B771-F18B4496AD9E}" dt="2024-07-05T11:06:15.309" v="7784" actId="1076"/>
          <ac:spMkLst>
            <pc:docMk/>
            <pc:sldMk cId="897477781" sldId="280"/>
            <ac:spMk id="6" creationId="{85116863-960B-1BC3-1E1F-AF58AC09C86F}"/>
          </ac:spMkLst>
        </pc:spChg>
        <pc:spChg chg="add mod">
          <ac:chgData name="Guangwei Zhang" userId="00c53528-d8f4-413e-b4b0-985264559294" providerId="ADAL" clId="{5F7129DE-E915-C84B-B771-F18B4496AD9E}" dt="2024-07-05T11:32:34.848" v="7828" actId="1076"/>
          <ac:spMkLst>
            <pc:docMk/>
            <pc:sldMk cId="897477781" sldId="280"/>
            <ac:spMk id="7" creationId="{2A2D1C03-3145-B983-C5D6-6C81070F79A0}"/>
          </ac:spMkLst>
        </pc:spChg>
        <pc:picChg chg="add del mod">
          <ac:chgData name="Guangwei Zhang" userId="00c53528-d8f4-413e-b4b0-985264559294" providerId="ADAL" clId="{5F7129DE-E915-C84B-B771-F18B4496AD9E}" dt="2024-07-05T10:49:04.554" v="7675" actId="478"/>
          <ac:picMkLst>
            <pc:docMk/>
            <pc:sldMk cId="897477781" sldId="280"/>
            <ac:picMk id="4" creationId="{E4F16DF1-EA53-41CD-2217-D7EFF66FFA3B}"/>
          </ac:picMkLst>
        </pc:picChg>
        <pc:picChg chg="add mod">
          <ac:chgData name="Guangwei Zhang" userId="00c53528-d8f4-413e-b4b0-985264559294" providerId="ADAL" clId="{5F7129DE-E915-C84B-B771-F18B4496AD9E}" dt="2024-07-05T11:06:27.863" v="7787" actId="1076"/>
          <ac:picMkLst>
            <pc:docMk/>
            <pc:sldMk cId="897477781" sldId="280"/>
            <ac:picMk id="5" creationId="{D5935B57-7A2B-69B0-241C-9085B6D378CF}"/>
          </ac:picMkLst>
        </pc:picChg>
        <pc:picChg chg="add mod">
          <ac:chgData name="Guangwei Zhang" userId="00c53528-d8f4-413e-b4b0-985264559294" providerId="ADAL" clId="{5F7129DE-E915-C84B-B771-F18B4496AD9E}" dt="2024-07-05T16:22:05.989" v="9301" actId="1076"/>
          <ac:picMkLst>
            <pc:docMk/>
            <pc:sldMk cId="897477781" sldId="280"/>
            <ac:picMk id="8" creationId="{6BAE0D70-CDBA-99EC-C62E-E6924A528598}"/>
          </ac:picMkLst>
        </pc:picChg>
        <pc:picChg chg="add del">
          <ac:chgData name="Guangwei Zhang" userId="00c53528-d8f4-413e-b4b0-985264559294" providerId="ADAL" clId="{5F7129DE-E915-C84B-B771-F18B4496AD9E}" dt="2024-07-05T11:36:24.669" v="7859" actId="21"/>
          <ac:picMkLst>
            <pc:docMk/>
            <pc:sldMk cId="897477781" sldId="280"/>
            <ac:picMk id="8" creationId="{95091A04-06F5-3F86-5601-368CE783AFFE}"/>
          </ac:picMkLst>
        </pc:picChg>
      </pc:sldChg>
      <pc:sldChg chg="addSp modSp new mod">
        <pc:chgData name="Guangwei Zhang" userId="00c53528-d8f4-413e-b4b0-985264559294" providerId="ADAL" clId="{5F7129DE-E915-C84B-B771-F18B4496AD9E}" dt="2024-07-05T16:52:23.184" v="9929" actId="20577"/>
        <pc:sldMkLst>
          <pc:docMk/>
          <pc:sldMk cId="3950473308" sldId="281"/>
        </pc:sldMkLst>
        <pc:spChg chg="mod">
          <ac:chgData name="Guangwei Zhang" userId="00c53528-d8f4-413e-b4b0-985264559294" providerId="ADAL" clId="{5F7129DE-E915-C84B-B771-F18B4496AD9E}" dt="2024-07-05T16:52:23.184" v="9929" actId="20577"/>
          <ac:spMkLst>
            <pc:docMk/>
            <pc:sldMk cId="3950473308" sldId="281"/>
            <ac:spMk id="3" creationId="{B2BB11ED-C755-95E8-7545-3BB9972FB5A3}"/>
          </ac:spMkLst>
        </pc:spChg>
        <pc:spChg chg="add mod">
          <ac:chgData name="Guangwei Zhang" userId="00c53528-d8f4-413e-b4b0-985264559294" providerId="ADAL" clId="{5F7129DE-E915-C84B-B771-F18B4496AD9E}" dt="2024-07-05T11:40:08.133" v="8073" actId="20577"/>
          <ac:spMkLst>
            <pc:docMk/>
            <pc:sldMk cId="3950473308" sldId="281"/>
            <ac:spMk id="6" creationId="{EB2C46A9-38F3-BAA1-DACE-DE0D0574CECD}"/>
          </ac:spMkLst>
        </pc:spChg>
        <pc:spChg chg="add mod">
          <ac:chgData name="Guangwei Zhang" userId="00c53528-d8f4-413e-b4b0-985264559294" providerId="ADAL" clId="{5F7129DE-E915-C84B-B771-F18B4496AD9E}" dt="2024-07-05T11:40:12.445" v="8074" actId="14100"/>
          <ac:spMkLst>
            <pc:docMk/>
            <pc:sldMk cId="3950473308" sldId="281"/>
            <ac:spMk id="9" creationId="{FBFA4E0E-38E5-D78D-AE79-E062C6B2564E}"/>
          </ac:spMkLst>
        </pc:sp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4" creationId="{319FAF08-964F-2ECC-09B5-AD7F5F20EB74}"/>
          </ac:picMkLst>
        </pc:pic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5" creationId="{EC9F8EBA-E11B-C9A9-D3CF-14352CB0E324}"/>
          </ac:picMkLst>
        </pc:picChg>
        <pc:picChg chg="add mod">
          <ac:chgData name="Guangwei Zhang" userId="00c53528-d8f4-413e-b4b0-985264559294" providerId="ADAL" clId="{5F7129DE-E915-C84B-B771-F18B4496AD9E}" dt="2024-07-05T16:22:09.742" v="9302"/>
          <ac:picMkLst>
            <pc:docMk/>
            <pc:sldMk cId="3950473308" sldId="281"/>
            <ac:picMk id="10" creationId="{08B02179-495E-6E12-54C6-DE8119DFF3C6}"/>
          </ac:picMkLst>
        </pc:picChg>
        <pc:cxnChg chg="add mod">
          <ac:chgData name="Guangwei Zhang" userId="00c53528-d8f4-413e-b4b0-985264559294" providerId="ADAL" clId="{5F7129DE-E915-C84B-B771-F18B4496AD9E}" dt="2024-07-05T11:40:14.044" v="8075" actId="1076"/>
          <ac:cxnSpMkLst>
            <pc:docMk/>
            <pc:sldMk cId="3950473308" sldId="281"/>
            <ac:cxnSpMk id="8" creationId="{3C8E2B9B-73E4-658C-AC25-6B5701216D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24.986" v="9930" actId="20577"/>
        <pc:sldMkLst>
          <pc:docMk/>
          <pc:sldMk cId="998657489" sldId="282"/>
        </pc:sldMkLst>
        <pc:spChg chg="mod">
          <ac:chgData name="Guangwei Zhang" userId="00c53528-d8f4-413e-b4b0-985264559294" providerId="ADAL" clId="{5F7129DE-E915-C84B-B771-F18B4496AD9E}" dt="2024-07-05T16:52:24.986" v="9930" actId="20577"/>
          <ac:spMkLst>
            <pc:docMk/>
            <pc:sldMk cId="998657489" sldId="282"/>
            <ac:spMk id="3" creationId="{CD3CC6F7-C1D9-14FF-10A0-E5151EF2BECD}"/>
          </ac:spMkLst>
        </pc:spChg>
        <pc:spChg chg="add mod">
          <ac:chgData name="Guangwei Zhang" userId="00c53528-d8f4-413e-b4b0-985264559294" providerId="ADAL" clId="{5F7129DE-E915-C84B-B771-F18B4496AD9E}" dt="2024-07-05T13:06:45.726" v="8126" actId="20577"/>
          <ac:spMkLst>
            <pc:docMk/>
            <pc:sldMk cId="998657489" sldId="282"/>
            <ac:spMk id="4" creationId="{0ED4096D-57AE-0575-6DB9-3224E455CF79}"/>
          </ac:spMkLst>
        </pc:spChg>
        <pc:spChg chg="add mod">
          <ac:chgData name="Guangwei Zhang" userId="00c53528-d8f4-413e-b4b0-985264559294" providerId="ADAL" clId="{5F7129DE-E915-C84B-B771-F18B4496AD9E}" dt="2024-07-05T16:19:43.716" v="9297" actId="1076"/>
          <ac:spMkLst>
            <pc:docMk/>
            <pc:sldMk cId="998657489" sldId="282"/>
            <ac:spMk id="5" creationId="{6099A8B5-1A4C-6115-52A7-8DAF6A61943C}"/>
          </ac:spMkLst>
        </pc:spChg>
        <pc:spChg chg="add mod">
          <ac:chgData name="Guangwei Zhang" userId="00c53528-d8f4-413e-b4b0-985264559294" providerId="ADAL" clId="{5F7129DE-E915-C84B-B771-F18B4496AD9E}" dt="2024-07-05T13:10:31.089" v="8258" actId="1076"/>
          <ac:spMkLst>
            <pc:docMk/>
            <pc:sldMk cId="998657489" sldId="282"/>
            <ac:spMk id="7" creationId="{876CAC21-F4FF-1BA4-97B0-137333643623}"/>
          </ac:spMkLst>
        </pc:spChg>
        <pc:picChg chg="add del mod">
          <ac:chgData name="Guangwei Zhang" userId="00c53528-d8f4-413e-b4b0-985264559294" providerId="ADAL" clId="{5F7129DE-E915-C84B-B771-F18B4496AD9E}" dt="2024-07-05T16:19:06.205" v="9262" actId="1076"/>
          <ac:picMkLst>
            <pc:docMk/>
            <pc:sldMk cId="998657489" sldId="282"/>
            <ac:picMk id="6" creationId="{65256451-211A-A516-02CA-E92B3111ABFA}"/>
          </ac:picMkLst>
        </pc:picChg>
        <pc:picChg chg="add mod">
          <ac:chgData name="Guangwei Zhang" userId="00c53528-d8f4-413e-b4b0-985264559294" providerId="ADAL" clId="{5F7129DE-E915-C84B-B771-F18B4496AD9E}" dt="2024-07-05T16:19:08.985" v="9265" actId="1076"/>
          <ac:picMkLst>
            <pc:docMk/>
            <pc:sldMk cId="998657489" sldId="282"/>
            <ac:picMk id="8" creationId="{6B5FC5D5-B1E8-29A3-10F8-FA8F998D7583}"/>
          </ac:picMkLst>
        </pc:picChg>
        <pc:picChg chg="add mod">
          <ac:chgData name="Guangwei Zhang" userId="00c53528-d8f4-413e-b4b0-985264559294" providerId="ADAL" clId="{5F7129DE-E915-C84B-B771-F18B4496AD9E}" dt="2024-07-05T16:22:13.324" v="9303"/>
          <ac:picMkLst>
            <pc:docMk/>
            <pc:sldMk cId="998657489" sldId="282"/>
            <ac:picMk id="9" creationId="{0FABFD1F-AB9C-F0D0-A3DD-DA56F82AF78D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6:23:02.003" v="14668" actId="478"/>
        <pc:sldMkLst>
          <pc:docMk/>
          <pc:sldMk cId="695307642" sldId="283"/>
        </pc:sldMkLst>
        <pc:spChg chg="mod">
          <ac:chgData name="Guangwei Zhang" userId="00c53528-d8f4-413e-b4b0-985264559294" providerId="ADAL" clId="{5F7129DE-E915-C84B-B771-F18B4496AD9E}" dt="2024-07-05T16:52:21.559" v="9928" actId="20577"/>
          <ac:spMkLst>
            <pc:docMk/>
            <pc:sldMk cId="695307642" sldId="283"/>
            <ac:spMk id="3" creationId="{4C5074DA-8651-45B1-463E-4419626BCF13}"/>
          </ac:spMkLst>
        </pc:spChg>
        <pc:spChg chg="add mod">
          <ac:chgData name="Guangwei Zhang" userId="00c53528-d8f4-413e-b4b0-985264559294" providerId="ADAL" clId="{5F7129DE-E915-C84B-B771-F18B4496AD9E}" dt="2024-07-05T15:36:49.975" v="8745" actId="20577"/>
          <ac:spMkLst>
            <pc:docMk/>
            <pc:sldMk cId="695307642" sldId="283"/>
            <ac:spMk id="4" creationId="{5722C7DF-5BCA-E163-E926-64DCF656900D}"/>
          </ac:spMkLst>
        </pc:spChg>
        <pc:spChg chg="add del mod">
          <ac:chgData name="Guangwei Zhang" userId="00c53528-d8f4-413e-b4b0-985264559294" providerId="ADAL" clId="{5F7129DE-E915-C84B-B771-F18B4496AD9E}" dt="2024-07-09T06:23:02.003" v="14668" actId="478"/>
          <ac:spMkLst>
            <pc:docMk/>
            <pc:sldMk cId="695307642" sldId="283"/>
            <ac:spMk id="5" creationId="{447D0F63-6DF9-34A4-8415-9D0D942209CA}"/>
          </ac:spMkLst>
        </pc:spChg>
        <pc:spChg chg="add del mod">
          <ac:chgData name="Guangwei Zhang" userId="00c53528-d8f4-413e-b4b0-985264559294" providerId="ADAL" clId="{5F7129DE-E915-C84B-B771-F18B4496AD9E}" dt="2024-07-06T15:23:12.903" v="10077" actId="478"/>
          <ac:spMkLst>
            <pc:docMk/>
            <pc:sldMk cId="695307642" sldId="283"/>
            <ac:spMk id="5" creationId="{7C2A7E08-2E1D-DAF6-8A72-A2A2611CCFB5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7" creationId="{27D149C3-B663-AF33-9632-B4B4001AAEBF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9" creationId="{A6D4EB20-2AA5-E787-E5F7-5F01E407DCE8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11" creationId="{9DE2AF81-168E-247D-C99A-6E8DFFAD6917}"/>
          </ac:spMkLst>
        </pc:spChg>
        <pc:spChg chg="add del mod">
          <ac:chgData name="Guangwei Zhang" userId="00c53528-d8f4-413e-b4b0-985264559294" providerId="ADAL" clId="{5F7129DE-E915-C84B-B771-F18B4496AD9E}" dt="2024-07-06T15:23:12.057" v="10076" actId="478"/>
          <ac:spMkLst>
            <pc:docMk/>
            <pc:sldMk cId="695307642" sldId="283"/>
            <ac:spMk id="12" creationId="{BEF173E5-398A-327E-1894-65344E922901}"/>
          </ac:spMkLst>
        </pc:spChg>
        <pc:spChg chg="add mod">
          <ac:chgData name="Guangwei Zhang" userId="00c53528-d8f4-413e-b4b0-985264559294" providerId="ADAL" clId="{5F7129DE-E915-C84B-B771-F18B4496AD9E}" dt="2024-07-05T15:40:55.565" v="8755" actId="1076"/>
          <ac:spMkLst>
            <pc:docMk/>
            <pc:sldMk cId="695307642" sldId="283"/>
            <ac:spMk id="13" creationId="{DEF702F5-DC0A-4457-6950-39F2E0148D08}"/>
          </ac:spMkLst>
        </pc:spChg>
        <pc:spChg chg="add mod">
          <ac:chgData name="Guangwei Zhang" userId="00c53528-d8f4-413e-b4b0-985264559294" providerId="ADAL" clId="{5F7129DE-E915-C84B-B771-F18B4496AD9E}" dt="2024-07-05T15:40:58.302" v="8757" actId="1076"/>
          <ac:spMkLst>
            <pc:docMk/>
            <pc:sldMk cId="695307642" sldId="283"/>
            <ac:spMk id="14" creationId="{E2D2A6B0-0510-CEBF-55DA-A64D661DEB6B}"/>
          </ac:spMkLst>
        </pc:spChg>
        <pc:spChg chg="add mod">
          <ac:chgData name="Guangwei Zhang" userId="00c53528-d8f4-413e-b4b0-985264559294" providerId="ADAL" clId="{5F7129DE-E915-C84B-B771-F18B4496AD9E}" dt="2024-07-05T15:33:50.978" v="8693" actId="20577"/>
          <ac:spMkLst>
            <pc:docMk/>
            <pc:sldMk cId="695307642" sldId="283"/>
            <ac:spMk id="16" creationId="{81920C01-DCC5-308E-92D9-B3C99BA59687}"/>
          </ac:spMkLst>
        </pc:spChg>
        <pc:spChg chg="add mod">
          <ac:chgData name="Guangwei Zhang" userId="00c53528-d8f4-413e-b4b0-985264559294" providerId="ADAL" clId="{5F7129DE-E915-C84B-B771-F18B4496AD9E}" dt="2024-07-05T15:25:56.476" v="8628" actId="571"/>
          <ac:spMkLst>
            <pc:docMk/>
            <pc:sldMk cId="695307642" sldId="283"/>
            <ac:spMk id="18" creationId="{FEB0EBD4-C547-A83B-77A7-4FDB472F1A77}"/>
          </ac:spMkLst>
        </pc:spChg>
        <pc:spChg chg="add mod">
          <ac:chgData name="Guangwei Zhang" userId="00c53528-d8f4-413e-b4b0-985264559294" providerId="ADAL" clId="{5F7129DE-E915-C84B-B771-F18B4496AD9E}" dt="2024-07-05T15:34:34.906" v="8705" actId="20577"/>
          <ac:spMkLst>
            <pc:docMk/>
            <pc:sldMk cId="695307642" sldId="283"/>
            <ac:spMk id="20" creationId="{1E9DBA6E-D008-6D5C-9235-187D1DA08659}"/>
          </ac:spMkLst>
        </pc:spChg>
        <pc:spChg chg="add mod">
          <ac:chgData name="Guangwei Zhang" userId="00c53528-d8f4-413e-b4b0-985264559294" providerId="ADAL" clId="{5F7129DE-E915-C84B-B771-F18B4496AD9E}" dt="2024-07-05T15:34:32.303" v="8702" actId="20577"/>
          <ac:spMkLst>
            <pc:docMk/>
            <pc:sldMk cId="695307642" sldId="283"/>
            <ac:spMk id="22" creationId="{7B1E5D5B-7766-D705-C763-5E4C6A8A9C56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3" creationId="{B1A86D40-E94F-C15F-0929-3A362D060603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4" creationId="{30D6F996-EE12-5020-3DC5-4EA699B7F488}"/>
          </ac:spMkLst>
        </pc:spChg>
        <pc:spChg chg="add mod">
          <ac:chgData name="Guangwei Zhang" userId="00c53528-d8f4-413e-b4b0-985264559294" providerId="ADAL" clId="{5F7129DE-E915-C84B-B771-F18B4496AD9E}" dt="2024-07-06T15:22:25.320" v="10056" actId="20577"/>
          <ac:spMkLst>
            <pc:docMk/>
            <pc:sldMk cId="695307642" sldId="283"/>
            <ac:spMk id="27" creationId="{789CABFA-36EA-EAD0-3FCF-F68B9247B852}"/>
          </ac:spMkLst>
        </pc:spChg>
        <pc:spChg chg="add mod">
          <ac:chgData name="Guangwei Zhang" userId="00c53528-d8f4-413e-b4b0-985264559294" providerId="ADAL" clId="{5F7129DE-E915-C84B-B771-F18B4496AD9E}" dt="2024-07-05T15:35:25.179" v="8739" actId="20577"/>
          <ac:spMkLst>
            <pc:docMk/>
            <pc:sldMk cId="695307642" sldId="283"/>
            <ac:spMk id="28" creationId="{137104CC-AE2F-C696-3ACA-BBFA7615A047}"/>
          </ac:spMkLst>
        </pc:spChg>
        <pc:spChg chg="add mod">
          <ac:chgData name="Guangwei Zhang" userId="00c53528-d8f4-413e-b4b0-985264559294" providerId="ADAL" clId="{5F7129DE-E915-C84B-B771-F18B4496AD9E}" dt="2024-07-05T15:35:21.939" v="8736" actId="20577"/>
          <ac:spMkLst>
            <pc:docMk/>
            <pc:sldMk cId="695307642" sldId="283"/>
            <ac:spMk id="29" creationId="{DED57B3C-A0C9-87FD-8CDA-7B29E1EF555E}"/>
          </ac:spMkLst>
        </pc:sp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6" creationId="{ED548D6B-F0F2-F3DB-0E98-69A3793CF829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8" creationId="{7FDD1287-D1DC-5FD4-31F4-6500E965EF12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10" creationId="{9B690E1F-975A-DEC4-7E73-FB2375C18D5D}"/>
          </ac:cxnSpMkLst>
        </pc:cxnChg>
        <pc:cxnChg chg="add mod">
          <ac:chgData name="Guangwei Zhang" userId="00c53528-d8f4-413e-b4b0-985264559294" providerId="ADAL" clId="{5F7129DE-E915-C84B-B771-F18B4496AD9E}" dt="2024-07-05T15:34:20.277" v="8695" actId="14100"/>
          <ac:cxnSpMkLst>
            <pc:docMk/>
            <pc:sldMk cId="695307642" sldId="283"/>
            <ac:cxnSpMk id="17" creationId="{95154E5C-2FAF-7285-1108-3A917F2FA2CC}"/>
          </ac:cxnSpMkLst>
        </pc:cxnChg>
        <pc:cxnChg chg="add mod">
          <ac:chgData name="Guangwei Zhang" userId="00c53528-d8f4-413e-b4b0-985264559294" providerId="ADAL" clId="{5F7129DE-E915-C84B-B771-F18B4496AD9E}" dt="2024-07-05T15:34:30.379" v="8699" actId="1076"/>
          <ac:cxnSpMkLst>
            <pc:docMk/>
            <pc:sldMk cId="695307642" sldId="283"/>
            <ac:cxnSpMk id="19" creationId="{605B5DEB-39EF-7D65-1E5C-2D80FE3826A5}"/>
          </ac:cxnSpMkLst>
        </pc:cxnChg>
        <pc:cxnChg chg="add mod">
          <ac:chgData name="Guangwei Zhang" userId="00c53528-d8f4-413e-b4b0-985264559294" providerId="ADAL" clId="{5F7129DE-E915-C84B-B771-F18B4496AD9E}" dt="2024-07-05T15:34:27.427" v="8698" actId="1076"/>
          <ac:cxnSpMkLst>
            <pc:docMk/>
            <pc:sldMk cId="695307642" sldId="283"/>
            <ac:cxnSpMk id="21" creationId="{84DBC6F8-19DC-F70A-059A-A1D8E559FFF9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6T15:23:29.269" v="10078" actId="1076"/>
        <pc:sldMkLst>
          <pc:docMk/>
          <pc:sldMk cId="2602387806" sldId="284"/>
        </pc:sldMkLst>
        <pc:spChg chg="mod">
          <ac:chgData name="Guangwei Zhang" userId="00c53528-d8f4-413e-b4b0-985264559294" providerId="ADAL" clId="{5F7129DE-E915-C84B-B771-F18B4496AD9E}" dt="2024-07-05T16:52:19.908" v="9927" actId="20577"/>
          <ac:spMkLst>
            <pc:docMk/>
            <pc:sldMk cId="2602387806" sldId="284"/>
            <ac:spMk id="3" creationId="{A0CCC158-9A08-4FC7-CFD7-C050AC073EE0}"/>
          </ac:spMkLst>
        </pc:spChg>
        <pc:picChg chg="add mod">
          <ac:chgData name="Guangwei Zhang" userId="00c53528-d8f4-413e-b4b0-985264559294" providerId="ADAL" clId="{5F7129DE-E915-C84B-B771-F18B4496AD9E}" dt="2024-07-06T15:23:29.269" v="10078" actId="1076"/>
          <ac:picMkLst>
            <pc:docMk/>
            <pc:sldMk cId="2602387806" sldId="284"/>
            <ac:picMk id="4" creationId="{F765BA5F-1B8A-CDF1-5CB9-796D203840A5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5T16:24:00.187" v="9309" actId="1076"/>
        <pc:sldMkLst>
          <pc:docMk/>
          <pc:sldMk cId="1514423583" sldId="285"/>
        </pc:sldMkLst>
        <pc:spChg chg="mod">
          <ac:chgData name="Guangwei Zhang" userId="00c53528-d8f4-413e-b4b0-985264559294" providerId="ADAL" clId="{5F7129DE-E915-C84B-B771-F18B4496AD9E}" dt="2024-07-05T16:08:23.188" v="8889" actId="20577"/>
          <ac:spMkLst>
            <pc:docMk/>
            <pc:sldMk cId="1514423583" sldId="285"/>
            <ac:spMk id="3" creationId="{4FA1FEB8-6CAF-1B9F-06C1-C8D4F1912B50}"/>
          </ac:spMkLst>
        </pc:spChg>
        <pc:spChg chg="add mod">
          <ac:chgData name="Guangwei Zhang" userId="00c53528-d8f4-413e-b4b0-985264559294" providerId="ADAL" clId="{5F7129DE-E915-C84B-B771-F18B4496AD9E}" dt="2024-07-05T16:17:16.521" v="9238" actId="20577"/>
          <ac:spMkLst>
            <pc:docMk/>
            <pc:sldMk cId="1514423583" sldId="285"/>
            <ac:spMk id="6" creationId="{9A139B74-392E-D058-3873-8EFAD6215779}"/>
          </ac:spMkLst>
        </pc:spChg>
        <pc:spChg chg="add mod">
          <ac:chgData name="Guangwei Zhang" userId="00c53528-d8f4-413e-b4b0-985264559294" providerId="ADAL" clId="{5F7129DE-E915-C84B-B771-F18B4496AD9E}" dt="2024-07-05T16:18:58.149" v="9257" actId="20577"/>
          <ac:spMkLst>
            <pc:docMk/>
            <pc:sldMk cId="1514423583" sldId="285"/>
            <ac:spMk id="7" creationId="{8826B3AA-BAC1-6B42-AD27-E36CD1D4989F}"/>
          </ac:spMkLst>
        </pc:spChg>
        <pc:picChg chg="add mod">
          <ac:chgData name="Guangwei Zhang" userId="00c53528-d8f4-413e-b4b0-985264559294" providerId="ADAL" clId="{5F7129DE-E915-C84B-B771-F18B4496AD9E}" dt="2024-07-05T16:08:25.571" v="8890" actId="1076"/>
          <ac:picMkLst>
            <pc:docMk/>
            <pc:sldMk cId="1514423583" sldId="285"/>
            <ac:picMk id="4" creationId="{AA34094A-443C-F950-38C9-AC77500B2ECF}"/>
          </ac:picMkLst>
        </pc:picChg>
        <pc:picChg chg="add mod">
          <ac:chgData name="Guangwei Zhang" userId="00c53528-d8f4-413e-b4b0-985264559294" providerId="ADAL" clId="{5F7129DE-E915-C84B-B771-F18B4496AD9E}" dt="2024-07-05T16:15:27.246" v="9194" actId="1076"/>
          <ac:picMkLst>
            <pc:docMk/>
            <pc:sldMk cId="1514423583" sldId="285"/>
            <ac:picMk id="8" creationId="{CE137356-9287-0DB3-69D9-0AA98C880DB1}"/>
          </ac:picMkLst>
        </pc:picChg>
        <pc:picChg chg="add del mod">
          <ac:chgData name="Guangwei Zhang" userId="00c53528-d8f4-413e-b4b0-985264559294" providerId="ADAL" clId="{5F7129DE-E915-C84B-B771-F18B4496AD9E}" dt="2024-07-05T16:16:29.228" v="9199" actId="478"/>
          <ac:picMkLst>
            <pc:docMk/>
            <pc:sldMk cId="1514423583" sldId="285"/>
            <ac:picMk id="9" creationId="{56C6CA05-03CB-0447-7075-B2AE4604E62A}"/>
          </ac:picMkLst>
        </pc:picChg>
        <pc:picChg chg="add mod">
          <ac:chgData name="Guangwei Zhang" userId="00c53528-d8f4-413e-b4b0-985264559294" providerId="ADAL" clId="{5F7129DE-E915-C84B-B771-F18B4496AD9E}" dt="2024-07-05T16:16:35.893" v="9202" actId="1076"/>
          <ac:picMkLst>
            <pc:docMk/>
            <pc:sldMk cId="1514423583" sldId="285"/>
            <ac:picMk id="10" creationId="{2E538D73-6885-5ABC-06A6-920B9B401540}"/>
          </ac:picMkLst>
        </pc:picChg>
        <pc:picChg chg="add mod">
          <ac:chgData name="Guangwei Zhang" userId="00c53528-d8f4-413e-b4b0-985264559294" providerId="ADAL" clId="{5F7129DE-E915-C84B-B771-F18B4496AD9E}" dt="2024-07-05T16:24:00.187" v="9309" actId="1076"/>
          <ac:picMkLst>
            <pc:docMk/>
            <pc:sldMk cId="1514423583" sldId="285"/>
            <ac:picMk id="11" creationId="{37F9CD28-D5DE-7C15-C4A2-285797418FE6}"/>
          </ac:picMkLst>
        </pc:picChg>
      </pc:sldChg>
      <pc:sldChg chg="addSp modSp new mod modAnim">
        <pc:chgData name="Guangwei Zhang" userId="00c53528-d8f4-413e-b4b0-985264559294" providerId="ADAL" clId="{5F7129DE-E915-C84B-B771-F18B4496AD9E}" dt="2024-07-08T15:20:15.613" v="10482" actId="1076"/>
        <pc:sldMkLst>
          <pc:docMk/>
          <pc:sldMk cId="1579991582" sldId="286"/>
        </pc:sldMkLst>
        <pc:spChg chg="mod">
          <ac:chgData name="Guangwei Zhang" userId="00c53528-d8f4-413e-b4b0-985264559294" providerId="ADAL" clId="{5F7129DE-E915-C84B-B771-F18B4496AD9E}" dt="2024-07-05T16:39:00.420" v="9712" actId="20577"/>
          <ac:spMkLst>
            <pc:docMk/>
            <pc:sldMk cId="1579991582" sldId="286"/>
            <ac:spMk id="3" creationId="{AA93BEB3-EC63-7743-E957-EF7C7A9436D7}"/>
          </ac:spMkLst>
        </pc:spChg>
        <pc:spChg chg="add mod">
          <ac:chgData name="Guangwei Zhang" userId="00c53528-d8f4-413e-b4b0-985264559294" providerId="ADAL" clId="{5F7129DE-E915-C84B-B771-F18B4496AD9E}" dt="2024-07-08T15:19:30.829" v="10468" actId="313"/>
          <ac:spMkLst>
            <pc:docMk/>
            <pc:sldMk cId="1579991582" sldId="286"/>
            <ac:spMk id="4" creationId="{7C6639B7-B16D-77CC-DA33-6B06E2FA9B21}"/>
          </ac:spMkLst>
        </pc:spChg>
        <pc:spChg chg="add mod">
          <ac:chgData name="Guangwei Zhang" userId="00c53528-d8f4-413e-b4b0-985264559294" providerId="ADAL" clId="{5F7129DE-E915-C84B-B771-F18B4496AD9E}" dt="2024-07-05T16:41:01.720" v="9890" actId="1076"/>
          <ac:spMkLst>
            <pc:docMk/>
            <pc:sldMk cId="1579991582" sldId="286"/>
            <ac:spMk id="5" creationId="{38B06AE2-97DB-A7DF-CBCD-0DBDF800666C}"/>
          </ac:spMkLst>
        </pc:spChg>
        <pc:spChg chg="add mod">
          <ac:chgData name="Guangwei Zhang" userId="00c53528-d8f4-413e-b4b0-985264559294" providerId="ADAL" clId="{5F7129DE-E915-C84B-B771-F18B4496AD9E}" dt="2024-07-08T15:20:15.613" v="10482" actId="1076"/>
          <ac:spMkLst>
            <pc:docMk/>
            <pc:sldMk cId="1579991582" sldId="286"/>
            <ac:spMk id="8" creationId="{455FE4C9-51F4-D687-D3F5-3CEC035DF576}"/>
          </ac:spMkLst>
        </pc:spChg>
        <pc:picChg chg="add mod">
          <ac:chgData name="Guangwei Zhang" userId="00c53528-d8f4-413e-b4b0-985264559294" providerId="ADAL" clId="{5F7129DE-E915-C84B-B771-F18B4496AD9E}" dt="2024-07-08T15:20:15.613" v="10482" actId="1076"/>
          <ac:picMkLst>
            <pc:docMk/>
            <pc:sldMk cId="1579991582" sldId="286"/>
            <ac:picMk id="7" creationId="{53A21878-D19F-E3F9-3294-55CD038186AA}"/>
          </ac:picMkLst>
        </pc:picChg>
        <pc:cxnChg chg="add mod">
          <ac:chgData name="Guangwei Zhang" userId="00c53528-d8f4-413e-b4b0-985264559294" providerId="ADAL" clId="{5F7129DE-E915-C84B-B771-F18B4496AD9E}" dt="2024-07-05T16:41:01.720" v="9890" actId="1076"/>
          <ac:cxnSpMkLst>
            <pc:docMk/>
            <pc:sldMk cId="1579991582" sldId="286"/>
            <ac:cxnSpMk id="6" creationId="{FE81D453-5820-BA76-418E-433F9E9256D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40.372" v="9966" actId="20577"/>
        <pc:sldMkLst>
          <pc:docMk/>
          <pc:sldMk cId="1890346759" sldId="287"/>
        </pc:sldMkLst>
        <pc:spChg chg="mod">
          <ac:chgData name="Guangwei Zhang" userId="00c53528-d8f4-413e-b4b0-985264559294" providerId="ADAL" clId="{5F7129DE-E915-C84B-B771-F18B4496AD9E}" dt="2024-07-05T16:52:40.372" v="9966" actId="20577"/>
          <ac:spMkLst>
            <pc:docMk/>
            <pc:sldMk cId="1890346759" sldId="287"/>
            <ac:spMk id="3" creationId="{47817C8F-C5ED-D10E-39EC-B6ED9151CC79}"/>
          </ac:spMkLst>
        </pc:spChg>
        <pc:spChg chg="add del mod">
          <ac:chgData name="Guangwei Zhang" userId="00c53528-d8f4-413e-b4b0-985264559294" providerId="ADAL" clId="{5F7129DE-E915-C84B-B771-F18B4496AD9E}" dt="2024-07-05T16:30:55.322" v="9508" actId="478"/>
          <ac:spMkLst>
            <pc:docMk/>
            <pc:sldMk cId="1890346759" sldId="287"/>
            <ac:spMk id="5" creationId="{02190396-FD37-8D40-A698-FED981862CBB}"/>
          </ac:spMkLst>
        </pc:spChg>
        <pc:spChg chg="add mod">
          <ac:chgData name="Guangwei Zhang" userId="00c53528-d8f4-413e-b4b0-985264559294" providerId="ADAL" clId="{5F7129DE-E915-C84B-B771-F18B4496AD9E}" dt="2024-07-05T16:32:21.246" v="9551" actId="20577"/>
          <ac:spMkLst>
            <pc:docMk/>
            <pc:sldMk cId="1890346759" sldId="287"/>
            <ac:spMk id="6" creationId="{5A290E40-A890-47D6-2771-B1080C31F2A4}"/>
          </ac:spMkLst>
        </pc:spChg>
        <pc:spChg chg="add mod">
          <ac:chgData name="Guangwei Zhang" userId="00c53528-d8f4-413e-b4b0-985264559294" providerId="ADAL" clId="{5F7129DE-E915-C84B-B771-F18B4496AD9E}" dt="2024-07-05T16:34:57.557" v="9619" actId="1076"/>
          <ac:spMkLst>
            <pc:docMk/>
            <pc:sldMk cId="1890346759" sldId="287"/>
            <ac:spMk id="9" creationId="{679E8688-7951-918A-DF88-73F677822C8C}"/>
          </ac:spMkLst>
        </pc:spChg>
        <pc:picChg chg="add mod">
          <ac:chgData name="Guangwei Zhang" userId="00c53528-d8f4-413e-b4b0-985264559294" providerId="ADAL" clId="{5F7129DE-E915-C84B-B771-F18B4496AD9E}" dt="2024-07-05T16:32:58.859" v="9555" actId="1076"/>
          <ac:picMkLst>
            <pc:docMk/>
            <pc:sldMk cId="1890346759" sldId="287"/>
            <ac:picMk id="7" creationId="{E34E06F8-ECB9-39B6-9F56-723D9A2FE4E3}"/>
          </ac:picMkLst>
        </pc:picChg>
        <pc:picChg chg="add mod">
          <ac:chgData name="Guangwei Zhang" userId="00c53528-d8f4-413e-b4b0-985264559294" providerId="ADAL" clId="{5F7129DE-E915-C84B-B771-F18B4496AD9E}" dt="2024-07-05T16:33:05.878" v="9556"/>
          <ac:picMkLst>
            <pc:docMk/>
            <pc:sldMk cId="1890346759" sldId="287"/>
            <ac:picMk id="8" creationId="{760847CA-9F6B-6172-A301-2C87914A43C1}"/>
          </ac:picMkLst>
        </pc:picChg>
      </pc:sldChg>
      <pc:sldChg chg="new del">
        <pc:chgData name="Guangwei Zhang" userId="00c53528-d8f4-413e-b4b0-985264559294" providerId="ADAL" clId="{5F7129DE-E915-C84B-B771-F18B4496AD9E}" dt="2024-07-05T16:29:11.074" v="9438" actId="2696"/>
        <pc:sldMkLst>
          <pc:docMk/>
          <pc:sldMk cId="2508692636" sldId="287"/>
        </pc:sldMkLst>
      </pc:sldChg>
      <pc:sldChg chg="addSp delSp modSp new mod modNotesTx">
        <pc:chgData name="Guangwei Zhang" userId="00c53528-d8f4-413e-b4b0-985264559294" providerId="ADAL" clId="{5F7129DE-E915-C84B-B771-F18B4496AD9E}" dt="2024-07-08T15:25:31.372" v="11001" actId="207"/>
        <pc:sldMkLst>
          <pc:docMk/>
          <pc:sldMk cId="2970066269" sldId="288"/>
        </pc:sldMkLst>
        <pc:spChg chg="mod">
          <ac:chgData name="Guangwei Zhang" userId="00c53528-d8f4-413e-b4b0-985264559294" providerId="ADAL" clId="{5F7129DE-E915-C84B-B771-F18B4496AD9E}" dt="2024-07-08T15:20:39.806" v="10528" actId="20577"/>
          <ac:spMkLst>
            <pc:docMk/>
            <pc:sldMk cId="2970066269" sldId="288"/>
            <ac:spMk id="3" creationId="{6C9AAE57-252B-5CF1-0722-FF60502C8A62}"/>
          </ac:spMkLst>
        </pc:spChg>
        <pc:spChg chg="add mod">
          <ac:chgData name="Guangwei Zhang" userId="00c53528-d8f4-413e-b4b0-985264559294" providerId="ADAL" clId="{5F7129DE-E915-C84B-B771-F18B4496AD9E}" dt="2024-07-08T15:24:03.018" v="10984" actId="20577"/>
          <ac:spMkLst>
            <pc:docMk/>
            <pc:sldMk cId="2970066269" sldId="288"/>
            <ac:spMk id="4" creationId="{A668E462-5D55-9DDF-4CF1-0E49701B7ACC}"/>
          </ac:spMkLst>
        </pc:spChg>
        <pc:spChg chg="add mod">
          <ac:chgData name="Guangwei Zhang" userId="00c53528-d8f4-413e-b4b0-985264559294" providerId="ADAL" clId="{5F7129DE-E915-C84B-B771-F18B4496AD9E}" dt="2024-07-08T15:25:31.372" v="11001" actId="207"/>
          <ac:spMkLst>
            <pc:docMk/>
            <pc:sldMk cId="2970066269" sldId="288"/>
            <ac:spMk id="5" creationId="{726F4827-7996-D2B2-9BEC-5F28937659D7}"/>
          </ac:spMkLst>
        </pc:spChg>
        <pc:spChg chg="add del mod">
          <ac:chgData name="Guangwei Zhang" userId="00c53528-d8f4-413e-b4b0-985264559294" providerId="ADAL" clId="{5F7129DE-E915-C84B-B771-F18B4496AD9E}" dt="2024-07-08T15:25:23.452" v="10999" actId="478"/>
          <ac:spMkLst>
            <pc:docMk/>
            <pc:sldMk cId="2970066269" sldId="288"/>
            <ac:spMk id="6" creationId="{EC2B8559-AE0E-6E73-370D-64E73F30E62E}"/>
          </ac:spMkLst>
        </pc:spChg>
        <pc:cxnChg chg="add del mod">
          <ac:chgData name="Guangwei Zhang" userId="00c53528-d8f4-413e-b4b0-985264559294" providerId="ADAL" clId="{5F7129DE-E915-C84B-B771-F18B4496AD9E}" dt="2024-07-08T15:25:23.452" v="10999" actId="478"/>
          <ac:cxnSpMkLst>
            <pc:docMk/>
            <pc:sldMk cId="2970066269" sldId="288"/>
            <ac:cxnSpMk id="8" creationId="{D8F0E638-7C0F-61B7-AD68-29FCE3005E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7T15:13:12.358" v="10269" actId="571"/>
        <pc:sldMkLst>
          <pc:docMk/>
          <pc:sldMk cId="843227789" sldId="289"/>
        </pc:sldMkLst>
        <pc:spChg chg="mod">
          <ac:chgData name="Guangwei Zhang" userId="00c53528-d8f4-413e-b4b0-985264559294" providerId="ADAL" clId="{5F7129DE-E915-C84B-B771-F18B4496AD9E}" dt="2024-07-07T15:11:40.105" v="10132" actId="20577"/>
          <ac:spMkLst>
            <pc:docMk/>
            <pc:sldMk cId="843227789" sldId="289"/>
            <ac:spMk id="3" creationId="{A552A7CB-BB81-E82F-D742-1401AB938B4D}"/>
          </ac:spMkLst>
        </pc:spChg>
        <pc:spChg chg="add mod">
          <ac:chgData name="Guangwei Zhang" userId="00c53528-d8f4-413e-b4b0-985264559294" providerId="ADAL" clId="{5F7129DE-E915-C84B-B771-F18B4496AD9E}" dt="2024-07-07T15:11:56.438" v="10180" actId="1076"/>
          <ac:spMkLst>
            <pc:docMk/>
            <pc:sldMk cId="843227789" sldId="289"/>
            <ac:spMk id="5" creationId="{AFABB199-DB11-71E7-0D67-C6B3479FBCCA}"/>
          </ac:spMkLst>
        </pc:spChg>
        <pc:spChg chg="add mod">
          <ac:chgData name="Guangwei Zhang" userId="00c53528-d8f4-413e-b4b0-985264559294" providerId="ADAL" clId="{5F7129DE-E915-C84B-B771-F18B4496AD9E}" dt="2024-07-07T15:12:01.415" v="10183" actId="20577"/>
          <ac:spMkLst>
            <pc:docMk/>
            <pc:sldMk cId="843227789" sldId="289"/>
            <ac:spMk id="6" creationId="{B68B1493-32E4-6194-2F2B-2C31A77AE478}"/>
          </ac:spMkLst>
        </pc:spChg>
        <pc:spChg chg="add mod">
          <ac:chgData name="Guangwei Zhang" userId="00c53528-d8f4-413e-b4b0-985264559294" providerId="ADAL" clId="{5F7129DE-E915-C84B-B771-F18B4496AD9E}" dt="2024-07-07T15:12:13.281" v="10192" actId="20577"/>
          <ac:spMkLst>
            <pc:docMk/>
            <pc:sldMk cId="843227789" sldId="289"/>
            <ac:spMk id="7" creationId="{14C765F9-7A8D-5FDE-49F3-8460832E0066}"/>
          </ac:spMkLst>
        </pc:spChg>
        <pc:spChg chg="add mod">
          <ac:chgData name="Guangwei Zhang" userId="00c53528-d8f4-413e-b4b0-985264559294" providerId="ADAL" clId="{5F7129DE-E915-C84B-B771-F18B4496AD9E}" dt="2024-07-07T15:12:11.229" v="10191" actId="1076"/>
          <ac:spMkLst>
            <pc:docMk/>
            <pc:sldMk cId="843227789" sldId="289"/>
            <ac:spMk id="8" creationId="{D71C22D8-FD49-C8C4-0DBD-47257BA33EEB}"/>
          </ac:spMkLst>
        </pc:spChg>
        <pc:spChg chg="add mod">
          <ac:chgData name="Guangwei Zhang" userId="00c53528-d8f4-413e-b4b0-985264559294" providerId="ADAL" clId="{5F7129DE-E915-C84B-B771-F18B4496AD9E}" dt="2024-07-07T15:12:17.035" v="10194" actId="20577"/>
          <ac:spMkLst>
            <pc:docMk/>
            <pc:sldMk cId="843227789" sldId="289"/>
            <ac:spMk id="9" creationId="{41060583-7730-CD34-116D-D23A146DF222}"/>
          </ac:spMkLst>
        </pc:spChg>
        <pc:spChg chg="add mod">
          <ac:chgData name="Guangwei Zhang" userId="00c53528-d8f4-413e-b4b0-985264559294" providerId="ADAL" clId="{5F7129DE-E915-C84B-B771-F18B4496AD9E}" dt="2024-07-07T15:12:20.023" v="10196" actId="20577"/>
          <ac:spMkLst>
            <pc:docMk/>
            <pc:sldMk cId="843227789" sldId="289"/>
            <ac:spMk id="10" creationId="{0451326E-324B-8571-DF22-A3D5D9AAA31E}"/>
          </ac:spMkLst>
        </pc:spChg>
        <pc:spChg chg="add mod">
          <ac:chgData name="Guangwei Zhang" userId="00c53528-d8f4-413e-b4b0-985264559294" providerId="ADAL" clId="{5F7129DE-E915-C84B-B771-F18B4496AD9E}" dt="2024-07-07T15:13:05.452" v="10267" actId="1076"/>
          <ac:spMkLst>
            <pc:docMk/>
            <pc:sldMk cId="843227789" sldId="289"/>
            <ac:spMk id="21" creationId="{782F1B2E-F7E7-572D-D190-A8CA37F4E909}"/>
          </ac:spMkLst>
        </pc:spChg>
        <pc:spChg chg="add">
          <ac:chgData name="Guangwei Zhang" userId="00c53528-d8f4-413e-b4b0-985264559294" providerId="ADAL" clId="{5F7129DE-E915-C84B-B771-F18B4496AD9E}" dt="2024-07-07T15:13:10.167" v="10268" actId="11529"/>
          <ac:spMkLst>
            <pc:docMk/>
            <pc:sldMk cId="843227789" sldId="289"/>
            <ac:spMk id="22" creationId="{C6B123F1-7A07-0B9F-B24C-66245F6A409F}"/>
          </ac:spMkLst>
        </pc:spChg>
        <pc:spChg chg="add mod">
          <ac:chgData name="Guangwei Zhang" userId="00c53528-d8f4-413e-b4b0-985264559294" providerId="ADAL" clId="{5F7129DE-E915-C84B-B771-F18B4496AD9E}" dt="2024-07-07T15:13:12.358" v="10269" actId="571"/>
          <ac:spMkLst>
            <pc:docMk/>
            <pc:sldMk cId="843227789" sldId="289"/>
            <ac:spMk id="23" creationId="{2351478F-53A5-DB1B-A661-04BCE9FD939B}"/>
          </ac:spMkLst>
        </pc:spChg>
        <pc:picChg chg="add mod">
          <ac:chgData name="Guangwei Zhang" userId="00c53528-d8f4-413e-b4b0-985264559294" providerId="ADAL" clId="{5F7129DE-E915-C84B-B771-F18B4496AD9E}" dt="2024-07-07T15:11:46.677" v="10138" actId="1076"/>
          <ac:picMkLst>
            <pc:docMk/>
            <pc:sldMk cId="843227789" sldId="289"/>
            <ac:picMk id="4" creationId="{51A301AE-425A-2545-AF78-60511C2ADF28}"/>
          </ac:picMkLst>
        </pc:picChg>
        <pc:cxnChg chg="add">
          <ac:chgData name="Guangwei Zhang" userId="00c53528-d8f4-413e-b4b0-985264559294" providerId="ADAL" clId="{5F7129DE-E915-C84B-B771-F18B4496AD9E}" dt="2024-07-07T15:12:24.007" v="10197" actId="11529"/>
          <ac:cxnSpMkLst>
            <pc:docMk/>
            <pc:sldMk cId="843227789" sldId="289"/>
            <ac:cxnSpMk id="12" creationId="{6F2042F5-F8E5-8FEA-29E3-4C16D36BA0CF}"/>
          </ac:cxnSpMkLst>
        </pc:cxnChg>
        <pc:cxnChg chg="add">
          <ac:chgData name="Guangwei Zhang" userId="00c53528-d8f4-413e-b4b0-985264559294" providerId="ADAL" clId="{5F7129DE-E915-C84B-B771-F18B4496AD9E}" dt="2024-07-07T15:12:28.764" v="10198" actId="11529"/>
          <ac:cxnSpMkLst>
            <pc:docMk/>
            <pc:sldMk cId="843227789" sldId="289"/>
            <ac:cxnSpMk id="14" creationId="{BFE318E4-A850-C3C1-48EE-895BC46ABFDD}"/>
          </ac:cxnSpMkLst>
        </pc:cxnChg>
        <pc:cxnChg chg="add">
          <ac:chgData name="Guangwei Zhang" userId="00c53528-d8f4-413e-b4b0-985264559294" providerId="ADAL" clId="{5F7129DE-E915-C84B-B771-F18B4496AD9E}" dt="2024-07-07T15:12:31.987" v="10199" actId="11529"/>
          <ac:cxnSpMkLst>
            <pc:docMk/>
            <pc:sldMk cId="843227789" sldId="289"/>
            <ac:cxnSpMk id="16" creationId="{52F50431-A2DA-EA20-593B-8F948C96636B}"/>
          </ac:cxnSpMkLst>
        </pc:cxnChg>
        <pc:cxnChg chg="add del mod">
          <ac:chgData name="Guangwei Zhang" userId="00c53528-d8f4-413e-b4b0-985264559294" providerId="ADAL" clId="{5F7129DE-E915-C84B-B771-F18B4496AD9E}" dt="2024-07-07T15:12:36.264" v="10201" actId="11529"/>
          <ac:cxnSpMkLst>
            <pc:docMk/>
            <pc:sldMk cId="843227789" sldId="289"/>
            <ac:cxnSpMk id="18" creationId="{C25AE82C-98BF-F7B2-1B5D-0DC3CB0F874D}"/>
          </ac:cxnSpMkLst>
        </pc:cxnChg>
        <pc:cxnChg chg="add">
          <ac:chgData name="Guangwei Zhang" userId="00c53528-d8f4-413e-b4b0-985264559294" providerId="ADAL" clId="{5F7129DE-E915-C84B-B771-F18B4496AD9E}" dt="2024-07-07T15:12:41.861" v="10202" actId="11529"/>
          <ac:cxnSpMkLst>
            <pc:docMk/>
            <pc:sldMk cId="843227789" sldId="289"/>
            <ac:cxnSpMk id="20" creationId="{705499B5-56BB-9FC4-B2BA-E8625BA5B46E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8T15:37:14.402" v="11797" actId="20577"/>
        <pc:sldMkLst>
          <pc:docMk/>
          <pc:sldMk cId="3539141337" sldId="290"/>
        </pc:sldMkLst>
        <pc:spChg chg="mod">
          <ac:chgData name="Guangwei Zhang" userId="00c53528-d8f4-413e-b4b0-985264559294" providerId="ADAL" clId="{5F7129DE-E915-C84B-B771-F18B4496AD9E}" dt="2024-07-08T15:26:10.387" v="11014" actId="20577"/>
          <ac:spMkLst>
            <pc:docMk/>
            <pc:sldMk cId="3539141337" sldId="290"/>
            <ac:spMk id="3" creationId="{D8AA5AF9-FC6B-5931-4295-250B07477696}"/>
          </ac:spMkLst>
        </pc:spChg>
        <pc:spChg chg="add mod">
          <ac:chgData name="Guangwei Zhang" userId="00c53528-d8f4-413e-b4b0-985264559294" providerId="ADAL" clId="{5F7129DE-E915-C84B-B771-F18B4496AD9E}" dt="2024-07-08T15:37:14.402" v="11797" actId="20577"/>
          <ac:spMkLst>
            <pc:docMk/>
            <pc:sldMk cId="3539141337" sldId="290"/>
            <ac:spMk id="4" creationId="{619006C4-8F71-2BA5-B554-5643B6A3C454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5" creationId="{7F459B38-2619-3690-1578-21875D352839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6" creationId="{356FE59B-8E51-29E0-BD1E-00C5CA66B421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7" creationId="{67D34516-E29B-7C3E-8919-5E71D3A4AC5B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8" creationId="{30F98C63-B6B5-8023-73D1-904D4BD0FC4D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9" creationId="{87A9C1BC-A026-322A-E44D-2B04837CFF7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0" creationId="{AC7E7CED-A194-D733-26C5-0255151B355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1" creationId="{29E60ECE-45D3-6FA7-0908-309D0B28D107}"/>
          </ac:spMkLst>
        </pc:spChg>
        <pc:spChg chg="add mod">
          <ac:chgData name="Guangwei Zhang" userId="00c53528-d8f4-413e-b4b0-985264559294" providerId="ADAL" clId="{5F7129DE-E915-C84B-B771-F18B4496AD9E}" dt="2024-07-08T15:28:58.847" v="11143" actId="1076"/>
          <ac:spMkLst>
            <pc:docMk/>
            <pc:sldMk cId="3539141337" sldId="290"/>
            <ac:spMk id="19" creationId="{665DBE59-6128-C91B-D9F0-9A274310B7CA}"/>
          </ac:spMkLst>
        </pc:spChg>
        <pc:spChg chg="add mod">
          <ac:chgData name="Guangwei Zhang" userId="00c53528-d8f4-413e-b4b0-985264559294" providerId="ADAL" clId="{5F7129DE-E915-C84B-B771-F18B4496AD9E}" dt="2024-07-08T15:29:06.373" v="11164" actId="1076"/>
          <ac:spMkLst>
            <pc:docMk/>
            <pc:sldMk cId="3539141337" sldId="290"/>
            <ac:spMk id="20" creationId="{F6A15EF9-55BB-D184-C890-486EF856723A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21" creationId="{D12AE0A4-0C11-2EA0-59ED-ECE70474E4AC}"/>
          </ac:spMkLst>
        </pc:spChg>
        <pc:spChg chg="add mod">
          <ac:chgData name="Guangwei Zhang" userId="00c53528-d8f4-413e-b4b0-985264559294" providerId="ADAL" clId="{5F7129DE-E915-C84B-B771-F18B4496AD9E}" dt="2024-07-08T15:29:14.747" v="11179" actId="1076"/>
          <ac:spMkLst>
            <pc:docMk/>
            <pc:sldMk cId="3539141337" sldId="290"/>
            <ac:spMk id="22" creationId="{3C194709-CA37-59BD-24E4-7090EAA6F0B3}"/>
          </ac:spMkLst>
        </pc:spChg>
        <pc:spChg chg="add mod">
          <ac:chgData name="Guangwei Zhang" userId="00c53528-d8f4-413e-b4b0-985264559294" providerId="ADAL" clId="{5F7129DE-E915-C84B-B771-F18B4496AD9E}" dt="2024-07-08T15:29:19.110" v="11182" actId="20577"/>
          <ac:spMkLst>
            <pc:docMk/>
            <pc:sldMk cId="3539141337" sldId="290"/>
            <ac:spMk id="23" creationId="{D0F79303-AEB1-ABA9-F7BA-93DFC25282F5}"/>
          </ac:spMkLst>
        </pc:spChg>
        <pc:spChg chg="add mod">
          <ac:chgData name="Guangwei Zhang" userId="00c53528-d8f4-413e-b4b0-985264559294" providerId="ADAL" clId="{5F7129DE-E915-C84B-B771-F18B4496AD9E}" dt="2024-07-08T15:29:23.465" v="11185" actId="20577"/>
          <ac:spMkLst>
            <pc:docMk/>
            <pc:sldMk cId="3539141337" sldId="290"/>
            <ac:spMk id="24" creationId="{C9730500-527D-326F-4C87-99DBE1C838C8}"/>
          </ac:spMkLst>
        </pc:spChg>
        <pc:spChg chg="add mod">
          <ac:chgData name="Guangwei Zhang" userId="00c53528-d8f4-413e-b4b0-985264559294" providerId="ADAL" clId="{5F7129DE-E915-C84B-B771-F18B4496AD9E}" dt="2024-07-08T15:29:29.332" v="11192" actId="20577"/>
          <ac:spMkLst>
            <pc:docMk/>
            <pc:sldMk cId="3539141337" sldId="290"/>
            <ac:spMk id="25" creationId="{29595FFB-2CA8-8B16-825D-8332B00A6DCB}"/>
          </ac:spMkLst>
        </pc:spChg>
        <pc:spChg chg="add mod">
          <ac:chgData name="Guangwei Zhang" userId="00c53528-d8f4-413e-b4b0-985264559294" providerId="ADAL" clId="{5F7129DE-E915-C84B-B771-F18B4496AD9E}" dt="2024-07-08T15:29:35.224" v="11196" actId="1076"/>
          <ac:spMkLst>
            <pc:docMk/>
            <pc:sldMk cId="3539141337" sldId="290"/>
            <ac:spMk id="26" creationId="{D05CFCEF-A1C2-E9DD-6978-C1486DD01C7C}"/>
          </ac:spMkLst>
        </pc:spChg>
        <pc:spChg chg="add mod">
          <ac:chgData name="Guangwei Zhang" userId="00c53528-d8f4-413e-b4b0-985264559294" providerId="ADAL" clId="{5F7129DE-E915-C84B-B771-F18B4496AD9E}" dt="2024-07-08T15:29:38.265" v="11199" actId="20577"/>
          <ac:spMkLst>
            <pc:docMk/>
            <pc:sldMk cId="3539141337" sldId="290"/>
            <ac:spMk id="27" creationId="{A467A4E5-A8F5-0425-97B3-5AA526EDC7C5}"/>
          </ac:spMkLst>
        </pc:spChg>
        <pc:spChg chg="add mod">
          <ac:chgData name="Guangwei Zhang" userId="00c53528-d8f4-413e-b4b0-985264559294" providerId="ADAL" clId="{5F7129DE-E915-C84B-B771-F18B4496AD9E}" dt="2024-07-08T15:29:43.891" v="11205" actId="20577"/>
          <ac:spMkLst>
            <pc:docMk/>
            <pc:sldMk cId="3539141337" sldId="290"/>
            <ac:spMk id="28" creationId="{45E89CBF-4565-9510-7175-8F8E572BB7A4}"/>
          </ac:spMkLst>
        </pc:spChg>
        <pc:spChg chg="add mod">
          <ac:chgData name="Guangwei Zhang" userId="00c53528-d8f4-413e-b4b0-985264559294" providerId="ADAL" clId="{5F7129DE-E915-C84B-B771-F18B4496AD9E}" dt="2024-07-08T15:29:48.311" v="11212" actId="1076"/>
          <ac:spMkLst>
            <pc:docMk/>
            <pc:sldMk cId="3539141337" sldId="290"/>
            <ac:spMk id="29" creationId="{C6519755-90C0-5C04-69E2-2F436CA148E0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0" creationId="{7D72E536-5853-EB7F-7F1A-16C64C0993D5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1" creationId="{4AB542E8-C6E4-5AF3-8358-815D3EC1690B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2" creationId="{58581F75-25CB-C903-81FD-07B0EEF3BC27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3" creationId="{EAF84A5E-8600-F5D2-4DC2-8319BC121F93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4" creationId="{2B059E3C-50C0-FFF8-C5A6-43C3DAA0CE24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5" creationId="{E29FFFA7-CC64-EFB5-D07C-E0B4ABD06072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6" creationId="{9DBF0B60-3E9E-BFB5-03A5-6CF6AE9B9B5A}"/>
          </ac:spMkLst>
        </pc:spChg>
        <pc:spChg chg="add mod">
          <ac:chgData name="Guangwei Zhang" userId="00c53528-d8f4-413e-b4b0-985264559294" providerId="ADAL" clId="{5F7129DE-E915-C84B-B771-F18B4496AD9E}" dt="2024-07-08T15:35:16.871" v="11697" actId="20577"/>
          <ac:spMkLst>
            <pc:docMk/>
            <pc:sldMk cId="3539141337" sldId="290"/>
            <ac:spMk id="37" creationId="{4E644B50-78A9-C603-3E44-D20AF992D51B}"/>
          </ac:spMkLst>
        </pc:spChg>
        <pc:cxnChg chg="add">
          <ac:chgData name="Guangwei Zhang" userId="00c53528-d8f4-413e-b4b0-985264559294" providerId="ADAL" clId="{5F7129DE-E915-C84B-B771-F18B4496AD9E}" dt="2024-07-08T15:28:10.637" v="11038" actId="11529"/>
          <ac:cxnSpMkLst>
            <pc:docMk/>
            <pc:sldMk cId="3539141337" sldId="290"/>
            <ac:cxnSpMk id="13" creationId="{8CD518A7-BC3F-84FF-6D08-3DDE7DD7BE6E}"/>
          </ac:cxnSpMkLst>
        </pc:cxnChg>
        <pc:cxnChg chg="add mod">
          <ac:chgData name="Guangwei Zhang" userId="00c53528-d8f4-413e-b4b0-985264559294" providerId="ADAL" clId="{5F7129DE-E915-C84B-B771-F18B4496AD9E}" dt="2024-07-08T15:28:12.687" v="11039" actId="571"/>
          <ac:cxnSpMkLst>
            <pc:docMk/>
            <pc:sldMk cId="3539141337" sldId="290"/>
            <ac:cxnSpMk id="14" creationId="{5856C442-601E-224A-4E27-ADF7CD849B41}"/>
          </ac:cxnSpMkLst>
        </pc:cxnChg>
        <pc:cxnChg chg="add mod">
          <ac:chgData name="Guangwei Zhang" userId="00c53528-d8f4-413e-b4b0-985264559294" providerId="ADAL" clId="{5F7129DE-E915-C84B-B771-F18B4496AD9E}" dt="2024-07-08T15:28:13.926" v="11040" actId="571"/>
          <ac:cxnSpMkLst>
            <pc:docMk/>
            <pc:sldMk cId="3539141337" sldId="290"/>
            <ac:cxnSpMk id="15" creationId="{23B41073-9179-6507-172E-5A9C5731EC3C}"/>
          </ac:cxnSpMkLst>
        </pc:cxnChg>
        <pc:cxnChg chg="add mod">
          <ac:chgData name="Guangwei Zhang" userId="00c53528-d8f4-413e-b4b0-985264559294" providerId="ADAL" clId="{5F7129DE-E915-C84B-B771-F18B4496AD9E}" dt="2024-07-08T15:28:15.151" v="11041" actId="571"/>
          <ac:cxnSpMkLst>
            <pc:docMk/>
            <pc:sldMk cId="3539141337" sldId="290"/>
            <ac:cxnSpMk id="16" creationId="{E00257D9-0854-1075-C0B4-25E8CE2DF011}"/>
          </ac:cxnSpMkLst>
        </pc:cxnChg>
        <pc:cxnChg chg="add mod">
          <ac:chgData name="Guangwei Zhang" userId="00c53528-d8f4-413e-b4b0-985264559294" providerId="ADAL" clId="{5F7129DE-E915-C84B-B771-F18B4496AD9E}" dt="2024-07-08T15:28:16.117" v="11042" actId="571"/>
          <ac:cxnSpMkLst>
            <pc:docMk/>
            <pc:sldMk cId="3539141337" sldId="290"/>
            <ac:cxnSpMk id="17" creationId="{23514E08-DA80-D297-37C4-97F1BA63AD13}"/>
          </ac:cxnSpMkLst>
        </pc:cxnChg>
        <pc:cxnChg chg="add mod">
          <ac:chgData name="Guangwei Zhang" userId="00c53528-d8f4-413e-b4b0-985264559294" providerId="ADAL" clId="{5F7129DE-E915-C84B-B771-F18B4496AD9E}" dt="2024-07-08T15:28:17.419" v="11043" actId="571"/>
          <ac:cxnSpMkLst>
            <pc:docMk/>
            <pc:sldMk cId="3539141337" sldId="290"/>
            <ac:cxnSpMk id="18" creationId="{B37D9DFC-D31F-92F3-8FF9-54CAECBDF7E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5:38:59.076" v="12055" actId="20577"/>
        <pc:sldMkLst>
          <pc:docMk/>
          <pc:sldMk cId="363906152" sldId="291"/>
        </pc:sldMkLst>
        <pc:spChg chg="mod">
          <ac:chgData name="Guangwei Zhang" userId="00c53528-d8f4-413e-b4b0-985264559294" providerId="ADAL" clId="{5F7129DE-E915-C84B-B771-F18B4496AD9E}" dt="2024-07-08T15:30:28.668" v="11293" actId="20577"/>
          <ac:spMkLst>
            <pc:docMk/>
            <pc:sldMk cId="363906152" sldId="291"/>
            <ac:spMk id="3" creationId="{613215D4-AC0A-A4C1-FDD4-5A1F45D6D526}"/>
          </ac:spMkLst>
        </pc:spChg>
        <pc:spChg chg="add mod">
          <ac:chgData name="Guangwei Zhang" userId="00c53528-d8f4-413e-b4b0-985264559294" providerId="ADAL" clId="{5F7129DE-E915-C84B-B771-F18B4496AD9E}" dt="2024-07-08T15:38:59.076" v="12055" actId="20577"/>
          <ac:spMkLst>
            <pc:docMk/>
            <pc:sldMk cId="363906152" sldId="291"/>
            <ac:spMk id="4" creationId="{6C6B4593-5792-90F5-39DB-A07D0DE29DA9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8T15:46:39.997" v="12648" actId="1076"/>
        <pc:sldMkLst>
          <pc:docMk/>
          <pc:sldMk cId="2211372902" sldId="292"/>
        </pc:sldMkLst>
        <pc:spChg chg="mod">
          <ac:chgData name="Guangwei Zhang" userId="00c53528-d8f4-413e-b4b0-985264559294" providerId="ADAL" clId="{5F7129DE-E915-C84B-B771-F18B4496AD9E}" dt="2024-07-08T15:30:49.945" v="11357" actId="20577"/>
          <ac:spMkLst>
            <pc:docMk/>
            <pc:sldMk cId="2211372902" sldId="292"/>
            <ac:spMk id="3" creationId="{4FAF68A4-0DDB-A331-338C-A09F0131D6DD}"/>
          </ac:spMkLst>
        </pc:spChg>
        <pc:spChg chg="add mod">
          <ac:chgData name="Guangwei Zhang" userId="00c53528-d8f4-413e-b4b0-985264559294" providerId="ADAL" clId="{5F7129DE-E915-C84B-B771-F18B4496AD9E}" dt="2024-07-08T15:41:23.197" v="12241" actId="20577"/>
          <ac:spMkLst>
            <pc:docMk/>
            <pc:sldMk cId="2211372902" sldId="292"/>
            <ac:spMk id="4" creationId="{1D3B0848-7CB6-3D60-79EB-A3E8CC7B27FD}"/>
          </ac:spMkLst>
        </pc:spChg>
        <pc:spChg chg="add mod">
          <ac:chgData name="Guangwei Zhang" userId="00c53528-d8f4-413e-b4b0-985264559294" providerId="ADAL" clId="{5F7129DE-E915-C84B-B771-F18B4496AD9E}" dt="2024-07-08T15:42:26.753" v="12389" actId="1076"/>
          <ac:spMkLst>
            <pc:docMk/>
            <pc:sldMk cId="2211372902" sldId="292"/>
            <ac:spMk id="5" creationId="{E22871D9-72E7-3847-3B43-DA094F103956}"/>
          </ac:spMkLst>
        </pc:spChg>
        <pc:spChg chg="add del mod">
          <ac:chgData name="Guangwei Zhang" userId="00c53528-d8f4-413e-b4b0-985264559294" providerId="ADAL" clId="{5F7129DE-E915-C84B-B771-F18B4496AD9E}" dt="2024-07-08T15:42:40.325" v="12396" actId="478"/>
          <ac:spMkLst>
            <pc:docMk/>
            <pc:sldMk cId="2211372902" sldId="292"/>
            <ac:spMk id="6" creationId="{A2284C10-DC9B-C779-EC0E-2874EB47F3B5}"/>
          </ac:spMkLst>
        </pc:spChg>
        <pc:spChg chg="add mod">
          <ac:chgData name="Guangwei Zhang" userId="00c53528-d8f4-413e-b4b0-985264559294" providerId="ADAL" clId="{5F7129DE-E915-C84B-B771-F18B4496AD9E}" dt="2024-07-08T15:46:17.879" v="12622" actId="207"/>
          <ac:spMkLst>
            <pc:docMk/>
            <pc:sldMk cId="2211372902" sldId="292"/>
            <ac:spMk id="7" creationId="{4FEBC063-1662-AD22-47E3-ACDCA90B4736}"/>
          </ac:spMkLst>
        </pc:spChg>
        <pc:spChg chg="add mod">
          <ac:chgData name="Guangwei Zhang" userId="00c53528-d8f4-413e-b4b0-985264559294" providerId="ADAL" clId="{5F7129DE-E915-C84B-B771-F18B4496AD9E}" dt="2024-07-08T15:44:55.479" v="12549" actId="20577"/>
          <ac:spMkLst>
            <pc:docMk/>
            <pc:sldMk cId="2211372902" sldId="292"/>
            <ac:spMk id="8" creationId="{9F1F4497-1EB5-98FA-A3C0-B091DAD02731}"/>
          </ac:spMkLst>
        </pc:spChg>
        <pc:spChg chg="add mod">
          <ac:chgData name="Guangwei Zhang" userId="00c53528-d8f4-413e-b4b0-985264559294" providerId="ADAL" clId="{5F7129DE-E915-C84B-B771-F18B4496AD9E}" dt="2024-07-08T15:45:04.345" v="12569" actId="1076"/>
          <ac:spMkLst>
            <pc:docMk/>
            <pc:sldMk cId="2211372902" sldId="292"/>
            <ac:spMk id="9" creationId="{912D3E8C-B5BE-4712-7B9B-7362DEB29654}"/>
          </ac:spMkLst>
        </pc:spChg>
        <pc:spChg chg="add mod">
          <ac:chgData name="Guangwei Zhang" userId="00c53528-d8f4-413e-b4b0-985264559294" providerId="ADAL" clId="{5F7129DE-E915-C84B-B771-F18B4496AD9E}" dt="2024-07-08T15:46:01.250" v="12620" actId="20577"/>
          <ac:spMkLst>
            <pc:docMk/>
            <pc:sldMk cId="2211372902" sldId="292"/>
            <ac:spMk id="11" creationId="{FF11845D-F6A6-2BC7-598C-DCF53E6C3643}"/>
          </ac:spMkLst>
        </pc:spChg>
        <pc:spChg chg="add mod">
          <ac:chgData name="Guangwei Zhang" userId="00c53528-d8f4-413e-b4b0-985264559294" providerId="ADAL" clId="{5F7129DE-E915-C84B-B771-F18B4496AD9E}" dt="2024-07-08T15:46:39.997" v="12648" actId="1076"/>
          <ac:spMkLst>
            <pc:docMk/>
            <pc:sldMk cId="2211372902" sldId="292"/>
            <ac:spMk id="12" creationId="{198A256A-5196-AAC6-18D2-7845E72BE583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5:49:46.828" v="12782" actId="1076"/>
        <pc:sldMkLst>
          <pc:docMk/>
          <pc:sldMk cId="2164370102" sldId="293"/>
        </pc:sldMkLst>
        <pc:spChg chg="mod">
          <ac:chgData name="Guangwei Zhang" userId="00c53528-d8f4-413e-b4b0-985264559294" providerId="ADAL" clId="{5F7129DE-E915-C84B-B771-F18B4496AD9E}" dt="2024-07-08T15:32:17.952" v="11471" actId="313"/>
          <ac:spMkLst>
            <pc:docMk/>
            <pc:sldMk cId="2164370102" sldId="293"/>
            <ac:spMk id="3" creationId="{BD590850-5963-4C0D-3F8B-9727E91CDB14}"/>
          </ac:spMkLst>
        </pc:spChg>
        <pc:spChg chg="add mod">
          <ac:chgData name="Guangwei Zhang" userId="00c53528-d8f4-413e-b4b0-985264559294" providerId="ADAL" clId="{5F7129DE-E915-C84B-B771-F18B4496AD9E}" dt="2024-07-08T15:48:57.467" v="12762" actId="20577"/>
          <ac:spMkLst>
            <pc:docMk/>
            <pc:sldMk cId="2164370102" sldId="293"/>
            <ac:spMk id="5" creationId="{47FFD1D2-DA55-A8EA-0D4B-68CD1009C4F3}"/>
          </ac:spMkLst>
        </pc:spChg>
        <pc:spChg chg="add mod">
          <ac:chgData name="Guangwei Zhang" userId="00c53528-d8f4-413e-b4b0-985264559294" providerId="ADAL" clId="{5F7129DE-E915-C84B-B771-F18B4496AD9E}" dt="2024-07-08T15:35:58.547" v="11793" actId="20577"/>
          <ac:spMkLst>
            <pc:docMk/>
            <pc:sldMk cId="2164370102" sldId="293"/>
            <ac:spMk id="6" creationId="{04BD5491-BED2-3914-5FF5-7168E4F41537}"/>
          </ac:spMkLst>
        </pc:spChg>
        <pc:spChg chg="add mod">
          <ac:chgData name="Guangwei Zhang" userId="00c53528-d8f4-413e-b4b0-985264559294" providerId="ADAL" clId="{5F7129DE-E915-C84B-B771-F18B4496AD9E}" dt="2024-07-08T15:34:29.475" v="11627" actId="5793"/>
          <ac:spMkLst>
            <pc:docMk/>
            <pc:sldMk cId="2164370102" sldId="293"/>
            <ac:spMk id="10" creationId="{3CE52670-70A8-81F6-6453-84F3DE01A76A}"/>
          </ac:spMkLst>
        </pc:spChg>
        <pc:picChg chg="add mod">
          <ac:chgData name="Guangwei Zhang" userId="00c53528-d8f4-413e-b4b0-985264559294" providerId="ADAL" clId="{5F7129DE-E915-C84B-B771-F18B4496AD9E}" dt="2024-07-08T15:32:48.154" v="11524" actId="1076"/>
          <ac:picMkLst>
            <pc:docMk/>
            <pc:sldMk cId="2164370102" sldId="293"/>
            <ac:picMk id="4" creationId="{0DF0B882-A53D-87D8-D280-2BC7CF34DADE}"/>
          </ac:picMkLst>
        </pc:picChg>
        <pc:picChg chg="add mod">
          <ac:chgData name="Guangwei Zhang" userId="00c53528-d8f4-413e-b4b0-985264559294" providerId="ADAL" clId="{5F7129DE-E915-C84B-B771-F18B4496AD9E}" dt="2024-07-08T15:34:18.654" v="11575" actId="1076"/>
          <ac:picMkLst>
            <pc:docMk/>
            <pc:sldMk cId="2164370102" sldId="293"/>
            <ac:picMk id="9" creationId="{37BB8E54-C6AB-7BA2-ABFB-8B113162A218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4" creationId="{31EB6588-57FC-AC05-3FED-FDAD33A3EEF9}"/>
          </ac:picMkLst>
        </pc:picChg>
        <pc:picChg chg="add mod modCrop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5" creationId="{B96BBE8E-F5CA-EE7D-EFEF-DF8C69E5E8BC}"/>
          </ac:picMkLst>
        </pc:picChg>
        <pc:picChg chg="add mod">
          <ac:chgData name="Guangwei Zhang" userId="00c53528-d8f4-413e-b4b0-985264559294" providerId="ADAL" clId="{5F7129DE-E915-C84B-B771-F18B4496AD9E}" dt="2024-07-08T15:49:28.623" v="12773" actId="571"/>
          <ac:picMkLst>
            <pc:docMk/>
            <pc:sldMk cId="2164370102" sldId="293"/>
            <ac:picMk id="16" creationId="{A0228FF2-46B3-DABF-2D8C-6D7D1CCAC9DF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7" creationId="{325F19D5-AB74-F6B3-0522-649B76AB63D1}"/>
          </ac:picMkLst>
        </pc:picChg>
        <pc:cxnChg chg="add">
          <ac:chgData name="Guangwei Zhang" userId="00c53528-d8f4-413e-b4b0-985264559294" providerId="ADAL" clId="{5F7129DE-E915-C84B-B771-F18B4496AD9E}" dt="2024-07-08T15:33:12.320" v="11571" actId="11529"/>
          <ac:cxnSpMkLst>
            <pc:docMk/>
            <pc:sldMk cId="2164370102" sldId="293"/>
            <ac:cxnSpMk id="8" creationId="{C1F3BC24-A375-AC56-72A3-13AF37E220BB}"/>
          </ac:cxnSpMkLst>
        </pc:cxnChg>
        <pc:cxnChg chg="add mod">
          <ac:chgData name="Guangwei Zhang" userId="00c53528-d8f4-413e-b4b0-985264559294" providerId="ADAL" clId="{5F7129DE-E915-C84B-B771-F18B4496AD9E}" dt="2024-07-08T15:34:37.269" v="11630" actId="14100"/>
          <ac:cxnSpMkLst>
            <pc:docMk/>
            <pc:sldMk cId="2164370102" sldId="293"/>
            <ac:cxnSpMk id="11" creationId="{F67825A8-D97B-FC2C-BA14-E9C49927BED0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6:06:54.880" v="13483" actId="692"/>
        <pc:sldMkLst>
          <pc:docMk/>
          <pc:sldMk cId="491702341" sldId="294"/>
        </pc:sldMkLst>
        <pc:spChg chg="mod">
          <ac:chgData name="Guangwei Zhang" userId="00c53528-d8f4-413e-b4b0-985264559294" providerId="ADAL" clId="{5F7129DE-E915-C84B-B771-F18B4496AD9E}" dt="2024-07-08T15:47:09.920" v="12698" actId="20577"/>
          <ac:spMkLst>
            <pc:docMk/>
            <pc:sldMk cId="491702341" sldId="294"/>
            <ac:spMk id="3" creationId="{1C0C6DB2-FEA6-41F3-7778-2BEEF9758099}"/>
          </ac:spMkLst>
        </pc:spChg>
        <pc:spChg chg="add mod">
          <ac:chgData name="Guangwei Zhang" userId="00c53528-d8f4-413e-b4b0-985264559294" providerId="ADAL" clId="{5F7129DE-E915-C84B-B771-F18B4496AD9E}" dt="2024-07-08T15:47:48.295" v="12748" actId="14100"/>
          <ac:spMkLst>
            <pc:docMk/>
            <pc:sldMk cId="491702341" sldId="294"/>
            <ac:spMk id="4" creationId="{61EB9517-06B4-92F9-11D8-EE20CAE1BEE9}"/>
          </ac:spMkLst>
        </pc:spChg>
        <pc:spChg chg="add mod">
          <ac:chgData name="Guangwei Zhang" userId="00c53528-d8f4-413e-b4b0-985264559294" providerId="ADAL" clId="{5F7129DE-E915-C84B-B771-F18B4496AD9E}" dt="2024-07-08T15:47:45.175" v="12747" actId="1076"/>
          <ac:spMkLst>
            <pc:docMk/>
            <pc:sldMk cId="491702341" sldId="294"/>
            <ac:spMk id="6" creationId="{080A50AF-C7E0-F7EC-BD15-C81E68D98859}"/>
          </ac:spMkLst>
        </pc:spChg>
        <pc:spChg chg="add mod">
          <ac:chgData name="Guangwei Zhang" userId="00c53528-d8f4-413e-b4b0-985264559294" providerId="ADAL" clId="{5F7129DE-E915-C84B-B771-F18B4496AD9E}" dt="2024-07-08T15:47:41.664" v="12746" actId="1076"/>
          <ac:spMkLst>
            <pc:docMk/>
            <pc:sldMk cId="491702341" sldId="294"/>
            <ac:spMk id="7" creationId="{A0A9FE62-122F-B74A-4D7D-ED1C9C01E20E}"/>
          </ac:spMkLst>
        </pc:spChg>
        <pc:spChg chg="add mod">
          <ac:chgData name="Guangwei Zhang" userId="00c53528-d8f4-413e-b4b0-985264559294" providerId="ADAL" clId="{5F7129DE-E915-C84B-B771-F18B4496AD9E}" dt="2024-07-08T16:06:32.005" v="13437" actId="404"/>
          <ac:spMkLst>
            <pc:docMk/>
            <pc:sldMk cId="491702341" sldId="294"/>
            <ac:spMk id="8" creationId="{AB7DFE23-3AD7-6992-D7C6-DCE5E993917B}"/>
          </ac:spMkLst>
        </pc:spChg>
        <pc:spChg chg="add mod">
          <ac:chgData name="Guangwei Zhang" userId="00c53528-d8f4-413e-b4b0-985264559294" providerId="ADAL" clId="{5F7129DE-E915-C84B-B771-F18B4496AD9E}" dt="2024-07-08T16:06:54.880" v="13483" actId="692"/>
          <ac:spMkLst>
            <pc:docMk/>
            <pc:sldMk cId="491702341" sldId="294"/>
            <ac:spMk id="11" creationId="{5174AC17-8AB7-F025-E2C5-03CDB7204759}"/>
          </ac:spMkLst>
        </pc:spChg>
        <pc:picChg chg="add mod">
          <ac:chgData name="Guangwei Zhang" userId="00c53528-d8f4-413e-b4b0-985264559294" providerId="ADAL" clId="{5F7129DE-E915-C84B-B771-F18B4496AD9E}" dt="2024-07-08T15:56:47.549" v="12940" actId="1076"/>
          <ac:picMkLst>
            <pc:docMk/>
            <pc:sldMk cId="491702341" sldId="294"/>
            <ac:picMk id="9" creationId="{7A761836-D2E4-9D00-A441-537FE0A4FDF7}"/>
          </ac:picMkLst>
        </pc:picChg>
        <pc:picChg chg="add mod">
          <ac:chgData name="Guangwei Zhang" userId="00c53528-d8f4-413e-b4b0-985264559294" providerId="ADAL" clId="{5F7129DE-E915-C84B-B771-F18B4496AD9E}" dt="2024-07-08T16:06:34.575" v="13438" actId="1076"/>
          <ac:picMkLst>
            <pc:docMk/>
            <pc:sldMk cId="491702341" sldId="294"/>
            <ac:picMk id="10" creationId="{2E726F11-2E2B-136C-5E54-1D9D869B2ED9}"/>
          </ac:picMkLst>
        </pc:picChg>
      </pc:sldChg>
      <pc:sldChg chg="addSp modSp new mod">
        <pc:chgData name="Guangwei Zhang" userId="00c53528-d8f4-413e-b4b0-985264559294" providerId="ADAL" clId="{5F7129DE-E915-C84B-B771-F18B4496AD9E}" dt="2024-07-09T03:03:14.548" v="13744" actId="20577"/>
        <pc:sldMkLst>
          <pc:docMk/>
          <pc:sldMk cId="2711046600" sldId="295"/>
        </pc:sldMkLst>
        <pc:spChg chg="mod">
          <ac:chgData name="Guangwei Zhang" userId="00c53528-d8f4-413e-b4b0-985264559294" providerId="ADAL" clId="{5F7129DE-E915-C84B-B771-F18B4496AD9E}" dt="2024-07-08T16:01:03.504" v="13110" actId="20577"/>
          <ac:spMkLst>
            <pc:docMk/>
            <pc:sldMk cId="2711046600" sldId="295"/>
            <ac:spMk id="3" creationId="{54CE705A-E39C-FA5A-4035-F248C7716A7A}"/>
          </ac:spMkLst>
        </pc:spChg>
        <pc:spChg chg="add mod">
          <ac:chgData name="Guangwei Zhang" userId="00c53528-d8f4-413e-b4b0-985264559294" providerId="ADAL" clId="{5F7129DE-E915-C84B-B771-F18B4496AD9E}" dt="2024-07-09T03:03:14.548" v="13744" actId="20577"/>
          <ac:spMkLst>
            <pc:docMk/>
            <pc:sldMk cId="2711046600" sldId="295"/>
            <ac:spMk id="4" creationId="{BEF3E373-4D34-4D77-53FC-BABA2DFC37CF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6:07:58.868" v="13589" actId="1076"/>
        <pc:sldMkLst>
          <pc:docMk/>
          <pc:sldMk cId="748727080" sldId="296"/>
        </pc:sldMkLst>
        <pc:spChg chg="mod">
          <ac:chgData name="Guangwei Zhang" userId="00c53528-d8f4-413e-b4b0-985264559294" providerId="ADAL" clId="{5F7129DE-E915-C84B-B771-F18B4496AD9E}" dt="2024-07-08T16:07:37.162" v="13492" actId="20577"/>
          <ac:spMkLst>
            <pc:docMk/>
            <pc:sldMk cId="748727080" sldId="296"/>
            <ac:spMk id="3" creationId="{F58F48FF-2BDB-B9F7-1D49-A2DA7A83CA81}"/>
          </ac:spMkLst>
        </pc:spChg>
        <pc:spChg chg="add mod">
          <ac:chgData name="Guangwei Zhang" userId="00c53528-d8f4-413e-b4b0-985264559294" providerId="ADAL" clId="{5F7129DE-E915-C84B-B771-F18B4496AD9E}" dt="2024-07-08T16:07:58.868" v="13589" actId="1076"/>
          <ac:spMkLst>
            <pc:docMk/>
            <pc:sldMk cId="748727080" sldId="296"/>
            <ac:spMk id="4" creationId="{F1883F7F-933D-5DB8-313C-6EF39B0C5C99}"/>
          </ac:spMkLst>
        </pc:spChg>
      </pc:sldChg>
      <pc:sldChg chg="addSp delSp modSp new mod modNotesTx">
        <pc:chgData name="Guangwei Zhang" userId="00c53528-d8f4-413e-b4b0-985264559294" providerId="ADAL" clId="{5F7129DE-E915-C84B-B771-F18B4496AD9E}" dt="2024-07-09T08:44:03.154" v="14848" actId="20577"/>
        <pc:sldMkLst>
          <pc:docMk/>
          <pc:sldMk cId="2089773404" sldId="297"/>
        </pc:sldMkLst>
        <pc:spChg chg="mod">
          <ac:chgData name="Guangwei Zhang" userId="00c53528-d8f4-413e-b4b0-985264559294" providerId="ADAL" clId="{5F7129DE-E915-C84B-B771-F18B4496AD9E}" dt="2024-07-09T08:44:03.154" v="14848" actId="20577"/>
          <ac:spMkLst>
            <pc:docMk/>
            <pc:sldMk cId="2089773404" sldId="297"/>
            <ac:spMk id="3" creationId="{922DF1A4-BA1D-69D3-66AE-86FA8DD509DB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4" creationId="{75B6D5E2-23F2-6C2D-E016-ED47DBD1BE5C}"/>
          </ac:spMkLst>
        </pc:spChg>
        <pc:spChg chg="add del">
          <ac:chgData name="Guangwei Zhang" userId="00c53528-d8f4-413e-b4b0-985264559294" providerId="ADAL" clId="{5F7129DE-E915-C84B-B771-F18B4496AD9E}" dt="2024-07-09T03:09:09.357" v="13989" actId="22"/>
          <ac:spMkLst>
            <pc:docMk/>
            <pc:sldMk cId="2089773404" sldId="297"/>
            <ac:spMk id="6" creationId="{70ABD903-2AF3-E3C4-1865-42B16F325E16}"/>
          </ac:spMkLst>
        </pc:spChg>
        <pc:spChg chg="add del mod">
          <ac:chgData name="Guangwei Zhang" userId="00c53528-d8f4-413e-b4b0-985264559294" providerId="ADAL" clId="{5F7129DE-E915-C84B-B771-F18B4496AD9E}" dt="2024-07-09T03:09:16.369" v="13994" actId="478"/>
          <ac:spMkLst>
            <pc:docMk/>
            <pc:sldMk cId="2089773404" sldId="297"/>
            <ac:spMk id="7" creationId="{1B2F4EF1-833D-5F10-0F2E-1C4B9DCB9E6E}"/>
          </ac:spMkLst>
        </pc:spChg>
        <pc:spChg chg="add del mod">
          <ac:chgData name="Guangwei Zhang" userId="00c53528-d8f4-413e-b4b0-985264559294" providerId="ADAL" clId="{5F7129DE-E915-C84B-B771-F18B4496AD9E}" dt="2024-07-09T03:09:46.139" v="14020" actId="478"/>
          <ac:spMkLst>
            <pc:docMk/>
            <pc:sldMk cId="2089773404" sldId="297"/>
            <ac:spMk id="8" creationId="{82E6973D-A383-83E7-4AFE-B00C8467EFDE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0" creationId="{55A479D4-D12A-F6FF-DF84-B54514F8A8C5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1" creationId="{144A172C-5061-D10D-1E2B-39EAACB4922D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2" creationId="{3DDDF47C-5E63-6EDD-ACFC-95EA1D0005D9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3" creationId="{C3E78363-6A8C-BBCD-E596-792609FEDFB7}"/>
          </ac:spMkLst>
        </pc:spChg>
        <pc:spChg chg="add mod">
          <ac:chgData name="Guangwei Zhang" userId="00c53528-d8f4-413e-b4b0-985264559294" providerId="ADAL" clId="{5F7129DE-E915-C84B-B771-F18B4496AD9E}" dt="2024-07-09T03:39:28.087" v="14514" actId="20577"/>
          <ac:spMkLst>
            <pc:docMk/>
            <pc:sldMk cId="2089773404" sldId="297"/>
            <ac:spMk id="14" creationId="{47465CA2-15B3-61AF-8BA9-866F339ACC7E}"/>
          </ac:spMkLst>
        </pc:spChg>
        <pc:picChg chg="add mod">
          <ac:chgData name="Guangwei Zhang" userId="00c53528-d8f4-413e-b4b0-985264559294" providerId="ADAL" clId="{5F7129DE-E915-C84B-B771-F18B4496AD9E}" dt="2024-07-09T03:39:12.684" v="14444" actId="1076"/>
          <ac:picMkLst>
            <pc:docMk/>
            <pc:sldMk cId="2089773404" sldId="297"/>
            <ac:picMk id="9" creationId="{F14334E9-A9D9-CAF1-B02A-3EC5C5805444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8:44:06.014" v="14849" actId="20577"/>
        <pc:sldMkLst>
          <pc:docMk/>
          <pc:sldMk cId="3168675841" sldId="298"/>
        </pc:sldMkLst>
        <pc:spChg chg="mod">
          <ac:chgData name="Guangwei Zhang" userId="00c53528-d8f4-413e-b4b0-985264559294" providerId="ADAL" clId="{5F7129DE-E915-C84B-B771-F18B4496AD9E}" dt="2024-07-09T08:44:06.014" v="14849" actId="20577"/>
          <ac:spMkLst>
            <pc:docMk/>
            <pc:sldMk cId="3168675841" sldId="298"/>
            <ac:spMk id="3" creationId="{07A8F3E6-22D5-AC58-F904-60AFD186496E}"/>
          </ac:spMkLst>
        </pc:spChg>
        <pc:spChg chg="add del mod">
          <ac:chgData name="Guangwei Zhang" userId="00c53528-d8f4-413e-b4b0-985264559294" providerId="ADAL" clId="{5F7129DE-E915-C84B-B771-F18B4496AD9E}" dt="2024-07-09T03:22:21.695" v="14429" actId="478"/>
          <ac:spMkLst>
            <pc:docMk/>
            <pc:sldMk cId="3168675841" sldId="298"/>
            <ac:spMk id="4" creationId="{E9CCDE68-27D1-BAF0-C070-58BA451E5EA4}"/>
          </ac:spMkLst>
        </pc:spChg>
        <pc:spChg chg="add mod">
          <ac:chgData name="Guangwei Zhang" userId="00c53528-d8f4-413e-b4b0-985264559294" providerId="ADAL" clId="{5F7129DE-E915-C84B-B771-F18B4496AD9E}" dt="2024-07-09T03:39:38.790" v="14547" actId="20577"/>
          <ac:spMkLst>
            <pc:docMk/>
            <pc:sldMk cId="3168675841" sldId="298"/>
            <ac:spMk id="5" creationId="{51278D80-BDA8-9CF1-E275-BC4E70BE33F4}"/>
          </ac:spMkLst>
        </pc:spChg>
        <pc:spChg chg="add del mod">
          <ac:chgData name="Guangwei Zhang" userId="00c53528-d8f4-413e-b4b0-985264559294" providerId="ADAL" clId="{5F7129DE-E915-C84B-B771-F18B4496AD9E}" dt="2024-07-09T03:40:18.016" v="14565" actId="478"/>
          <ac:spMkLst>
            <pc:docMk/>
            <pc:sldMk cId="3168675841" sldId="298"/>
            <ac:spMk id="7" creationId="{02E14ED9-E025-EF58-B22B-6B0FE7FC5166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5" creationId="{AD706C34-0E63-B6B0-A11A-4ADCEEFFCE0E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6" creationId="{486C1BB6-B1B3-FD99-FAB6-872140CE3B94}"/>
          </ac:spMkLst>
        </pc:spChg>
        <pc:spChg chg="add mod">
          <ac:chgData name="Guangwei Zhang" userId="00c53528-d8f4-413e-b4b0-985264559294" providerId="ADAL" clId="{5F7129DE-E915-C84B-B771-F18B4496AD9E}" dt="2024-07-09T03:48:08.055" v="14653" actId="5793"/>
          <ac:spMkLst>
            <pc:docMk/>
            <pc:sldMk cId="3168675841" sldId="298"/>
            <ac:spMk id="17" creationId="{83EDB76B-2F96-4408-5940-D241E2C3F710}"/>
          </ac:spMkLst>
        </pc:spChg>
        <pc:picChg chg="add mod">
          <ac:chgData name="Guangwei Zhang" userId="00c53528-d8f4-413e-b4b0-985264559294" providerId="ADAL" clId="{5F7129DE-E915-C84B-B771-F18B4496AD9E}" dt="2024-07-09T03:39:45.135" v="14549" actId="1076"/>
          <ac:picMkLst>
            <pc:docMk/>
            <pc:sldMk cId="3168675841" sldId="298"/>
            <ac:picMk id="6" creationId="{8CFF17C4-CCF6-529C-0132-426BB576D009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8" creationId="{D00D01F2-05EC-FC9A-5310-8EDFCBA200AC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9" creationId="{959DD493-A09A-D499-55E7-EF26D0DF204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0" creationId="{0183124E-A579-665A-2719-BFD28CD8775A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1" creationId="{E0EDB684-52D2-CE85-5AD0-E69B545D2CA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2" creationId="{DFBB0631-0DDF-66B9-2E88-965DB188CB84}"/>
          </ac:picMkLst>
        </pc:picChg>
        <pc:cxnChg chg="add mod">
          <ac:chgData name="Guangwei Zhang" userId="00c53528-d8f4-413e-b4b0-985264559294" providerId="ADAL" clId="{5F7129DE-E915-C84B-B771-F18B4496AD9E}" dt="2024-07-09T03:47:56.053" v="14592" actId="1076"/>
          <ac:cxnSpMkLst>
            <pc:docMk/>
            <pc:sldMk cId="3168675841" sldId="298"/>
            <ac:cxnSpMk id="14" creationId="{CC6AE958-83FB-42FC-4253-6531BA78E18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9T09:24:16.504" v="16032" actId="20577"/>
        <pc:sldMkLst>
          <pc:docMk/>
          <pc:sldMk cId="2178729703" sldId="299"/>
        </pc:sldMkLst>
        <pc:spChg chg="mod">
          <ac:chgData name="Guangwei Zhang" userId="00c53528-d8f4-413e-b4b0-985264559294" providerId="ADAL" clId="{5F7129DE-E915-C84B-B771-F18B4496AD9E}" dt="2024-07-09T08:44:08.575" v="14850" actId="20577"/>
          <ac:spMkLst>
            <pc:docMk/>
            <pc:sldMk cId="2178729703" sldId="299"/>
            <ac:spMk id="3" creationId="{F94F63C0-F812-DEEB-5444-F3604901E385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4" creationId="{395DBE33-25D2-BFD3-9987-938BF00D9ACC}"/>
          </ac:spMkLst>
        </pc:spChg>
        <pc:spChg chg="add del mod">
          <ac:chgData name="Guangwei Zhang" userId="00c53528-d8f4-413e-b4b0-985264559294" providerId="ADAL" clId="{5F7129DE-E915-C84B-B771-F18B4496AD9E}" dt="2024-07-09T08:39:08.877" v="14819" actId="478"/>
          <ac:spMkLst>
            <pc:docMk/>
            <pc:sldMk cId="2178729703" sldId="299"/>
            <ac:spMk id="6" creationId="{801B9274-DC67-2D46-B9B6-DA21ABB7F4CC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7" creationId="{A1A0648C-B338-4A19-76E0-292E21FB78E9}"/>
          </ac:spMkLst>
        </pc:spChg>
        <pc:spChg chg="add mod">
          <ac:chgData name="Guangwei Zhang" userId="00c53528-d8f4-413e-b4b0-985264559294" providerId="ADAL" clId="{5F7129DE-E915-C84B-B771-F18B4496AD9E}" dt="2024-07-09T09:17:04.238" v="15872" actId="1076"/>
          <ac:spMkLst>
            <pc:docMk/>
            <pc:sldMk cId="2178729703" sldId="299"/>
            <ac:spMk id="8" creationId="{BCB5C3C0-E45E-C672-629F-641CCA42B83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9" creationId="{BD8624C5-6CF2-A7C5-688F-0035EEB5333B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3" creationId="{E57AA231-C1C9-E1FB-97B1-2DDE9715FE2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4" creationId="{79E381DD-F486-F63C-A993-DE7856257200}"/>
          </ac:spMkLst>
        </pc:spChg>
        <pc:spChg chg="add del mod">
          <ac:chgData name="Guangwei Zhang" userId="00c53528-d8f4-413e-b4b0-985264559294" providerId="ADAL" clId="{5F7129DE-E915-C84B-B771-F18B4496AD9E}" dt="2024-07-09T08:48:28.356" v="15112" actId="478"/>
          <ac:spMkLst>
            <pc:docMk/>
            <pc:sldMk cId="2178729703" sldId="299"/>
            <ac:spMk id="15" creationId="{6696DD75-D6E3-4C68-2F6E-3EAA3DDE8108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6" creationId="{39904919-91AE-4D0B-2A8B-DECABE14D5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7" creationId="{5BDB86B5-F876-1842-3AA5-5416A0C78692}"/>
          </ac:spMkLst>
        </pc:spChg>
        <pc:spChg chg="add mod">
          <ac:chgData name="Guangwei Zhang" userId="00c53528-d8f4-413e-b4b0-985264559294" providerId="ADAL" clId="{5F7129DE-E915-C84B-B771-F18B4496AD9E}" dt="2024-07-09T08:55:00.707" v="15297" actId="20577"/>
          <ac:spMkLst>
            <pc:docMk/>
            <pc:sldMk cId="2178729703" sldId="299"/>
            <ac:spMk id="18" creationId="{83A8B3A5-13C0-2331-E6DB-D08A3D95435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9" creationId="{01E8FB38-E078-D887-0129-901885024B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1" creationId="{2FAD3748-B2F6-6C8C-77C2-964938728474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2" creationId="{9433B8CE-5DF6-6D52-3282-7992B1902B2E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3" creationId="{3B18F300-F73A-B264-4880-D67DE4E3B2F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5" creationId="{5FAFCF85-393D-2A59-FEE1-7EF03936A21A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6" creationId="{7E5E09CB-52E1-6C17-F73A-7E80F3B55AD2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7" creationId="{8FA53694-F952-D2C1-7869-16D663B5CEBA}"/>
          </ac:spMkLst>
        </pc:spChg>
        <pc:spChg chg="add mod">
          <ac:chgData name="Guangwei Zhang" userId="00c53528-d8f4-413e-b4b0-985264559294" providerId="ADAL" clId="{5F7129DE-E915-C84B-B771-F18B4496AD9E}" dt="2024-07-09T09:17:14.645" v="15874" actId="1076"/>
          <ac:spMkLst>
            <pc:docMk/>
            <pc:sldMk cId="2178729703" sldId="299"/>
            <ac:spMk id="28" creationId="{9098E484-E8C4-8654-BF23-879904052ABB}"/>
          </ac:spMkLst>
        </pc:spChg>
        <pc:spChg chg="add mod">
          <ac:chgData name="Guangwei Zhang" userId="00c53528-d8f4-413e-b4b0-985264559294" providerId="ADAL" clId="{5F7129DE-E915-C84B-B771-F18B4496AD9E}" dt="2024-07-09T09:17:19.491" v="15881" actId="1076"/>
          <ac:spMkLst>
            <pc:docMk/>
            <pc:sldMk cId="2178729703" sldId="299"/>
            <ac:spMk id="29" creationId="{0CCD7396-BB2B-DE40-1C02-01CFF7340942}"/>
          </ac:spMkLst>
        </pc:spChg>
        <pc:spChg chg="add mod">
          <ac:chgData name="Guangwei Zhang" userId="00c53528-d8f4-413e-b4b0-985264559294" providerId="ADAL" clId="{5F7129DE-E915-C84B-B771-F18B4496AD9E}" dt="2024-07-09T09:17:21.318" v="15882" actId="571"/>
          <ac:spMkLst>
            <pc:docMk/>
            <pc:sldMk cId="2178729703" sldId="299"/>
            <ac:spMk id="30" creationId="{02263E55-A54F-D519-C102-692D76F9C2DD}"/>
          </ac:spMkLst>
        </pc:spChg>
        <pc:spChg chg="add mod">
          <ac:chgData name="Guangwei Zhang" userId="00c53528-d8f4-413e-b4b0-985264559294" providerId="ADAL" clId="{5F7129DE-E915-C84B-B771-F18B4496AD9E}" dt="2024-07-09T09:24:16.504" v="16032" actId="20577"/>
          <ac:spMkLst>
            <pc:docMk/>
            <pc:sldMk cId="2178729703" sldId="299"/>
            <ac:spMk id="31" creationId="{07AF05CD-67AE-B026-1A26-11CA861366FC}"/>
          </ac:spMkLst>
        </pc:spChg>
        <pc:spChg chg="add mod">
          <ac:chgData name="Guangwei Zhang" userId="00c53528-d8f4-413e-b4b0-985264559294" providerId="ADAL" clId="{5F7129DE-E915-C84B-B771-F18B4496AD9E}" dt="2024-07-09T09:18:00.310" v="15927" actId="1076"/>
          <ac:spMkLst>
            <pc:docMk/>
            <pc:sldMk cId="2178729703" sldId="299"/>
            <ac:spMk id="32" creationId="{CC15A55C-4048-1598-F9F8-6BEAA0A8FE28}"/>
          </ac:spMkLst>
        </pc:spChg>
        <pc:picChg chg="add del mod">
          <ac:chgData name="Guangwei Zhang" userId="00c53528-d8f4-413e-b4b0-985264559294" providerId="ADAL" clId="{5F7129DE-E915-C84B-B771-F18B4496AD9E}" dt="2024-07-09T08:39:09.164" v="14820" actId="478"/>
          <ac:picMkLst>
            <pc:docMk/>
            <pc:sldMk cId="2178729703" sldId="299"/>
            <ac:picMk id="5" creationId="{E9B2C10F-30FF-18AF-5BA1-E3E901C2318D}"/>
          </ac:picMkLst>
        </pc:picChg>
        <pc:cxnChg chg="add del mod">
          <ac:chgData name="Guangwei Zhang" userId="00c53528-d8f4-413e-b4b0-985264559294" providerId="ADAL" clId="{5F7129DE-E915-C84B-B771-F18B4496AD9E}" dt="2024-07-09T08:47:15.748" v="15007" actId="478"/>
          <ac:cxnSpMkLst>
            <pc:docMk/>
            <pc:sldMk cId="2178729703" sldId="299"/>
            <ac:cxnSpMk id="11" creationId="{4DF26120-8860-3E3D-A9A1-3EE1E5A16F8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26:05.307" v="16054" actId="208"/>
        <pc:sldMkLst>
          <pc:docMk/>
          <pc:sldMk cId="3228381629" sldId="300"/>
        </pc:sldMkLst>
        <pc:spChg chg="mod">
          <ac:chgData name="Guangwei Zhang" userId="00c53528-d8f4-413e-b4b0-985264559294" providerId="ADAL" clId="{5F7129DE-E915-C84B-B771-F18B4496AD9E}" dt="2024-07-09T09:12:12.785" v="15710" actId="20577"/>
          <ac:spMkLst>
            <pc:docMk/>
            <pc:sldMk cId="3228381629" sldId="300"/>
            <ac:spMk id="3" creationId="{9D26B66B-A114-1F68-89A0-6E7CB59BE241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4" creationId="{26BDBB86-7536-E723-87C4-CD1C6D21499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5" creationId="{0CD0C3EF-AAB6-69B3-C3B2-AEDD7630345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6" creationId="{0A5EF15A-5BCC-FAB7-13D1-837E68130A8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7" creationId="{8FCFF4CB-2B62-11B5-1292-953F28A37AEA}"/>
          </ac:spMkLst>
        </pc:spChg>
        <pc:spChg chg="add mod">
          <ac:chgData name="Guangwei Zhang" userId="00c53528-d8f4-413e-b4b0-985264559294" providerId="ADAL" clId="{5F7129DE-E915-C84B-B771-F18B4496AD9E}" dt="2024-07-09T09:16:13.809" v="15819" actId="20577"/>
          <ac:spMkLst>
            <pc:docMk/>
            <pc:sldMk cId="3228381629" sldId="300"/>
            <ac:spMk id="10" creationId="{83F1A666-3772-31F5-22CF-13C6C021437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2" creationId="{21D3FF54-2E04-6F79-059D-14D408F0EF82}"/>
          </ac:spMkLst>
        </pc:spChg>
        <pc:spChg chg="add mod">
          <ac:chgData name="Guangwei Zhang" userId="00c53528-d8f4-413e-b4b0-985264559294" providerId="ADAL" clId="{5F7129DE-E915-C84B-B771-F18B4496AD9E}" dt="2024-07-09T09:16:24.408" v="15828" actId="20577"/>
          <ac:spMkLst>
            <pc:docMk/>
            <pc:sldMk cId="3228381629" sldId="300"/>
            <ac:spMk id="14" creationId="{800D943E-852B-D5F9-918B-AAB5D9CCD73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5" creationId="{17B55F66-9709-9150-112F-41B8DB66FB9F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7" creationId="{ACE03E9B-791B-4486-71BC-675635144846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8" creationId="{B2A1EB9A-00A1-F1EF-7F9C-CB71345F0748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9" creationId="{DEBC061B-B735-8904-98AA-C4396FBC0F4A}"/>
          </ac:spMkLst>
        </pc:spChg>
        <pc:spChg chg="add mod">
          <ac:chgData name="Guangwei Zhang" userId="00c53528-d8f4-413e-b4b0-985264559294" providerId="ADAL" clId="{5F7129DE-E915-C84B-B771-F18B4496AD9E}" dt="2024-07-09T09:26:05.307" v="16054" actId="208"/>
          <ac:spMkLst>
            <pc:docMk/>
            <pc:sldMk cId="3228381629" sldId="300"/>
            <ac:spMk id="20" creationId="{64FAD45E-84FD-993F-6E3E-63FD59CF110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1" creationId="{08F4264E-9ABE-DE10-D606-0A09AAE29EE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2" creationId="{386E2D51-8528-B882-2A0F-5C1807101556}"/>
          </ac:spMkLst>
        </pc:spChg>
        <pc:spChg chg="add mod">
          <ac:chgData name="Guangwei Zhang" userId="00c53528-d8f4-413e-b4b0-985264559294" providerId="ADAL" clId="{5F7129DE-E915-C84B-B771-F18B4496AD9E}" dt="2024-07-09T09:16:30.809" v="15833" actId="20577"/>
          <ac:spMkLst>
            <pc:docMk/>
            <pc:sldMk cId="3228381629" sldId="300"/>
            <ac:spMk id="24" creationId="{F0B4443F-7965-371B-DB74-FEF3F5CE009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5" creationId="{E16F1D32-EAB4-4B9F-9229-1AD3E9C12E8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6" creationId="{DD806D62-BBC4-3394-0F54-DF0A74059750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7" creationId="{D34C3749-70B8-A6B2-46EC-5385CBDAF25D}"/>
          </ac:spMkLst>
        </pc:spChg>
        <pc:spChg chg="add mod">
          <ac:chgData name="Guangwei Zhang" userId="00c53528-d8f4-413e-b4b0-985264559294" providerId="ADAL" clId="{5F7129DE-E915-C84B-B771-F18B4496AD9E}" dt="2024-07-09T09:21:20.846" v="15968" actId="20577"/>
          <ac:spMkLst>
            <pc:docMk/>
            <pc:sldMk cId="3228381629" sldId="300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0:56.784" v="15669" actId="571"/>
          <ac:spMkLst>
            <pc:docMk/>
            <pc:sldMk cId="3228381629" sldId="300"/>
            <ac:spMk id="30" creationId="{009F1D83-A5C1-BA75-4A56-FBF2E45A319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33" creationId="{196C942E-CAF1-F78D-6634-8C7257B94A2E}"/>
          </ac:spMkLst>
        </pc:spChg>
        <pc:spChg chg="add mod">
          <ac:chgData name="Guangwei Zhang" userId="00c53528-d8f4-413e-b4b0-985264559294" providerId="ADAL" clId="{5F7129DE-E915-C84B-B771-F18B4496AD9E}" dt="2024-07-09T09:14:18.033" v="15759" actId="1076"/>
          <ac:spMkLst>
            <pc:docMk/>
            <pc:sldMk cId="3228381629" sldId="300"/>
            <ac:spMk id="34" creationId="{DE27FFA2-9882-E5EA-89B2-BB7EC30B5A7D}"/>
          </ac:spMkLst>
        </pc:sp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9" creationId="{1C71B1CC-C021-EBCB-9204-4F614CF1CC1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13" creationId="{88B54894-56AD-F193-9FBA-7DB13ABB9C77}"/>
          </ac:cxnSpMkLst>
        </pc:cxnChg>
        <pc:cxnChg chg="add mod">
          <ac:chgData name="Guangwei Zhang" userId="00c53528-d8f4-413e-b4b0-985264559294" providerId="ADAL" clId="{5F7129DE-E915-C84B-B771-F18B4496AD9E}" dt="2024-07-09T08:59:54.052" v="15447" actId="571"/>
          <ac:cxnSpMkLst>
            <pc:docMk/>
            <pc:sldMk cId="3228381629" sldId="300"/>
            <ac:cxnSpMk id="16" creationId="{E38FC5F4-09E6-B9F6-E38F-D6F26696B4D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23" creationId="{6065D799-E0D7-805E-3B20-4855A3032530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31" creationId="{D5372959-AA2A-836C-D437-DE768630B3D8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9T09:24:32.539" v="16052" actId="20577"/>
        <pc:sldMkLst>
          <pc:docMk/>
          <pc:sldMk cId="3713683982" sldId="301"/>
        </pc:sldMkLst>
        <pc:spChg chg="mod">
          <ac:chgData name="Guangwei Zhang" userId="00c53528-d8f4-413e-b4b0-985264559294" providerId="ADAL" clId="{5F7129DE-E915-C84B-B771-F18B4496AD9E}" dt="2024-07-09T09:14:24.502" v="15761" actId="20577"/>
          <ac:spMkLst>
            <pc:docMk/>
            <pc:sldMk cId="3713683982" sldId="301"/>
            <ac:spMk id="3" creationId="{9D26B66B-A114-1F68-89A0-6E7CB59BE241}"/>
          </ac:spMkLst>
        </pc:spChg>
        <pc:spChg chg="del">
          <ac:chgData name="Guangwei Zhang" userId="00c53528-d8f4-413e-b4b0-985264559294" providerId="ADAL" clId="{5F7129DE-E915-C84B-B771-F18B4496AD9E}" dt="2024-07-09T09:14:37.994" v="15774" actId="478"/>
          <ac:spMkLst>
            <pc:docMk/>
            <pc:sldMk cId="3713683982" sldId="301"/>
            <ac:spMk id="4" creationId="{26BDBB86-7536-E723-87C4-CD1C6D214999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5" creationId="{0CD0C3EF-AAB6-69B3-C3B2-AEDD7630345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6" creationId="{0A5EF15A-5BCC-FAB7-13D1-837E68130A8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7" creationId="{8FCFF4CB-2B62-11B5-1292-953F28A37AE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0" creationId="{83F1A666-3772-31F5-22CF-13C6C021437A}"/>
          </ac:spMkLst>
        </pc:spChg>
        <pc:spChg chg="del">
          <ac:chgData name="Guangwei Zhang" userId="00c53528-d8f4-413e-b4b0-985264559294" providerId="ADAL" clId="{5F7129DE-E915-C84B-B771-F18B4496AD9E}" dt="2024-07-09T09:14:38.525" v="15775" actId="478"/>
          <ac:spMkLst>
            <pc:docMk/>
            <pc:sldMk cId="3713683982" sldId="301"/>
            <ac:spMk id="12" creationId="{21D3FF54-2E04-6F79-059D-14D408F0EF8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4" creationId="{800D943E-852B-D5F9-918B-AAB5D9CCD73A}"/>
          </ac:spMkLst>
        </pc:spChg>
        <pc:spChg chg="del">
          <ac:chgData name="Guangwei Zhang" userId="00c53528-d8f4-413e-b4b0-985264559294" providerId="ADAL" clId="{5F7129DE-E915-C84B-B771-F18B4496AD9E}" dt="2024-07-09T09:14:39.204" v="15776" actId="478"/>
          <ac:spMkLst>
            <pc:docMk/>
            <pc:sldMk cId="3713683982" sldId="301"/>
            <ac:spMk id="15" creationId="{17B55F66-9709-9150-112F-41B8DB66FB9F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7" creationId="{ACE03E9B-791B-4486-71BC-67563514484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8" creationId="{B2A1EB9A-00A1-F1EF-7F9C-CB71345F0748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9" creationId="{DEBC061B-B735-8904-98AA-C4396FBC0F4A}"/>
          </ac:spMkLst>
        </pc:spChg>
        <pc:spChg chg="del">
          <ac:chgData name="Guangwei Zhang" userId="00c53528-d8f4-413e-b4b0-985264559294" providerId="ADAL" clId="{5F7129DE-E915-C84B-B771-F18B4496AD9E}" dt="2024-07-09T09:14:40.043" v="15777" actId="478"/>
          <ac:spMkLst>
            <pc:docMk/>
            <pc:sldMk cId="3713683982" sldId="301"/>
            <ac:spMk id="20" creationId="{64FAD45E-84FD-993F-6E3E-63FD59CF1109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1" creationId="{08F4264E-9ABE-DE10-D606-0A09AAE29EED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2" creationId="{386E2D51-8528-B882-2A0F-5C180710155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4" creationId="{F0B4443F-7965-371B-DB74-FEF3F5CE009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5" creationId="{E16F1D32-EAB4-4B9F-9229-1AD3E9C12E8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6" creationId="{DD806D62-BBC4-3394-0F54-DF0A74059750}"/>
          </ac:spMkLst>
        </pc:spChg>
        <pc:spChg chg="del">
          <ac:chgData name="Guangwei Zhang" userId="00c53528-d8f4-413e-b4b0-985264559294" providerId="ADAL" clId="{5F7129DE-E915-C84B-B771-F18B4496AD9E}" dt="2024-07-09T09:14:42.018" v="15779" actId="478"/>
          <ac:spMkLst>
            <pc:docMk/>
            <pc:sldMk cId="3713683982" sldId="301"/>
            <ac:spMk id="27" creationId="{D34C3749-70B8-A6B2-46EC-5385CBDAF25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29" creationId="{90A270C1-85F5-799A-7EAF-D18442B0CA58}"/>
          </ac:spMkLst>
        </pc:spChg>
        <pc:spChg chg="add mod">
          <ac:chgData name="Guangwei Zhang" userId="00c53528-d8f4-413e-b4b0-985264559294" providerId="ADAL" clId="{5F7129DE-E915-C84B-B771-F18B4496AD9E}" dt="2024-07-09T09:15:19.202" v="15795" actId="1076"/>
          <ac:spMkLst>
            <pc:docMk/>
            <pc:sldMk cId="3713683982" sldId="301"/>
            <ac:spMk id="30" creationId="{75E97081-A99C-864B-5940-B3003C5F20EA}"/>
          </ac:spMkLst>
        </pc:spChg>
        <pc:spChg chg="add mod">
          <ac:chgData name="Guangwei Zhang" userId="00c53528-d8f4-413e-b4b0-985264559294" providerId="ADAL" clId="{5F7129DE-E915-C84B-B771-F18B4496AD9E}" dt="2024-07-09T09:15:21.917" v="15796" actId="1076"/>
          <ac:spMkLst>
            <pc:docMk/>
            <pc:sldMk cId="3713683982" sldId="301"/>
            <ac:spMk id="32" creationId="{119CA0ED-E50C-C41F-894F-9AC8586024E5}"/>
          </ac:spMkLst>
        </pc:spChg>
        <pc:spChg chg="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33" creationId="{196C942E-CAF1-F78D-6634-8C7257B94A2E}"/>
          </ac:spMkLst>
        </pc:spChg>
        <pc:spChg chg="mod">
          <ac:chgData name="Guangwei Zhang" userId="00c53528-d8f4-413e-b4b0-985264559294" providerId="ADAL" clId="{5F7129DE-E915-C84B-B771-F18B4496AD9E}" dt="2024-07-09T09:14:31.210" v="15772" actId="20577"/>
          <ac:spMkLst>
            <pc:docMk/>
            <pc:sldMk cId="3713683982" sldId="301"/>
            <ac:spMk id="34" creationId="{DE27FFA2-9882-E5EA-89B2-BB7EC30B5A7D}"/>
          </ac:spMkLst>
        </pc:spChg>
        <pc:spChg chg="add mod">
          <ac:chgData name="Guangwei Zhang" userId="00c53528-d8f4-413e-b4b0-985264559294" providerId="ADAL" clId="{5F7129DE-E915-C84B-B771-F18B4496AD9E}" dt="2024-07-09T09:18:27.805" v="15949" actId="14100"/>
          <ac:spMkLst>
            <pc:docMk/>
            <pc:sldMk cId="3713683982" sldId="301"/>
            <ac:spMk id="36" creationId="{B4DEE9E1-587E-1685-13F2-825D2506A174}"/>
          </ac:spMkLst>
        </pc:spChg>
        <pc:spChg chg="add mod">
          <ac:chgData name="Guangwei Zhang" userId="00c53528-d8f4-413e-b4b0-985264559294" providerId="ADAL" clId="{5F7129DE-E915-C84B-B771-F18B4496AD9E}" dt="2024-07-09T09:21:48.693" v="15971" actId="1076"/>
          <ac:spMkLst>
            <pc:docMk/>
            <pc:sldMk cId="3713683982" sldId="301"/>
            <ac:spMk id="37" creationId="{7CC0FF03-3BA4-2C0F-EAEC-4B68579B57C8}"/>
          </ac:spMkLst>
        </pc:spChg>
        <pc:spChg chg="add mod">
          <ac:chgData name="Guangwei Zhang" userId="00c53528-d8f4-413e-b4b0-985264559294" providerId="ADAL" clId="{5F7129DE-E915-C84B-B771-F18B4496AD9E}" dt="2024-07-09T09:22:03.427" v="15983" actId="1076"/>
          <ac:spMkLst>
            <pc:docMk/>
            <pc:sldMk cId="3713683982" sldId="301"/>
            <ac:spMk id="38" creationId="{51544189-C522-6ECB-F7CD-0F439B5FA4ED}"/>
          </ac:spMkLst>
        </pc:spChg>
        <pc:spChg chg="add mod">
          <ac:chgData name="Guangwei Zhang" userId="00c53528-d8f4-413e-b4b0-985264559294" providerId="ADAL" clId="{5F7129DE-E915-C84B-B771-F18B4496AD9E}" dt="2024-07-09T09:24:20.638" v="16035" actId="1076"/>
          <ac:spMkLst>
            <pc:docMk/>
            <pc:sldMk cId="3713683982" sldId="301"/>
            <ac:spMk id="40" creationId="{0CDBA526-329A-3A37-DA44-754D3A11BF6F}"/>
          </ac:spMkLst>
        </pc:spChg>
        <pc:spChg chg="add mod">
          <ac:chgData name="Guangwei Zhang" userId="00c53528-d8f4-413e-b4b0-985264559294" providerId="ADAL" clId="{5F7129DE-E915-C84B-B771-F18B4496AD9E}" dt="2024-07-09T09:22:58.718" v="15999" actId="14100"/>
          <ac:spMkLst>
            <pc:docMk/>
            <pc:sldMk cId="3713683982" sldId="301"/>
            <ac:spMk id="42" creationId="{6674A6B9-D538-F75C-84FE-E2831AF30DB4}"/>
          </ac:spMkLst>
        </pc:spChg>
        <pc:spChg chg="add mod">
          <ac:chgData name="Guangwei Zhang" userId="00c53528-d8f4-413e-b4b0-985264559294" providerId="ADAL" clId="{5F7129DE-E915-C84B-B771-F18B4496AD9E}" dt="2024-07-09T09:23:11.568" v="16005" actId="20577"/>
          <ac:spMkLst>
            <pc:docMk/>
            <pc:sldMk cId="3713683982" sldId="301"/>
            <ac:spMk id="44" creationId="{778AF9F3-8A4E-B36D-18FF-37EEA74D8E7F}"/>
          </ac:spMkLst>
        </pc:spChg>
        <pc:spChg chg="add mod">
          <ac:chgData name="Guangwei Zhang" userId="00c53528-d8f4-413e-b4b0-985264559294" providerId="ADAL" clId="{5F7129DE-E915-C84B-B771-F18B4496AD9E}" dt="2024-07-09T09:23:25.314" v="16006" actId="571"/>
          <ac:spMkLst>
            <pc:docMk/>
            <pc:sldMk cId="3713683982" sldId="301"/>
            <ac:spMk id="45" creationId="{1C29D5AC-FF1B-ECF4-1D10-E4578A5A0682}"/>
          </ac:spMkLst>
        </pc:spChg>
        <pc:spChg chg="add mod">
          <ac:chgData name="Guangwei Zhang" userId="00c53528-d8f4-413e-b4b0-985264559294" providerId="ADAL" clId="{5F7129DE-E915-C84B-B771-F18B4496AD9E}" dt="2024-07-09T09:23:29.225" v="16008" actId="14100"/>
          <ac:spMkLst>
            <pc:docMk/>
            <pc:sldMk cId="3713683982" sldId="301"/>
            <ac:spMk id="46" creationId="{0BB683EB-214D-07BC-4276-DFEF7CD57A59}"/>
          </ac:spMkLst>
        </pc:spChg>
        <pc:spChg chg="add mod">
          <ac:chgData name="Guangwei Zhang" userId="00c53528-d8f4-413e-b4b0-985264559294" providerId="ADAL" clId="{5F7129DE-E915-C84B-B771-F18B4496AD9E}" dt="2024-07-09T09:23:31.309" v="16009" actId="571"/>
          <ac:spMkLst>
            <pc:docMk/>
            <pc:sldMk cId="3713683982" sldId="301"/>
            <ac:spMk id="47" creationId="{B2E903E2-ED92-3BCE-403B-D173D4E98C34}"/>
          </ac:spMkLst>
        </pc:spChg>
        <pc:spChg chg="add mod">
          <ac:chgData name="Guangwei Zhang" userId="00c53528-d8f4-413e-b4b0-985264559294" providerId="ADAL" clId="{5F7129DE-E915-C84B-B771-F18B4496AD9E}" dt="2024-07-09T09:23:33.753" v="16010" actId="571"/>
          <ac:spMkLst>
            <pc:docMk/>
            <pc:sldMk cId="3713683982" sldId="301"/>
            <ac:spMk id="48" creationId="{697F74B4-2F18-B8CF-04E2-934C6ABBAB4A}"/>
          </ac:spMkLst>
        </pc:spChg>
        <pc:spChg chg="add mod">
          <ac:chgData name="Guangwei Zhang" userId="00c53528-d8f4-413e-b4b0-985264559294" providerId="ADAL" clId="{5F7129DE-E915-C84B-B771-F18B4496AD9E}" dt="2024-07-09T09:23:52.827" v="16023" actId="20577"/>
          <ac:spMkLst>
            <pc:docMk/>
            <pc:sldMk cId="3713683982" sldId="301"/>
            <ac:spMk id="50" creationId="{3C8195C9-61E0-C408-62E5-245C75BC00E0}"/>
          </ac:spMkLst>
        </pc:spChg>
        <pc:spChg chg="add mod">
          <ac:chgData name="Guangwei Zhang" userId="00c53528-d8f4-413e-b4b0-985264559294" providerId="ADAL" clId="{5F7129DE-E915-C84B-B771-F18B4496AD9E}" dt="2024-07-09T09:24:08.948" v="16029" actId="1076"/>
          <ac:spMkLst>
            <pc:docMk/>
            <pc:sldMk cId="3713683982" sldId="301"/>
            <ac:spMk id="51" creationId="{C4523343-7694-37FB-87C2-6932D052B2C6}"/>
          </ac:spMkLst>
        </pc:spChg>
        <pc:spChg chg="add mod">
          <ac:chgData name="Guangwei Zhang" userId="00c53528-d8f4-413e-b4b0-985264559294" providerId="ADAL" clId="{5F7129DE-E915-C84B-B771-F18B4496AD9E}" dt="2024-07-09T09:24:32.539" v="16052" actId="20577"/>
          <ac:spMkLst>
            <pc:docMk/>
            <pc:sldMk cId="3713683982" sldId="301"/>
            <ac:spMk id="52" creationId="{53DCBF15-8403-8F4B-7713-2285FFB4FE14}"/>
          </ac:spMkLst>
        </pc:spChg>
        <pc:spChg chg="add mod">
          <ac:chgData name="Guangwei Zhang" userId="00c53528-d8f4-413e-b4b0-985264559294" providerId="ADAL" clId="{5F7129DE-E915-C84B-B771-F18B4496AD9E}" dt="2024-07-09T09:24:28.734" v="16042" actId="1076"/>
          <ac:spMkLst>
            <pc:docMk/>
            <pc:sldMk cId="3713683982" sldId="301"/>
            <ac:spMk id="53" creationId="{6881825B-244B-E097-4A38-8714AA9D87C9}"/>
          </ac:spMkLst>
        </pc:sp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9" creationId="{1C71B1CC-C021-EBCB-9204-4F614CF1CC14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13" creationId="{88B54894-56AD-F193-9FBA-7DB13ABB9C77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23" creationId="{6065D799-E0D7-805E-3B20-4855A3032530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31" creationId="{D5372959-AA2A-836C-D437-DE768630B3D8}"/>
          </ac:cxnSpMkLst>
        </pc:cxnChg>
        <pc:cxnChg chg="add mod">
          <ac:chgData name="Guangwei Zhang" userId="00c53528-d8f4-413e-b4b0-985264559294" providerId="ADAL" clId="{5F7129DE-E915-C84B-B771-F18B4496AD9E}" dt="2024-07-09T09:18:30.275" v="15950" actId="14100"/>
          <ac:cxnSpMkLst>
            <pc:docMk/>
            <pc:sldMk cId="3713683982" sldId="301"/>
            <ac:cxnSpMk id="35" creationId="{C29AE99B-05AF-E6FB-66E5-023F3BD2BB05}"/>
          </ac:cxnSpMkLst>
        </pc:cxnChg>
        <pc:cxnChg chg="add mod">
          <ac:chgData name="Guangwei Zhang" userId="00c53528-d8f4-413e-b4b0-985264559294" providerId="ADAL" clId="{5F7129DE-E915-C84B-B771-F18B4496AD9E}" dt="2024-07-09T09:22:31.787" v="15992" actId="14100"/>
          <ac:cxnSpMkLst>
            <pc:docMk/>
            <pc:sldMk cId="3713683982" sldId="301"/>
            <ac:cxnSpMk id="39" creationId="{9C78C501-BA15-4C3F-BE38-2870781FD825}"/>
          </ac:cxnSpMkLst>
        </pc:cxnChg>
        <pc:cxnChg chg="add mod">
          <ac:chgData name="Guangwei Zhang" userId="00c53528-d8f4-413e-b4b0-985264559294" providerId="ADAL" clId="{5F7129DE-E915-C84B-B771-F18B4496AD9E}" dt="2024-07-09T09:22:58.718" v="15999" actId="14100"/>
          <ac:cxnSpMkLst>
            <pc:docMk/>
            <pc:sldMk cId="3713683982" sldId="301"/>
            <ac:cxnSpMk id="41" creationId="{798440E9-170A-113F-0628-9B5687FC23AC}"/>
          </ac:cxnSpMkLst>
        </pc:cxnChg>
        <pc:cxnChg chg="add mod">
          <ac:chgData name="Guangwei Zhang" userId="00c53528-d8f4-413e-b4b0-985264559294" providerId="ADAL" clId="{5F7129DE-E915-C84B-B771-F18B4496AD9E}" dt="2024-07-09T09:23:38.437" v="16011" actId="571"/>
          <ac:cxnSpMkLst>
            <pc:docMk/>
            <pc:sldMk cId="3713683982" sldId="301"/>
            <ac:cxnSpMk id="49" creationId="{256CE1A5-5078-8632-ED3A-115F840AB12A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30:55.665" v="16263" actId="20577"/>
        <pc:sldMkLst>
          <pc:docMk/>
          <pc:sldMk cId="545656657" sldId="302"/>
        </pc:sldMkLst>
        <pc:spChg chg="mod">
          <ac:chgData name="Guangwei Zhang" userId="00c53528-d8f4-413e-b4b0-985264559294" providerId="ADAL" clId="{5F7129DE-E915-C84B-B771-F18B4496AD9E}" dt="2024-07-09T09:28:47.430" v="16138" actId="20577"/>
          <ac:spMkLst>
            <pc:docMk/>
            <pc:sldMk cId="545656657" sldId="302"/>
            <ac:spMk id="3" creationId="{BDB917BA-A73D-CB95-4B22-E5DD1526FF8B}"/>
          </ac:spMkLst>
        </pc:spChg>
        <pc:spChg chg="add mod">
          <ac:chgData name="Guangwei Zhang" userId="00c53528-d8f4-413e-b4b0-985264559294" providerId="ADAL" clId="{5F7129DE-E915-C84B-B771-F18B4496AD9E}" dt="2024-07-09T09:30:55.665" v="16263" actId="20577"/>
          <ac:spMkLst>
            <pc:docMk/>
            <pc:sldMk cId="545656657" sldId="302"/>
            <ac:spMk id="4" creationId="{680FE505-9B68-D717-3037-1CE2535E4A7B}"/>
          </ac:spMkLst>
        </pc:spChg>
        <pc:spChg chg="add mod">
          <ac:chgData name="Guangwei Zhang" userId="00c53528-d8f4-413e-b4b0-985264559294" providerId="ADAL" clId="{5F7129DE-E915-C84B-B771-F18B4496AD9E}" dt="2024-07-09T09:29:47.674" v="16227" actId="1076"/>
          <ac:spMkLst>
            <pc:docMk/>
            <pc:sldMk cId="545656657" sldId="302"/>
            <ac:spMk id="6" creationId="{51ABD95C-152D-1CB2-6BAD-925FAAA32D3A}"/>
          </ac:spMkLst>
        </pc:spChg>
        <pc:spChg chg="add mod">
          <ac:chgData name="Guangwei Zhang" userId="00c53528-d8f4-413e-b4b0-985264559294" providerId="ADAL" clId="{5F7129DE-E915-C84B-B771-F18B4496AD9E}" dt="2024-07-09T09:30:05.223" v="16246" actId="1076"/>
          <ac:spMkLst>
            <pc:docMk/>
            <pc:sldMk cId="545656657" sldId="302"/>
            <ac:spMk id="9" creationId="{E9C78B15-00CF-98EC-736E-CC91D90022D3}"/>
          </ac:spMkLst>
        </pc:spChg>
        <pc:picChg chg="add mod">
          <ac:chgData name="Guangwei Zhang" userId="00c53528-d8f4-413e-b4b0-985264559294" providerId="ADAL" clId="{5F7129DE-E915-C84B-B771-F18B4496AD9E}" dt="2024-07-09T09:30:46.858" v="16247" actId="1076"/>
          <ac:picMkLst>
            <pc:docMk/>
            <pc:sldMk cId="545656657" sldId="302"/>
            <ac:picMk id="5" creationId="{7E684470-D4ED-C61C-1E3D-B48A31467603}"/>
          </ac:picMkLst>
        </pc:picChg>
        <pc:picChg chg="add mod">
          <ac:chgData name="Guangwei Zhang" userId="00c53528-d8f4-413e-b4b0-985264559294" providerId="ADAL" clId="{5F7129DE-E915-C84B-B771-F18B4496AD9E}" dt="2024-07-09T09:29:53.808" v="16229" actId="1076"/>
          <ac:picMkLst>
            <pc:docMk/>
            <pc:sldMk cId="545656657" sldId="302"/>
            <ac:picMk id="7" creationId="{879F33D9-492F-23A9-2FA2-BA31C40526C3}"/>
          </ac:picMkLst>
        </pc:picChg>
        <pc:picChg chg="add mod">
          <ac:chgData name="Guangwei Zhang" userId="00c53528-d8f4-413e-b4b0-985264559294" providerId="ADAL" clId="{5F7129DE-E915-C84B-B771-F18B4496AD9E}" dt="2024-07-09T09:29:59.455" v="16231" actId="1076"/>
          <ac:picMkLst>
            <pc:docMk/>
            <pc:sldMk cId="545656657" sldId="302"/>
            <ac:picMk id="8" creationId="{EF0C76A7-D344-C592-974B-37413BD966D8}"/>
          </ac:picMkLst>
        </pc:picChg>
      </pc:sldChg>
      <pc:sldChg chg="modSp new mod">
        <pc:chgData name="Guangwei Zhang" userId="00c53528-d8f4-413e-b4b0-985264559294" providerId="ADAL" clId="{5F7129DE-E915-C84B-B771-F18B4496AD9E}" dt="2024-07-09T09:33:50.531" v="16337" actId="20577"/>
        <pc:sldMkLst>
          <pc:docMk/>
          <pc:sldMk cId="3262679612" sldId="303"/>
        </pc:sldMkLst>
        <pc:spChg chg="mod">
          <ac:chgData name="Guangwei Zhang" userId="00c53528-d8f4-413e-b4b0-985264559294" providerId="ADAL" clId="{5F7129DE-E915-C84B-B771-F18B4496AD9E}" dt="2024-07-09T09:33:50.531" v="16337" actId="20577"/>
          <ac:spMkLst>
            <pc:docMk/>
            <pc:sldMk cId="3262679612" sldId="303"/>
            <ac:spMk id="3" creationId="{D65446E4-8BCA-02C2-45CF-CEDEB52558DE}"/>
          </ac:spMkLst>
        </pc:spChg>
      </pc:sldChg>
      <pc:sldChg chg="addSp modSp new mod">
        <pc:chgData name="Guangwei Zhang" userId="00c53528-d8f4-413e-b4b0-985264559294" providerId="ADAL" clId="{5F7129DE-E915-C84B-B771-F18B4496AD9E}" dt="2024-07-10T03:41:11.905" v="16677" actId="1076"/>
        <pc:sldMkLst>
          <pc:docMk/>
          <pc:sldMk cId="2550785698" sldId="304"/>
        </pc:sldMkLst>
        <pc:spChg chg="mod">
          <ac:chgData name="Guangwei Zhang" userId="00c53528-d8f4-413e-b4b0-985264559294" providerId="ADAL" clId="{5F7129DE-E915-C84B-B771-F18B4496AD9E}" dt="2024-07-09T11:00:35.488" v="16380" actId="20577"/>
          <ac:spMkLst>
            <pc:docMk/>
            <pc:sldMk cId="2550785698" sldId="304"/>
            <ac:spMk id="3" creationId="{EF726DC9-B6B8-DB97-723C-69A067EB1A8F}"/>
          </ac:spMkLst>
        </pc:spChg>
        <pc:spChg chg="add mod">
          <ac:chgData name="Guangwei Zhang" userId="00c53528-d8f4-413e-b4b0-985264559294" providerId="ADAL" clId="{5F7129DE-E915-C84B-B771-F18B4496AD9E}" dt="2024-07-09T11:00:57.883" v="16430" actId="2711"/>
          <ac:spMkLst>
            <pc:docMk/>
            <pc:sldMk cId="2550785698" sldId="304"/>
            <ac:spMk id="4" creationId="{EDE2E0DF-838C-86C8-9BE7-30B66F2D7349}"/>
          </ac:spMkLst>
        </pc:spChg>
        <pc:spChg chg="add mod">
          <ac:chgData name="Guangwei Zhang" userId="00c53528-d8f4-413e-b4b0-985264559294" providerId="ADAL" clId="{5F7129DE-E915-C84B-B771-F18B4496AD9E}" dt="2024-07-10T03:40:12.223" v="16568" actId="20577"/>
          <ac:spMkLst>
            <pc:docMk/>
            <pc:sldMk cId="2550785698" sldId="304"/>
            <ac:spMk id="5" creationId="{F776F761-2A2D-463D-1AAC-BE69D80D5C30}"/>
          </ac:spMkLst>
        </pc:spChg>
        <pc:spChg chg="add mod">
          <ac:chgData name="Guangwei Zhang" userId="00c53528-d8f4-413e-b4b0-985264559294" providerId="ADAL" clId="{5F7129DE-E915-C84B-B771-F18B4496AD9E}" dt="2024-07-09T11:01:13.439" v="16456" actId="14100"/>
          <ac:spMkLst>
            <pc:docMk/>
            <pc:sldMk cId="2550785698" sldId="304"/>
            <ac:spMk id="7" creationId="{5E32B8C9-FE41-4F7B-A290-3C32B3B5569A}"/>
          </ac:spMkLst>
        </pc:spChg>
        <pc:spChg chg="add mod">
          <ac:chgData name="Guangwei Zhang" userId="00c53528-d8f4-413e-b4b0-985264559294" providerId="ADAL" clId="{5F7129DE-E915-C84B-B771-F18B4496AD9E}" dt="2024-07-10T03:40:55.572" v="16639" actId="1076"/>
          <ac:spMkLst>
            <pc:docMk/>
            <pc:sldMk cId="2550785698" sldId="304"/>
            <ac:spMk id="8" creationId="{5A064016-3E84-953C-0CA1-AE91861A669D}"/>
          </ac:spMkLst>
        </pc:spChg>
        <pc:spChg chg="add mod">
          <ac:chgData name="Guangwei Zhang" userId="00c53528-d8f4-413e-b4b0-985264559294" providerId="ADAL" clId="{5F7129DE-E915-C84B-B771-F18B4496AD9E}" dt="2024-07-10T03:41:11.905" v="16677" actId="1076"/>
          <ac:spMkLst>
            <pc:docMk/>
            <pc:sldMk cId="2550785698" sldId="304"/>
            <ac:spMk id="9" creationId="{2D36097B-3B45-BE9E-8529-A70AD0DD4880}"/>
          </ac:spMkLst>
        </pc:spChg>
        <pc:cxnChg chg="add">
          <ac:chgData name="Guangwei Zhang" userId="00c53528-d8f4-413e-b4b0-985264559294" providerId="ADAL" clId="{5F7129DE-E915-C84B-B771-F18B4496AD9E}" dt="2024-07-09T11:01:02.255" v="16431" actId="11529"/>
          <ac:cxnSpMkLst>
            <pc:docMk/>
            <pc:sldMk cId="2550785698" sldId="304"/>
            <ac:cxnSpMk id="6" creationId="{1F2D156E-2C18-DF41-B7E6-9AEA163A19F8}"/>
          </ac:cxnSpMkLst>
        </pc:cxnChg>
      </pc:sldChg>
      <pc:sldMasterChg chg="modSldLayout">
        <pc:chgData name="Guangwei Zhang" userId="00c53528-d8f4-413e-b4b0-985264559294" providerId="ADAL" clId="{5F7129DE-E915-C84B-B771-F18B4496AD9E}" dt="2024-07-07T17:42:02.514" v="10271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5F7129DE-E915-C84B-B771-F18B4496AD9E}" dt="2024-07-07T17:41:55.982" v="10270" actId="207"/>
          <pc:sldLayoutMkLst>
            <pc:docMk/>
            <pc:sldMasterMk cId="1847430438" sldId="2147483660"/>
            <pc:sldLayoutMk cId="2456793680" sldId="2147483661"/>
          </pc:sldLayoutMkLst>
          <pc:spChg chg="mod">
            <ac:chgData name="Guangwei Zhang" userId="00c53528-d8f4-413e-b4b0-985264559294" providerId="ADAL" clId="{5F7129DE-E915-C84B-B771-F18B4496AD9E}" dt="2024-07-07T17:41:55.982" v="10270" actId="207"/>
            <ac:spMkLst>
              <pc:docMk/>
              <pc:sldMasterMk cId="1847430438" sldId="2147483660"/>
              <pc:sldLayoutMk cId="2456793680" sldId="2147483661"/>
              <ac:spMk id="2" creationId="{31439C2E-3110-3290-EB86-B720E68D251C}"/>
            </ac:spMkLst>
          </pc:spChg>
        </pc:sldLayoutChg>
        <pc:sldLayoutChg chg="modSp mod">
          <pc:chgData name="Guangwei Zhang" userId="00c53528-d8f4-413e-b4b0-985264559294" providerId="ADAL" clId="{5F7129DE-E915-C84B-B771-F18B4496AD9E}" dt="2024-07-07T17:42:02.514" v="10271"/>
          <pc:sldLayoutMkLst>
            <pc:docMk/>
            <pc:sldMasterMk cId="1847430438" sldId="2147483660"/>
            <pc:sldLayoutMk cId="1832557602" sldId="2147483662"/>
          </pc:sldLayoutMkLst>
          <pc:spChg chg="mod">
            <ac:chgData name="Guangwei Zhang" userId="00c53528-d8f4-413e-b4b0-985264559294" providerId="ADAL" clId="{5F7129DE-E915-C84B-B771-F18B4496AD9E}" dt="2024-07-07T17:42:02.514" v="10271"/>
            <ac:spMkLst>
              <pc:docMk/>
              <pc:sldMasterMk cId="1847430438" sldId="2147483660"/>
              <pc:sldLayoutMk cId="1832557602" sldId="2147483662"/>
              <ac:spMk id="5" creationId="{470F5545-C06D-875A-D9FE-2F277F7475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2024/8/13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jethrojeff.com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065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4366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Jeff</a:t>
            </a:r>
            <a:r>
              <a:rPr kumimoji="1" lang="zh-CN" altLang="en-US" dirty="0"/>
              <a:t> </a:t>
            </a:r>
            <a:r>
              <a:rPr kumimoji="1" lang="en-US" altLang="zh-CN" dirty="0"/>
              <a:t>Erickson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061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46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8276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0862"/>
            <a:ext cx="78867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5620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8/13/24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judge.net/problem/%E8%AE%A1%E8%92%9C%E5%AE%A2-T1408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luogu.com.cn/problem/P100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c.nowcoder.com/acm/problem/191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/>
              <a:t>8.</a:t>
            </a:r>
            <a:r>
              <a:rPr kumimoji="1" lang="zh-CN" altLang="en-US" dirty="0"/>
              <a:t> 动态规划是聪明的递归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9138471-845B-7961-6A32-6190D45F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79" y="4034967"/>
            <a:ext cx="2179237" cy="173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1ACE8-F5E5-7543-43C1-33F325F3F071}"/>
              </a:ext>
            </a:extLst>
          </p:cNvPr>
          <p:cNvSpPr/>
          <p:nvPr/>
        </p:nvSpPr>
        <p:spPr>
          <a:xfrm>
            <a:off x="285750" y="3714230"/>
            <a:ext cx="1600200" cy="781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9C936BE-CD0A-5A37-88A3-01F064153B71}"/>
              </a:ext>
            </a:extLst>
          </p:cNvPr>
          <p:cNvSpPr/>
          <p:nvPr/>
        </p:nvSpPr>
        <p:spPr>
          <a:xfrm>
            <a:off x="103887" y="3779929"/>
            <a:ext cx="2179209" cy="255037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1863DA1-6F94-0318-B503-82C56C831444}"/>
              </a:ext>
            </a:extLst>
          </p:cNvPr>
          <p:cNvSpPr/>
          <p:nvPr/>
        </p:nvSpPr>
        <p:spPr>
          <a:xfrm>
            <a:off x="84837" y="4122829"/>
            <a:ext cx="2179209" cy="255037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BBF89-DAAB-EF19-7DED-56C411040B00}"/>
              </a:ext>
            </a:extLst>
          </p:cNvPr>
          <p:cNvSpPr txBox="1"/>
          <p:nvPr/>
        </p:nvSpPr>
        <p:spPr>
          <a:xfrm>
            <a:off x="481319" y="5878458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有组织有纪律地递归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723FA95-6688-FA69-3D57-B85F612B36B5}"/>
              </a:ext>
            </a:extLst>
          </p:cNvPr>
          <p:cNvSpPr/>
          <p:nvPr/>
        </p:nvSpPr>
        <p:spPr>
          <a:xfrm rot="16200000">
            <a:off x="-110773" y="4208533"/>
            <a:ext cx="1817512" cy="338666"/>
          </a:xfrm>
          <a:prstGeom prst="rightArrow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031D35-8FDC-D908-4B74-B3C48134B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487" y="3829281"/>
            <a:ext cx="1452629" cy="1766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5CA6A9-DED4-9C57-64F6-3501F4247AA8}"/>
              </a:ext>
            </a:extLst>
          </p:cNvPr>
          <p:cNvSpPr txBox="1"/>
          <p:nvPr/>
        </p:nvSpPr>
        <p:spPr>
          <a:xfrm>
            <a:off x="4060532" y="5835573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DP</a:t>
            </a:r>
            <a:r>
              <a:rPr kumimoji="1" lang="zh-CN" altLang="en-US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是聪明的递归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47D68-8926-3103-0693-B595C956959E}"/>
              </a:ext>
            </a:extLst>
          </p:cNvPr>
          <p:cNvSpPr txBox="1"/>
          <p:nvPr/>
        </p:nvSpPr>
        <p:spPr>
          <a:xfrm>
            <a:off x="7304762" y="587845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altLang="zh-CN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DP</a:t>
            </a:r>
            <a:r>
              <a:rPr kumimoji="1" lang="zh-CN" altLang="en-CN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与</a:t>
            </a:r>
            <a:r>
              <a:rPr kumimoji="1" lang="en-US" altLang="zh-CN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DAG</a:t>
            </a:r>
            <a:endParaRPr kumimoji="1" lang="zh-CN" altLang="en-US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6E1569-D137-EA5A-6C72-9718D3DAE441}"/>
              </a:ext>
            </a:extLst>
          </p:cNvPr>
          <p:cNvSpPr/>
          <p:nvPr/>
        </p:nvSpPr>
        <p:spPr>
          <a:xfrm>
            <a:off x="7739419" y="3917204"/>
            <a:ext cx="320736" cy="3207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ADC9D0-FEDE-3CD8-2BD8-BB4F4E137C81}"/>
              </a:ext>
            </a:extLst>
          </p:cNvPr>
          <p:cNvSpPr/>
          <p:nvPr/>
        </p:nvSpPr>
        <p:spPr>
          <a:xfrm>
            <a:off x="7325438" y="4420472"/>
            <a:ext cx="320736" cy="3207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7D38ED-2C56-D10A-464B-AA0EE0A58872}"/>
              </a:ext>
            </a:extLst>
          </p:cNvPr>
          <p:cNvSpPr/>
          <p:nvPr/>
        </p:nvSpPr>
        <p:spPr>
          <a:xfrm>
            <a:off x="8085433" y="4420472"/>
            <a:ext cx="320736" cy="3207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DD9876-1A18-3844-A95C-FA18FD664E01}"/>
              </a:ext>
            </a:extLst>
          </p:cNvPr>
          <p:cNvSpPr/>
          <p:nvPr/>
        </p:nvSpPr>
        <p:spPr>
          <a:xfrm>
            <a:off x="8085433" y="5104683"/>
            <a:ext cx="320736" cy="3207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CFCD89-C183-D77F-D69A-2AA4F5A9CC60}"/>
              </a:ext>
            </a:extLst>
          </p:cNvPr>
          <p:cNvCxnSpPr>
            <a:stCxn id="10" idx="4"/>
            <a:endCxn id="20" idx="7"/>
          </p:cNvCxnSpPr>
          <p:nvPr/>
        </p:nvCxnSpPr>
        <p:spPr>
          <a:xfrm flipH="1">
            <a:off x="7599203" y="4237940"/>
            <a:ext cx="300584" cy="22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751B10-40E4-889D-300A-7B74012E4CB4}"/>
              </a:ext>
            </a:extLst>
          </p:cNvPr>
          <p:cNvCxnSpPr>
            <a:cxnSpLocks/>
            <a:stCxn id="10" idx="4"/>
            <a:endCxn id="21" idx="0"/>
          </p:cNvCxnSpPr>
          <p:nvPr/>
        </p:nvCxnSpPr>
        <p:spPr>
          <a:xfrm>
            <a:off x="7899787" y="4237940"/>
            <a:ext cx="346014" cy="18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6EAC3A-0F6F-53BF-B8D2-6F1BDA13AAF9}"/>
              </a:ext>
            </a:extLst>
          </p:cNvPr>
          <p:cNvCxnSpPr>
            <a:cxnSpLocks/>
            <a:stCxn id="21" idx="4"/>
            <a:endCxn id="22" idx="0"/>
          </p:cNvCxnSpPr>
          <p:nvPr/>
        </p:nvCxnSpPr>
        <p:spPr>
          <a:xfrm>
            <a:off x="8245801" y="4741208"/>
            <a:ext cx="0" cy="36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48F68-D24C-1392-5859-96FEF11C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84E0B-7BAE-2646-2EAC-1AF1C96F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B3637</a:t>
            </a:r>
            <a:r>
              <a:rPr kumimoji="1" lang="zh-CN" altLang="en-US" dirty="0"/>
              <a:t> 最长上升子序列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7C67C-1CA2-A7BF-600E-C7B4151FB783}"/>
              </a:ext>
            </a:extLst>
          </p:cNvPr>
          <p:cNvSpPr txBox="1"/>
          <p:nvPr/>
        </p:nvSpPr>
        <p:spPr>
          <a:xfrm>
            <a:off x="740780" y="1307939"/>
            <a:ext cx="777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其中一个写法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/>
              <a:t>用 </a:t>
            </a:r>
            <a:r>
              <a:rPr lang="en-US" dirty="0" err="1"/>
              <a:t>dp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</a:t>
            </a:r>
            <a:r>
              <a:rPr lang="zh-CN" altLang="en-US" dirty="0"/>
              <a:t>表示以第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zh-CN" altLang="en-US" dirty="0"/>
              <a:t>个元素结尾的最长上升子序列的长度。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90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9B984-41C7-9CBD-8076-239954D5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9DBDC-912E-2BAA-7538-B11F115F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Optimal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BST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引入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134FB-1B0F-D973-F25D-40ECFB2C97A4}"/>
                  </a:ext>
                </a:extLst>
              </p:cNvPr>
              <p:cNvSpPr txBox="1"/>
              <p:nvPr/>
            </p:nvSpPr>
            <p:spPr>
              <a:xfrm>
                <a:off x="685800" y="1384300"/>
                <a:ext cx="723063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二叉树</a:t>
                </a:r>
                <a:r>
                  <a:rPr kumimoji="1" lang="en-US" altLang="zh-CN" sz="2400" dirty="0"/>
                  <a:t>(</a:t>
                </a:r>
                <a:r>
                  <a:rPr kumimoji="1" lang="zh-CN" altLang="en-US" sz="2400" dirty="0"/>
                  <a:t>高度为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最好的情况是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的</a:t>
                </a:r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最坏的情况是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的</a:t>
                </a:r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建立在每个元素访问的可能性相同</a:t>
                </a: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现在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有元素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每个元素访问的频率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要求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构建一个最小化总共搜索时间的二叉树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134FB-1B0F-D973-F25D-40ECFB2C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84300"/>
                <a:ext cx="7230634" cy="2308324"/>
              </a:xfrm>
              <a:prstGeom prst="rect">
                <a:avLst/>
              </a:prstGeom>
              <a:blipFill>
                <a:blip r:embed="rId2"/>
                <a:stretch>
                  <a:fillRect l="-1228" t="-2186" r="-351" b="-5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757D732-E260-15E0-0187-5122242C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84" y="3692624"/>
            <a:ext cx="6584950" cy="99647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53C3BE-7F96-AF70-35E7-2718063669BC}"/>
              </a:ext>
            </a:extLst>
          </p:cNvPr>
          <p:cNvCxnSpPr/>
          <p:nvPr/>
        </p:nvCxnSpPr>
        <p:spPr>
          <a:xfrm flipH="1" flipV="1">
            <a:off x="2857500" y="4419600"/>
            <a:ext cx="609600" cy="92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2BB515-3644-99B0-8137-31435B318B29}"/>
              </a:ext>
            </a:extLst>
          </p:cNvPr>
          <p:cNvSpPr txBox="1"/>
          <p:nvPr/>
        </p:nvSpPr>
        <p:spPr>
          <a:xfrm>
            <a:off x="3317018" y="5095476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改变</a:t>
            </a:r>
            <a:r>
              <a:rPr kumimoji="1" lang="en-US" altLang="zh-CN" sz="2400" dirty="0"/>
              <a:t>BST</a:t>
            </a:r>
            <a:r>
              <a:rPr kumimoji="1" lang="zh-CN" altLang="en-US" sz="2400" dirty="0"/>
              <a:t>的形态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最小化这个</a:t>
            </a:r>
          </a:p>
        </p:txBody>
      </p:sp>
    </p:spTree>
    <p:extLst>
      <p:ext uri="{BB962C8B-B14F-4D97-AF65-F5344CB8AC3E}">
        <p14:creationId xmlns:p14="http://schemas.microsoft.com/office/powerpoint/2010/main" val="31166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9B984-41C7-9CBD-8076-239954D5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9DBDC-912E-2BAA-7538-B11F115F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Optimal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BST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递归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7D732-E260-15E0-0187-5122242C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167524"/>
            <a:ext cx="5559204" cy="841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57138-445C-B0A7-471B-78E6D025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52" y="2008776"/>
            <a:ext cx="5559204" cy="1710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8183A-BBBF-FEA5-04DB-DDC542A4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052" y="3647819"/>
            <a:ext cx="4388277" cy="10755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E40A7D4-7004-CCDF-C41F-8B1EB9581FAA}"/>
              </a:ext>
            </a:extLst>
          </p:cNvPr>
          <p:cNvSpPr/>
          <p:nvPr/>
        </p:nvSpPr>
        <p:spPr>
          <a:xfrm>
            <a:off x="1244600" y="2586082"/>
            <a:ext cx="279400" cy="279400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F152AD-40D9-4458-3C82-CAB3F553FBA5}"/>
              </a:ext>
            </a:extLst>
          </p:cNvPr>
          <p:cNvCxnSpPr>
            <a:cxnSpLocks/>
            <a:stCxn id="10" idx="3"/>
            <a:endCxn id="15" idx="0"/>
          </p:cNvCxnSpPr>
          <p:nvPr/>
        </p:nvCxnSpPr>
        <p:spPr>
          <a:xfrm flipH="1">
            <a:off x="962025" y="2824565"/>
            <a:ext cx="323492" cy="40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31FE2-6B45-CC9B-6B08-D6C08038732E}"/>
              </a:ext>
            </a:extLst>
          </p:cNvPr>
          <p:cNvCxnSpPr>
            <a:cxnSpLocks/>
            <a:stCxn id="10" idx="5"/>
            <a:endCxn id="17" idx="0"/>
          </p:cNvCxnSpPr>
          <p:nvPr/>
        </p:nvCxnSpPr>
        <p:spPr>
          <a:xfrm>
            <a:off x="1483083" y="2824565"/>
            <a:ext cx="296294" cy="454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14">
            <a:extLst>
              <a:ext uri="{FF2B5EF4-FFF2-40B4-BE49-F238E27FC236}">
                <a16:creationId xmlns:a16="http://schemas.microsoft.com/office/drawing/2014/main" id="{140FB9C4-EC48-AF3D-8EED-47DEE6B47C2E}"/>
              </a:ext>
            </a:extLst>
          </p:cNvPr>
          <p:cNvSpPr/>
          <p:nvPr/>
        </p:nvSpPr>
        <p:spPr>
          <a:xfrm>
            <a:off x="679450" y="3228789"/>
            <a:ext cx="565150" cy="1815077"/>
          </a:xfrm>
          <a:prstGeom prst="triangl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E4B44396-7063-80A0-4F41-2169732A0A0B}"/>
              </a:ext>
            </a:extLst>
          </p:cNvPr>
          <p:cNvSpPr/>
          <p:nvPr/>
        </p:nvSpPr>
        <p:spPr>
          <a:xfrm>
            <a:off x="1496802" y="3278744"/>
            <a:ext cx="565150" cy="1815077"/>
          </a:xfrm>
          <a:prstGeom prst="triangl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5DA862B-F0B8-C8D1-67E3-6F547C2BF0AC}"/>
              </a:ext>
            </a:extLst>
          </p:cNvPr>
          <p:cNvSpPr/>
          <p:nvPr/>
        </p:nvSpPr>
        <p:spPr>
          <a:xfrm>
            <a:off x="276445" y="2135776"/>
            <a:ext cx="2153921" cy="3296161"/>
          </a:xfrm>
          <a:prstGeom prst="triangle">
            <a:avLst/>
          </a:prstGeom>
          <a:noFill/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7E9A4E-BFC5-1DE0-A3AE-12030C3DC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323" y="4735531"/>
            <a:ext cx="6166515" cy="1245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46463A-90D5-38A6-D35E-9E27609A4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243" y="5446677"/>
            <a:ext cx="1090757" cy="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9B984-41C7-9CBD-8076-239954D5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9DBDC-912E-2BAA-7538-B11F115F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Optimal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BST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依赖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7E9A4E-BFC5-1DE0-A3AE-12030C3DC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42" y="1040524"/>
            <a:ext cx="6166515" cy="1245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996BC-B1C7-1184-F3EC-05C5EEFE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458" y="736600"/>
            <a:ext cx="2057400" cy="1979762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CB09AD3-2327-F2C7-ECB8-46B282510E5C}"/>
              </a:ext>
            </a:extLst>
          </p:cNvPr>
          <p:cNvSpPr/>
          <p:nvPr/>
        </p:nvSpPr>
        <p:spPr>
          <a:xfrm>
            <a:off x="8433955" y="2432978"/>
            <a:ext cx="349848" cy="164750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E4656C0-BF5E-E479-811D-705FF5F296D6}"/>
              </a:ext>
            </a:extLst>
          </p:cNvPr>
          <p:cNvSpPr/>
          <p:nvPr/>
        </p:nvSpPr>
        <p:spPr>
          <a:xfrm>
            <a:off x="8246896" y="2203772"/>
            <a:ext cx="536907" cy="164750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C4CDC7E-F61B-84EC-4A59-F93363D277C9}"/>
              </a:ext>
            </a:extLst>
          </p:cNvPr>
          <p:cNvSpPr/>
          <p:nvPr/>
        </p:nvSpPr>
        <p:spPr>
          <a:xfrm>
            <a:off x="7945582" y="2030590"/>
            <a:ext cx="838221" cy="164750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6164F06-6C87-EAC3-F498-4B2FE039AEA7}"/>
              </a:ext>
            </a:extLst>
          </p:cNvPr>
          <p:cNvSpPr/>
          <p:nvPr/>
        </p:nvSpPr>
        <p:spPr>
          <a:xfrm>
            <a:off x="7820892" y="1796068"/>
            <a:ext cx="962912" cy="164750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B7C2B6B-C833-770F-C6EB-73B49EECFFFD}"/>
              </a:ext>
            </a:extLst>
          </p:cNvPr>
          <p:cNvSpPr/>
          <p:nvPr/>
        </p:nvSpPr>
        <p:spPr>
          <a:xfrm rot="16200000">
            <a:off x="7049040" y="1473676"/>
            <a:ext cx="2631304" cy="505610"/>
          </a:xfrm>
          <a:prstGeom prst="rightArrow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657745-CB9F-49A7-666F-8ABE51CED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1" y="2432978"/>
            <a:ext cx="6410657" cy="1782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1DF9A-51E5-21BD-A653-29F042F9A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41" y="4362025"/>
            <a:ext cx="2681228" cy="13144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C30D23-5B17-8737-F71C-196B2D7CE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474" y="4396429"/>
            <a:ext cx="2345723" cy="12800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55C91A-A73C-4190-989C-DEC0135B3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127" y="4362025"/>
            <a:ext cx="2399740" cy="13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AB66C-0F81-B15E-A421-2D279E73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DDC496-818E-73F5-45D2-C1F3F4AE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MIS</a:t>
            </a:r>
            <a:r>
              <a:rPr kumimoji="1" lang="zh-CN" altLang="en-US" dirty="0"/>
              <a:t>问题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介绍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93C74-875A-8681-0A2E-0E41043DF6BD}"/>
              </a:ext>
            </a:extLst>
          </p:cNvPr>
          <p:cNvSpPr txBox="1"/>
          <p:nvPr/>
        </p:nvSpPr>
        <p:spPr>
          <a:xfrm>
            <a:off x="789140" y="1377863"/>
            <a:ext cx="573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Maximal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Independent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Set:</a:t>
            </a:r>
            <a:r>
              <a:rPr kumimoji="1" lang="zh-CN" altLang="en-US" sz="2400" dirty="0"/>
              <a:t> 最大独立集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7B170-9008-87AB-CB17-1DB54A9C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7" y="2202783"/>
            <a:ext cx="3162300" cy="195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5F0880-8BCE-1239-D966-D92D8EB48953}"/>
              </a:ext>
            </a:extLst>
          </p:cNvPr>
          <p:cNvSpPr/>
          <p:nvPr/>
        </p:nvSpPr>
        <p:spPr>
          <a:xfrm>
            <a:off x="323547" y="2202783"/>
            <a:ext cx="3331923" cy="429886"/>
          </a:xfrm>
          <a:prstGeom prst="rect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年级主任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A2CD97-6D1E-9A0B-1C48-E822FEBDD3E4}"/>
              </a:ext>
            </a:extLst>
          </p:cNvPr>
          <p:cNvSpPr/>
          <p:nvPr/>
        </p:nvSpPr>
        <p:spPr>
          <a:xfrm>
            <a:off x="323547" y="2750797"/>
            <a:ext cx="3331923" cy="429886"/>
          </a:xfrm>
          <a:prstGeom prst="rect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班主任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7230F-6B4F-80D5-F6F4-E413F021AEAC}"/>
              </a:ext>
            </a:extLst>
          </p:cNvPr>
          <p:cNvSpPr/>
          <p:nvPr/>
        </p:nvSpPr>
        <p:spPr>
          <a:xfrm>
            <a:off x="323547" y="3214057"/>
            <a:ext cx="3331923" cy="429886"/>
          </a:xfrm>
          <a:prstGeom prst="rect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班长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965D2-490E-0B97-8AFF-0AE3371D5028}"/>
              </a:ext>
            </a:extLst>
          </p:cNvPr>
          <p:cNvSpPr/>
          <p:nvPr/>
        </p:nvSpPr>
        <p:spPr>
          <a:xfrm>
            <a:off x="323546" y="3728697"/>
            <a:ext cx="3331923" cy="429886"/>
          </a:xfrm>
          <a:prstGeom prst="rect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同学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228F13-FE01-60AB-381E-D76A68B90CBC}"/>
              </a:ext>
            </a:extLst>
          </p:cNvPr>
          <p:cNvSpPr txBox="1"/>
          <p:nvPr/>
        </p:nvSpPr>
        <p:spPr>
          <a:xfrm>
            <a:off x="3920647" y="2111294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聚餐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一旦</a:t>
            </a:r>
            <a:r>
              <a:rPr kumimoji="1" lang="en-US" altLang="zh-CN" sz="2400" dirty="0"/>
              <a:t>x</a:t>
            </a:r>
            <a:r>
              <a:rPr kumimoji="1" lang="zh-CN" altLang="en-US" sz="2400" dirty="0"/>
              <a:t>的直接上司去了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x</a:t>
            </a:r>
            <a:r>
              <a:rPr kumimoji="1" lang="zh-CN" altLang="en-US" sz="2400" dirty="0"/>
              <a:t>就不能去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问最多能去多少个人</a:t>
            </a:r>
            <a:r>
              <a:rPr kumimoji="1" lang="en-US" altLang="zh-CN" sz="2400" dirty="0"/>
              <a:t>?</a:t>
            </a:r>
            <a:endParaRPr kumimoji="1" lang="zh-CN" alt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C6D73A-CC45-52A8-6F0C-1959C4C78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0029"/>
            <a:ext cx="9144000" cy="17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567DD-81D8-9CD7-2862-BCF3A1B0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5ED8E-2C15-D5F9-0CB0-09352721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MIS</a:t>
            </a:r>
            <a:r>
              <a:rPr kumimoji="1" lang="zh-CN" altLang="en-US" dirty="0"/>
              <a:t>问题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递归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7B125-D6F5-F73A-73C0-A3BF95C8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524"/>
            <a:ext cx="9144000" cy="1775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57D96-DCF0-C583-436E-727A1F31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16" y="2816058"/>
            <a:ext cx="4657768" cy="8996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1FDE2D-7D18-16AD-F53C-870ABB1A5E2B}"/>
              </a:ext>
            </a:extLst>
          </p:cNvPr>
          <p:cNvSpPr/>
          <p:nvPr/>
        </p:nvSpPr>
        <p:spPr>
          <a:xfrm>
            <a:off x="3845490" y="3429000"/>
            <a:ext cx="363255" cy="286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A7F086-AB78-D459-9B41-71033DCA6A08}"/>
              </a:ext>
            </a:extLst>
          </p:cNvPr>
          <p:cNvGrpSpPr/>
          <p:nvPr/>
        </p:nvGrpSpPr>
        <p:grpSpPr>
          <a:xfrm>
            <a:off x="3920646" y="3491455"/>
            <a:ext cx="288099" cy="705422"/>
            <a:chOff x="1490597" y="3904156"/>
            <a:chExt cx="288099" cy="7054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7DF69F-2457-65CA-28E6-2F144D942DD5}"/>
                </a:ext>
              </a:extLst>
            </p:cNvPr>
            <p:cNvSpPr/>
            <p:nvPr/>
          </p:nvSpPr>
          <p:spPr>
            <a:xfrm>
              <a:off x="1503123" y="4334005"/>
              <a:ext cx="275573" cy="2755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w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9A7ADEC-1266-CFB4-DF3C-8B1193DD9240}"/>
                </a:ext>
              </a:extLst>
            </p:cNvPr>
            <p:cNvSpPr/>
            <p:nvPr/>
          </p:nvSpPr>
          <p:spPr>
            <a:xfrm>
              <a:off x="1490597" y="3904156"/>
              <a:ext cx="275573" cy="275573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v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24E2DF-6C97-E2EF-3949-833512516DFF}"/>
                </a:ext>
              </a:extLst>
            </p:cNvPr>
            <p:cNvCxnSpPr>
              <a:stCxn id="7" idx="4"/>
              <a:endCxn id="6" idx="0"/>
            </p:cNvCxnSpPr>
            <p:nvPr/>
          </p:nvCxnSpPr>
          <p:spPr>
            <a:xfrm>
              <a:off x="1628384" y="4179729"/>
              <a:ext cx="12526" cy="154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F58B6-4D47-08EB-FDE8-AAB724D1E252}"/>
              </a:ext>
            </a:extLst>
          </p:cNvPr>
          <p:cNvSpPr/>
          <p:nvPr/>
        </p:nvSpPr>
        <p:spPr>
          <a:xfrm>
            <a:off x="5354398" y="3429000"/>
            <a:ext cx="708199" cy="2755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F134EB-3AB8-7E1A-6E16-2AF8F955B6DD}"/>
              </a:ext>
            </a:extLst>
          </p:cNvPr>
          <p:cNvGrpSpPr/>
          <p:nvPr/>
        </p:nvGrpSpPr>
        <p:grpSpPr>
          <a:xfrm>
            <a:off x="5354398" y="3429000"/>
            <a:ext cx="288099" cy="705422"/>
            <a:chOff x="1490597" y="3904156"/>
            <a:chExt cx="288099" cy="7054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6292A-E3AA-1064-CEA8-006D699BD136}"/>
                </a:ext>
              </a:extLst>
            </p:cNvPr>
            <p:cNvSpPr/>
            <p:nvPr/>
          </p:nvSpPr>
          <p:spPr>
            <a:xfrm>
              <a:off x="1503123" y="4334005"/>
              <a:ext cx="275573" cy="2755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w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9F0E78-FC34-5DC5-6213-B9FF93A966CB}"/>
                </a:ext>
              </a:extLst>
            </p:cNvPr>
            <p:cNvSpPr/>
            <p:nvPr/>
          </p:nvSpPr>
          <p:spPr>
            <a:xfrm>
              <a:off x="1490597" y="3904156"/>
              <a:ext cx="275573" cy="275573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v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FCD02C9-7829-6961-6FA2-FA9FB7AAE33B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1628384" y="4179729"/>
              <a:ext cx="12526" cy="154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F6D635-E858-0836-2D76-AEA95789435B}"/>
              </a:ext>
            </a:extLst>
          </p:cNvPr>
          <p:cNvGrpSpPr/>
          <p:nvPr/>
        </p:nvGrpSpPr>
        <p:grpSpPr>
          <a:xfrm>
            <a:off x="5742225" y="3429000"/>
            <a:ext cx="288099" cy="705422"/>
            <a:chOff x="1490597" y="3904156"/>
            <a:chExt cx="288099" cy="70542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01940A-618A-98D4-AD6D-DCFA3DCEDD86}"/>
                </a:ext>
              </a:extLst>
            </p:cNvPr>
            <p:cNvSpPr/>
            <p:nvPr/>
          </p:nvSpPr>
          <p:spPr>
            <a:xfrm>
              <a:off x="1503123" y="4334005"/>
              <a:ext cx="275573" cy="2755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x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85CC2E-3427-2F05-99AB-ED90EC1C72A7}"/>
                </a:ext>
              </a:extLst>
            </p:cNvPr>
            <p:cNvSpPr/>
            <p:nvPr/>
          </p:nvSpPr>
          <p:spPr>
            <a:xfrm>
              <a:off x="1490597" y="3904156"/>
              <a:ext cx="275573" cy="275573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w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CC35B3-9BEB-6350-EE99-EC66887C9A7A}"/>
                </a:ext>
              </a:extLst>
            </p:cNvPr>
            <p:cNvCxnSpPr>
              <a:stCxn id="19" idx="4"/>
              <a:endCxn id="18" idx="0"/>
            </p:cNvCxnSpPr>
            <p:nvPr/>
          </p:nvCxnSpPr>
          <p:spPr>
            <a:xfrm>
              <a:off x="1628384" y="4179729"/>
              <a:ext cx="12526" cy="154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62BF440-66F5-DB77-2282-5A796ABE112B}"/>
              </a:ext>
            </a:extLst>
          </p:cNvPr>
          <p:cNvSpPr txBox="1"/>
          <p:nvPr/>
        </p:nvSpPr>
        <p:spPr>
          <a:xfrm>
            <a:off x="584649" y="4335671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如何 </a:t>
            </a:r>
            <a:r>
              <a:rPr kumimoji="1" lang="en-US" altLang="zh-CN" sz="2400" dirty="0"/>
              <a:t>“</a:t>
            </a:r>
            <a:r>
              <a:rPr kumimoji="1" lang="zh-CN" altLang="en-US" sz="2400" dirty="0"/>
              <a:t>记忆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这些值</a:t>
            </a:r>
            <a:r>
              <a:rPr kumimoji="1" lang="en-US" altLang="zh-CN" sz="2400" dirty="0"/>
              <a:t>?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树本身</a:t>
            </a:r>
            <a:r>
              <a:rPr kumimoji="1" lang="en-US" altLang="zh-CN" sz="2400" dirty="0"/>
              <a:t>!</a:t>
            </a:r>
            <a:endParaRPr kumimoji="1" lang="zh-CN" altLang="en-US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1C5CF2-ECC4-42B0-E7B0-2DAB465CD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079" y="4335671"/>
            <a:ext cx="2721036" cy="19308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2D5EBD-0BB9-CE94-F7AE-A6E5995365C5}"/>
              </a:ext>
            </a:extLst>
          </p:cNvPr>
          <p:cNvSpPr txBox="1"/>
          <p:nvPr/>
        </p:nvSpPr>
        <p:spPr>
          <a:xfrm>
            <a:off x="4027117" y="351941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3600" dirty="0">
                <a:solidFill>
                  <a:srgbClr val="FF0000"/>
                </a:solidFill>
              </a:rPr>
              <a:t>&amp;</a:t>
            </a:r>
            <a:r>
              <a:rPr kumimoji="1" lang="zh-CN" altLang="en-US" sz="3600" dirty="0">
                <a:solidFill>
                  <a:srgbClr val="FF0000"/>
                </a:solidFill>
              </a:rPr>
              <a:t> 依赖关系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01361B-F6DB-6F39-5607-5A0937D08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243" y="5446677"/>
            <a:ext cx="1090757" cy="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67BCC-D1E0-822A-A815-0E162AFF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9B86-2880-1DD6-4720-FDDD0D8F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P1352</a:t>
            </a:r>
            <a:r>
              <a:rPr kumimoji="1" lang="zh-CN" altLang="en-US" dirty="0"/>
              <a:t>没有上司的舞会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8FADE-743F-BCD9-C2ED-CADA6814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15079"/>
            <a:ext cx="7488490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5409DF-9C5D-6740-A767-48007ECC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58586-7C4F-A438-814E-0C1F1C78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考虑递归</a:t>
            </a:r>
            <a:r>
              <a:rPr kumimoji="1" lang="en-US" altLang="zh-CN" dirty="0"/>
              <a:t>(DP)</a:t>
            </a:r>
            <a:r>
              <a:rPr kumimoji="1" lang="zh-CN" altLang="en-US" dirty="0"/>
              <a:t>问题的检查单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E82ED-3B97-7CD8-C5AF-D42E44C0B5E0}"/>
              </a:ext>
            </a:extLst>
          </p:cNvPr>
          <p:cNvSpPr txBox="1"/>
          <p:nvPr/>
        </p:nvSpPr>
        <p:spPr>
          <a:xfrm>
            <a:off x="733778" y="1275644"/>
            <a:ext cx="696216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sz="2400" dirty="0"/>
              <a:t>递归</a:t>
            </a:r>
            <a:r>
              <a:rPr kumimoji="1" lang="zh-CN" altLang="en-US" sz="2400" dirty="0"/>
              <a:t>地叙述问题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问题描述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问题怎么化为更小的问题</a:t>
            </a:r>
            <a:r>
              <a:rPr kumimoji="1" lang="en-US" altLang="zh-CN" sz="2400" dirty="0"/>
              <a:t>/base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case</a:t>
            </a:r>
            <a:r>
              <a:rPr kumimoji="1" lang="zh-CN" altLang="en-US" sz="2400" dirty="0"/>
              <a:t>怎么解</a:t>
            </a:r>
            <a:r>
              <a:rPr kumimoji="1" lang="en-US" altLang="zh-CN" sz="2400" dirty="0"/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通常考虑问题是怎么构造的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这样划分对吗</a:t>
            </a:r>
            <a:r>
              <a:rPr kumimoji="1" lang="en-US" altLang="zh-CN" sz="2400" dirty="0"/>
              <a:t>?</a:t>
            </a:r>
          </a:p>
          <a:p>
            <a:pPr algn="l"/>
            <a:r>
              <a:rPr kumimoji="1" lang="zh-CN" altLang="en-US" sz="2400" dirty="0"/>
              <a:t>如果要用动态规划方法求解</a:t>
            </a:r>
            <a:r>
              <a:rPr kumimoji="1" lang="en-US" altLang="zh-CN" sz="2400" dirty="0"/>
              <a:t>: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自底向上开始解决问题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子问题是什么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怎么记住重复的子问题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依赖关系如何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求值顺序如何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时间和空间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写下算法的</a:t>
            </a:r>
            <a:r>
              <a:rPr kumimoji="1" lang="en-US" altLang="zh-CN" sz="2400" dirty="0"/>
              <a:t>(</a:t>
            </a:r>
            <a:r>
              <a:rPr kumimoji="1" lang="zh-CN" altLang="en-US" sz="2400" dirty="0"/>
              <a:t>伪代码</a:t>
            </a:r>
            <a:r>
              <a:rPr kumimoji="1" lang="en-US" altLang="zh-CN" sz="2400" dirty="0"/>
              <a:t>).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37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ACFA8-B612-C44F-E11E-C3A91DAC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C48D-C698-BA9C-EF1B-417B32A0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CN" dirty="0"/>
              <a:t>聪明地</a:t>
            </a:r>
            <a:r>
              <a:rPr kumimoji="1" lang="zh-CN" altLang="en-US" dirty="0"/>
              <a:t>做递归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D59D8-9CA3-DA09-6369-AF7984ECA4F6}"/>
              </a:ext>
            </a:extLst>
          </p:cNvPr>
          <p:cNvSpPr/>
          <p:nvPr/>
        </p:nvSpPr>
        <p:spPr>
          <a:xfrm>
            <a:off x="737658" y="1207911"/>
            <a:ext cx="6256319" cy="1230489"/>
          </a:xfrm>
          <a:prstGeom prst="rect">
            <a:avLst/>
          </a:prstGeom>
          <a:solidFill>
            <a:schemeClr val="accent4">
              <a:lumMod val="40000"/>
              <a:lumOff val="60000"/>
              <a:alpha val="75518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动态规划</a:t>
            </a:r>
            <a:r>
              <a:rPr kumimoji="1" lang="zh-CN" altLang="en-US" sz="3200" dirty="0">
                <a:solidFill>
                  <a:srgbClr val="FF0000"/>
                </a:solidFill>
                <a:latin typeface="+mj-ea"/>
                <a:ea typeface="+mj-ea"/>
                <a:cs typeface="Consolas" panose="020B0609020204030204" pitchFamily="49" charset="0"/>
              </a:rPr>
              <a:t>不是</a:t>
            </a:r>
            <a:r>
              <a:rPr kumimoji="1" lang="zh-CN" altLang="en-US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在纠结填不填表格</a:t>
            </a:r>
            <a:endParaRPr kumimoji="1" lang="en-US" altLang="zh-CN" sz="32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ctr"/>
            <a:r>
              <a:rPr kumimoji="1" lang="zh-CN" altLang="en-US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动态规划是在聪明地递归</a:t>
            </a:r>
            <a:r>
              <a:rPr kumimoji="1" lang="en-US" altLang="zh-CN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!</a:t>
            </a:r>
            <a:endParaRPr kumimoji="1" lang="zh-CN" altLang="en-US" sz="32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4E15D-9A83-8C74-047B-D53A1C679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37" y="939799"/>
            <a:ext cx="1452629" cy="1766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1213E9-C3E4-65DC-1386-FB18EF410165}"/>
              </a:ext>
            </a:extLst>
          </p:cNvPr>
          <p:cNvSpPr txBox="1"/>
          <p:nvPr/>
        </p:nvSpPr>
        <p:spPr>
          <a:xfrm>
            <a:off x="769196" y="2873955"/>
            <a:ext cx="7225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怎么聪明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想要 </a:t>
            </a:r>
            <a:r>
              <a:rPr kumimoji="1" lang="en-US" altLang="zh-CN" sz="2400" dirty="0"/>
              <a:t>“</a:t>
            </a:r>
            <a:r>
              <a:rPr kumimoji="1" lang="zh-CN" altLang="en-US" sz="2400" dirty="0"/>
              <a:t>记住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已经计算过的对未来有用的信息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olidFill>
                  <a:srgbClr val="FF0000"/>
                </a:solidFill>
              </a:rPr>
              <a:t>表象</a:t>
            </a:r>
            <a:r>
              <a:rPr kumimoji="1" lang="en-US" altLang="zh-CN" sz="2400" dirty="0">
                <a:solidFill>
                  <a:srgbClr val="FF0000"/>
                </a:solidFill>
              </a:rPr>
              <a:t>:</a:t>
            </a:r>
            <a:r>
              <a:rPr kumimoji="1" lang="zh-CN" altLang="en-US" sz="2400" dirty="0">
                <a:solidFill>
                  <a:srgbClr val="FF0000"/>
                </a:solidFill>
              </a:rPr>
              <a:t> 大量重复的子结构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olidFill>
                  <a:srgbClr val="FF0000"/>
                </a:solidFill>
              </a:rPr>
              <a:t>能用</a:t>
            </a:r>
            <a:r>
              <a:rPr kumimoji="1" lang="en-US" altLang="zh-CN" sz="2400" dirty="0">
                <a:solidFill>
                  <a:srgbClr val="FF0000"/>
                </a:solidFill>
              </a:rPr>
              <a:t>:</a:t>
            </a:r>
            <a:r>
              <a:rPr kumimoji="1" lang="zh-CN" altLang="en-US" sz="2400" dirty="0">
                <a:solidFill>
                  <a:srgbClr val="FF0000"/>
                </a:solidFill>
              </a:rPr>
              <a:t> 最优子结构</a:t>
            </a:r>
            <a:r>
              <a:rPr kumimoji="1" lang="en-US" altLang="zh-CN" sz="2400" dirty="0">
                <a:solidFill>
                  <a:srgbClr val="FF0000"/>
                </a:solidFill>
              </a:rPr>
              <a:t>(</a:t>
            </a:r>
            <a:r>
              <a:rPr kumimoji="1" lang="zh-CN" altLang="en-US" sz="2400" dirty="0">
                <a:solidFill>
                  <a:srgbClr val="FF0000"/>
                </a:solidFill>
              </a:rPr>
              <a:t>最优的小问题的解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 最优的解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kumimoji="1"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EDB25-E6FC-78B2-26EB-F67A0607BA83}"/>
              </a:ext>
            </a:extLst>
          </p:cNvPr>
          <p:cNvSpPr txBox="1"/>
          <p:nvPr/>
        </p:nvSpPr>
        <p:spPr>
          <a:xfrm>
            <a:off x="800100" y="5384800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当然一些优化技巧是建立在表格基础上的</a:t>
            </a:r>
          </a:p>
        </p:txBody>
      </p:sp>
    </p:spTree>
    <p:extLst>
      <p:ext uri="{BB962C8B-B14F-4D97-AF65-F5344CB8AC3E}">
        <p14:creationId xmlns:p14="http://schemas.microsoft.com/office/powerpoint/2010/main" val="32151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bldLvl="5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D5F5E-110F-53EA-D777-2B4F8939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3A7D12-DB44-885E-D0DB-74969D07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第一组</a:t>
            </a:r>
            <a:r>
              <a:rPr lang="en-US" altLang="zh-CN" dirty="0"/>
              <a:t>(</a:t>
            </a:r>
            <a:r>
              <a:rPr lang="zh-CN" altLang="en-US" dirty="0"/>
              <a:t>概述</a:t>
            </a:r>
            <a:r>
              <a:rPr lang="en-US" altLang="zh-CN" dirty="0"/>
              <a:t>):</a:t>
            </a:r>
            <a:r>
              <a:rPr lang="zh-CN" altLang="en-US" dirty="0"/>
              <a:t> </a:t>
            </a:r>
            <a:r>
              <a:rPr lang="en-US" altLang="zh-CN" dirty="0"/>
              <a:t>DAG</a:t>
            </a:r>
            <a:r>
              <a:rPr lang="zh-CN" altLang="en-US" dirty="0"/>
              <a:t>上的模型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713B2-1550-8271-76F9-481C2BBEC380}"/>
              </a:ext>
            </a:extLst>
          </p:cNvPr>
          <p:cNvSpPr txBox="1"/>
          <p:nvPr/>
        </p:nvSpPr>
        <p:spPr>
          <a:xfrm>
            <a:off x="3594809" y="34290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</a:t>
            </a:r>
            <a:r>
              <a:rPr kumimoji="1" lang="zh-CN" altLang="en-US" dirty="0"/>
              <a:t>顺序是个好东西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16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99057-5B80-CD10-108E-CF8E80D1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44898-65B3-8166-F5F6-F8644EF4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Roll:</a:t>
            </a:r>
            <a:r>
              <a:rPr kumimoji="1" lang="zh-CN" altLang="en-US" dirty="0"/>
              <a:t> 实际上你见过好多</a:t>
            </a:r>
            <a:r>
              <a:rPr kumimoji="1" lang="en-US" altLang="zh-CN" dirty="0"/>
              <a:t>DP</a:t>
            </a:r>
            <a:r>
              <a:rPr kumimoji="1" lang="zh-CN" altLang="en-US" dirty="0"/>
              <a:t>了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CF836-4FDC-2E92-2E58-A4D7E3027B9D}"/>
              </a:ext>
            </a:extLst>
          </p:cNvPr>
          <p:cNvSpPr txBox="1"/>
          <p:nvPr/>
        </p:nvSpPr>
        <p:spPr>
          <a:xfrm>
            <a:off x="628651" y="1238250"/>
            <a:ext cx="3790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换硬币的方法数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前缀和</a:t>
            </a:r>
            <a:r>
              <a:rPr kumimoji="1" lang="en-US" altLang="zh-CN" dirty="0"/>
              <a:t>/</a:t>
            </a:r>
            <a:r>
              <a:rPr kumimoji="1" lang="zh-CN" altLang="en-US" dirty="0"/>
              <a:t>差分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二维版本</a:t>
            </a:r>
            <a:r>
              <a:rPr kumimoji="1" lang="en-US" altLang="zh-CN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最短路上面的</a:t>
            </a:r>
            <a:r>
              <a:rPr kumimoji="1" lang="en-US" altLang="zh-CN" dirty="0"/>
              <a:t>Floyd</a:t>
            </a:r>
            <a:r>
              <a:rPr kumimoji="1" lang="zh-CN" altLang="en-US" dirty="0"/>
              <a:t>算法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DP</a:t>
            </a:r>
            <a:r>
              <a:rPr kumimoji="1" lang="zh-CN" altLang="en-US" dirty="0"/>
              <a:t>和以前的内容有什么区别</a:t>
            </a:r>
            <a:r>
              <a:rPr kumimoji="1" lang="en-US" altLang="zh-CN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所有的递归问题都适合用</a:t>
            </a:r>
            <a:r>
              <a:rPr kumimoji="1" lang="en-US" altLang="zh-CN" dirty="0"/>
              <a:t>DP	</a:t>
            </a:r>
            <a:r>
              <a:rPr kumimoji="1" lang="zh-CN" altLang="en-US" dirty="0"/>
              <a:t>求解吗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DP=</a:t>
            </a:r>
            <a:r>
              <a:rPr kumimoji="1" lang="zh-CN" altLang="en-US" dirty="0"/>
              <a:t>循环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53811-C6D9-45F1-794F-03C7B9D1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89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F454A-FBB4-A3CD-7F4A-9B81B3CE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28C6E-8A19-1220-F54E-DB8CE982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矩形嵌套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A8EF5-5583-CD29-34A7-EF596E57F530}"/>
                  </a:ext>
                </a:extLst>
              </p:cNvPr>
              <p:cNvSpPr txBox="1"/>
              <p:nvPr/>
            </p:nvSpPr>
            <p:spPr>
              <a:xfrm>
                <a:off x="694481" y="1319514"/>
                <a:ext cx="71256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个矩形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长宽为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可以嵌套在矩形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中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kumimoji="1" lang="zh-CN" altLang="en-US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A8EF5-5583-CD29-34A7-EF596E57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1" y="1319514"/>
                <a:ext cx="7125605" cy="646331"/>
              </a:xfrm>
              <a:prstGeom prst="rect">
                <a:avLst/>
              </a:prstGeom>
              <a:blipFill>
                <a:blip r:embed="rId2"/>
                <a:stretch>
                  <a:fillRect l="-534" t="-5769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0F15C6C-3791-B0B4-AF82-C9861911CF02}"/>
              </a:ext>
            </a:extLst>
          </p:cNvPr>
          <p:cNvGrpSpPr/>
          <p:nvPr/>
        </p:nvGrpSpPr>
        <p:grpSpPr>
          <a:xfrm>
            <a:off x="1885043" y="2181844"/>
            <a:ext cx="1955437" cy="1128284"/>
            <a:chOff x="1885043" y="2181844"/>
            <a:chExt cx="1955437" cy="11282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1E1FFE-30A7-CF29-125E-101D606BF045}"/>
                </a:ext>
              </a:extLst>
            </p:cNvPr>
            <p:cNvSpPr/>
            <p:nvPr/>
          </p:nvSpPr>
          <p:spPr>
            <a:xfrm>
              <a:off x="2267712" y="2551176"/>
              <a:ext cx="1572768" cy="75895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EA21A81-51EF-814A-A05A-C86FBF94DAC2}"/>
                    </a:ext>
                  </a:extLst>
                </p:cNvPr>
                <p:cNvSpPr txBox="1"/>
                <p:nvPr/>
              </p:nvSpPr>
              <p:spPr>
                <a:xfrm>
                  <a:off x="2862761" y="2181844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EA21A81-51EF-814A-A05A-C86FBF94D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2761" y="2181844"/>
                  <a:ext cx="3826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112F75-5E67-57E9-6EA3-F9B9CE792907}"/>
                    </a:ext>
                  </a:extLst>
                </p:cNvPr>
                <p:cNvSpPr txBox="1"/>
                <p:nvPr/>
              </p:nvSpPr>
              <p:spPr>
                <a:xfrm>
                  <a:off x="1885043" y="2745986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112F75-5E67-57E9-6EA3-F9B9CE792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043" y="2745986"/>
                  <a:ext cx="3826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0F337A-FE73-C60D-7F90-17ECB06EBAE1}"/>
              </a:ext>
            </a:extLst>
          </p:cNvPr>
          <p:cNvGrpSpPr/>
          <p:nvPr/>
        </p:nvGrpSpPr>
        <p:grpSpPr>
          <a:xfrm>
            <a:off x="4920854" y="2136283"/>
            <a:ext cx="977718" cy="1283749"/>
            <a:chOff x="1885043" y="2186399"/>
            <a:chExt cx="977718" cy="12837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112DCF-9780-4D4E-5377-8C5B6EC224E3}"/>
                </a:ext>
              </a:extLst>
            </p:cNvPr>
            <p:cNvSpPr/>
            <p:nvPr/>
          </p:nvSpPr>
          <p:spPr>
            <a:xfrm>
              <a:off x="2267712" y="2551176"/>
              <a:ext cx="595049" cy="91897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D84B0FD-398F-AEA4-7A1C-1E36A7DD37E5}"/>
                    </a:ext>
                  </a:extLst>
                </p:cNvPr>
                <p:cNvSpPr txBox="1"/>
                <p:nvPr/>
              </p:nvSpPr>
              <p:spPr>
                <a:xfrm>
                  <a:off x="2370663" y="2186399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D84B0FD-398F-AEA4-7A1C-1E36A7DD3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663" y="2186399"/>
                  <a:ext cx="38914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63D30DF-8338-8077-3E0C-402D6424E6E3}"/>
                    </a:ext>
                  </a:extLst>
                </p:cNvPr>
                <p:cNvSpPr txBox="1"/>
                <p:nvPr/>
              </p:nvSpPr>
              <p:spPr>
                <a:xfrm>
                  <a:off x="1885043" y="2745986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63D30DF-8338-8077-3E0C-402D6424E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043" y="2745986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5A818E1-8C50-9F3A-3462-F3D1E7FAF01A}"/>
              </a:ext>
            </a:extLst>
          </p:cNvPr>
          <p:cNvSpPr txBox="1"/>
          <p:nvPr/>
        </p:nvSpPr>
        <p:spPr>
          <a:xfrm>
            <a:off x="777240" y="370332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可嵌套是一个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二元关系</a:t>
            </a:r>
            <a:r>
              <a:rPr kumimoji="1" lang="en-US" altLang="zh-CN" dirty="0"/>
              <a:t>”,</a:t>
            </a:r>
            <a:r>
              <a:rPr kumimoji="1" lang="zh-CN" altLang="en-US" dirty="0"/>
              <a:t> 用图建模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</a:t>
            </a:r>
            <a:r>
              <a:rPr kumimoji="1" lang="en-US" altLang="zh-CN" dirty="0"/>
              <a:t>DAG</a:t>
            </a:r>
            <a:r>
              <a:rPr kumimoji="1" lang="zh-CN" altLang="en-US" dirty="0"/>
              <a:t>中的最长路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66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90931-53CC-2A09-BABF-9C2DD426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089B7-F3B0-1F1B-98D6-5C65C194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凑零钱的方法数</a:t>
            </a:r>
            <a:r>
              <a:rPr kumimoji="1" lang="en-US" altLang="zh-CN" dirty="0"/>
              <a:t>/</a:t>
            </a:r>
            <a:r>
              <a:rPr kumimoji="1" lang="zh-CN" altLang="en-US" dirty="0"/>
              <a:t>最小值</a:t>
            </a:r>
            <a:r>
              <a:rPr kumimoji="1" lang="en-US" altLang="zh-CN" dirty="0"/>
              <a:t>/</a:t>
            </a:r>
            <a:r>
              <a:rPr kumimoji="1" lang="zh-CN" altLang="en-US" dirty="0"/>
              <a:t>最大值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50B3F7-2953-D9FB-FD05-1CB8F50CF7AE}"/>
                  </a:ext>
                </a:extLst>
              </p:cNvPr>
              <p:cNvSpPr txBox="1"/>
              <p:nvPr/>
            </p:nvSpPr>
            <p:spPr>
              <a:xfrm>
                <a:off x="822960" y="1316736"/>
                <a:ext cx="5975097" cy="399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种硬币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面值分别为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每种无限多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非负整数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选用若干硬币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恰好组成面值为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的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方法数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第一节就说了</a:t>
                </a:r>
                <a:r>
                  <a:rPr kumimoji="1" lang="en-US" altLang="zh-CN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最大值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最小值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建模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还要凑的面值作为节点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转移是形如如下的边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在节点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选择硬币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到达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路径长度为</a:t>
                </a:r>
                <a:r>
                  <a:rPr kumimoji="1" lang="en-US" altLang="zh-CN" dirty="0"/>
                  <a:t>1.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就是求从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到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zh-CN" altLang="en-US" dirty="0"/>
                  <a:t>路径的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方法数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最长路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最短路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50B3F7-2953-D9FB-FD05-1CB8F50CF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316736"/>
                <a:ext cx="5975097" cy="3992631"/>
              </a:xfrm>
              <a:prstGeom prst="rect">
                <a:avLst/>
              </a:prstGeom>
              <a:blipFill>
                <a:blip r:embed="rId2"/>
                <a:stretch>
                  <a:fillRect l="-636" t="-949" b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AD4C98-9768-F01E-2D6B-C5474F7A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6E7B6A-6124-FD35-41B5-FF42CA40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DAG</a:t>
            </a:r>
            <a:r>
              <a:rPr kumimoji="1" lang="zh-CN" altLang="en-US" dirty="0"/>
              <a:t>上的最长路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6B59E-9644-E337-BA0D-8B35A3FCF88C}"/>
                  </a:ext>
                </a:extLst>
              </p:cNvPr>
              <p:cNvSpPr txBox="1"/>
              <p:nvPr/>
            </p:nvSpPr>
            <p:spPr>
              <a:xfrm>
                <a:off x="772160" y="1351280"/>
                <a:ext cx="7743190" cy="233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状态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当前在哪一个节点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zh-CN" altLang="en-US" dirty="0"/>
                  <a:t>从第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个节点出发的最长路的长度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想法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能到达的节点中取一个最长的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然后</a:t>
                </a:r>
                <a:r>
                  <a:rPr kumimoji="1" lang="en-US" altLang="zh-CN" dirty="0"/>
                  <a:t>+1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阶段划分的合理性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假设选一个不是最长的路径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最后的结果一定不会最长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6B59E-9644-E337-BA0D-8B35A3FCF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1351280"/>
                <a:ext cx="7743190" cy="2330638"/>
              </a:xfrm>
              <a:prstGeom prst="rect">
                <a:avLst/>
              </a:prstGeom>
              <a:blipFill>
                <a:blip r:embed="rId2"/>
                <a:stretch>
                  <a:fillRect l="-491" t="-1630" b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973AD23-64DF-AA10-2DE2-8292A66A73A3}"/>
              </a:ext>
            </a:extLst>
          </p:cNvPr>
          <p:cNvSpPr txBox="1"/>
          <p:nvPr/>
        </p:nvSpPr>
        <p:spPr>
          <a:xfrm>
            <a:off x="879676" y="417846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测试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zh-CN" altLang="en-US" dirty="0">
                <a:hlinkClick r:id="rId3"/>
              </a:rPr>
              <a:t>矩形嵌套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Vjudge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78044-CBB6-0697-F1A5-726DD7EA10A2}"/>
              </a:ext>
            </a:extLst>
          </p:cNvPr>
          <p:cNvSpPr txBox="1"/>
          <p:nvPr/>
        </p:nvSpPr>
        <p:spPr>
          <a:xfrm>
            <a:off x="879676" y="5044336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上面的代码是如何知道一个值算过与否的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0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CB63C-089F-5011-9F9D-945102DB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0D4CC-923E-BCE9-7077-0AAA6642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DAG</a:t>
            </a:r>
            <a:r>
              <a:rPr kumimoji="1" lang="zh-CN" altLang="en-US" dirty="0"/>
              <a:t>上固定终点的最短路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53685B-147B-0FB0-CE5E-7BA89BEDA3B2}"/>
                  </a:ext>
                </a:extLst>
              </p:cNvPr>
              <p:cNvSpPr txBox="1"/>
              <p:nvPr/>
            </p:nvSpPr>
            <p:spPr>
              <a:xfrm>
                <a:off x="729205" y="1238491"/>
                <a:ext cx="2112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硬币问题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终点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0;</a:t>
                </a:r>
                <a:r>
                  <a:rPr kumimoji="1" lang="zh-CN" altLang="en-US" dirty="0"/>
                  <a:t> 起点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53685B-147B-0FB0-CE5E-7BA89BEDA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05" y="1238491"/>
                <a:ext cx="2112373" cy="646331"/>
              </a:xfrm>
              <a:prstGeom prst="rect">
                <a:avLst/>
              </a:prstGeom>
              <a:blipFill>
                <a:blip r:embed="rId2"/>
                <a:stretch>
                  <a:fillRect l="-1796" t="-5769" r="-179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6E9C480-C977-34CD-0630-E0B010B03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5" y="2082789"/>
            <a:ext cx="4292600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44286-A7CF-68EA-6F12-17D965457D6C}"/>
              </a:ext>
            </a:extLst>
          </p:cNvPr>
          <p:cNvSpPr txBox="1"/>
          <p:nvPr/>
        </p:nvSpPr>
        <p:spPr>
          <a:xfrm>
            <a:off x="5266480" y="2082789"/>
            <a:ext cx="369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直接改成</a:t>
            </a:r>
            <a:r>
              <a:rPr kumimoji="1" lang="en-US" altLang="zh-CN" dirty="0"/>
              <a:t>min</a:t>
            </a:r>
            <a:r>
              <a:rPr kumimoji="1" lang="zh-CN" altLang="en-US" dirty="0"/>
              <a:t>就行了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错</a:t>
            </a:r>
            <a:r>
              <a:rPr kumimoji="1" lang="en-US" altLang="zh-CN" dirty="0"/>
              <a:t>!</a:t>
            </a:r>
            <a:r>
              <a:rPr kumimoji="1" lang="zh-CN" altLang="en-US" dirty="0"/>
              <a:t> 最短路有可能是</a:t>
            </a:r>
            <a:r>
              <a:rPr kumimoji="1" lang="en-US" altLang="zh-CN" dirty="0"/>
              <a:t>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解决方案</a:t>
            </a:r>
            <a:r>
              <a:rPr kumimoji="1" lang="en-US" altLang="zh-CN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另外选一个不会</a:t>
            </a:r>
            <a:r>
              <a:rPr kumimoji="1" lang="zh-CN" altLang="en-CN" dirty="0"/>
              <a:t>被用</a:t>
            </a:r>
            <a:r>
              <a:rPr kumimoji="1" lang="zh-CN" altLang="en-US" dirty="0"/>
              <a:t>的值 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再开一个数组</a:t>
            </a:r>
            <a:r>
              <a:rPr kumimoji="1" lang="en-US" altLang="zh-CN" dirty="0"/>
              <a:t>vis</a:t>
            </a:r>
            <a:r>
              <a:rPr kumimoji="1" lang="zh-CN" altLang="en-US" dirty="0"/>
              <a:t>表示算没算过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702AE3-8505-615C-AF0D-41A95FB6F186}"/>
                  </a:ext>
                </a:extLst>
              </p:cNvPr>
              <p:cNvSpPr txBox="1"/>
              <p:nvPr/>
            </p:nvSpPr>
            <p:spPr>
              <a:xfrm>
                <a:off x="810228" y="4919241"/>
                <a:ext cx="53463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练习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B3635</a:t>
                </a:r>
                <a:r>
                  <a:rPr kumimoji="1" lang="zh-CN" altLang="en-US" dirty="0"/>
                  <a:t>硬币问题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可我没有写任何建图的代码</a:t>
                </a:r>
                <a:r>
                  <a:rPr kumimoji="1" lang="en-US" altLang="zh-CN" dirty="0"/>
                  <a:t>???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这是因为这个图太规律了</a:t>
                </a:r>
                <a:r>
                  <a:rPr kumimoji="1" lang="en-US" altLang="zh-CN" dirty="0"/>
                  <a:t>!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每个节点只有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1" lang="en-US" altLang="zh-CN" dirty="0"/>
                  <a:t>3</a:t>
                </a:r>
                <a:r>
                  <a:rPr kumimoji="1" lang="zh-CN" altLang="en-US" dirty="0"/>
                  <a:t>条出边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直接拿手转移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702AE3-8505-615C-AF0D-41A95FB6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8" y="4919241"/>
                <a:ext cx="5346335" cy="1200329"/>
              </a:xfrm>
              <a:prstGeom prst="rect">
                <a:avLst/>
              </a:prstGeom>
              <a:blipFill>
                <a:blip r:embed="rId4"/>
                <a:stretch>
                  <a:fillRect l="-711" t="-3158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1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bldLvl="4"/>
      <p:bldP spid="7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2253EB-FA07-389E-512C-4D2FE13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7B072-8BCA-00DC-0AD7-04ABC919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记忆状态的方法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BB27-58E3-B8B8-05C5-81D871EB3165}"/>
              </a:ext>
            </a:extLst>
          </p:cNvPr>
          <p:cNvSpPr txBox="1"/>
          <p:nvPr/>
        </p:nvSpPr>
        <p:spPr>
          <a:xfrm>
            <a:off x="729205" y="1377387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只要能记住就行了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数组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r>
              <a:rPr kumimoji="1" lang="zh-CN" altLang="en-US" dirty="0"/>
              <a:t> 满足需求即可</a:t>
            </a:r>
          </a:p>
        </p:txBody>
      </p:sp>
    </p:spTree>
    <p:extLst>
      <p:ext uri="{BB962C8B-B14F-4D97-AF65-F5344CB8AC3E}">
        <p14:creationId xmlns:p14="http://schemas.microsoft.com/office/powerpoint/2010/main" val="396693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782733-73E5-653C-BEC2-2EF96B04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28B24-2791-B930-F42C-DF25D1D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Uva1025:</a:t>
            </a:r>
            <a:r>
              <a:rPr kumimoji="1" lang="zh-CN" altLang="en-US" dirty="0"/>
              <a:t> 城市里的间谍</a:t>
            </a:r>
            <a:r>
              <a:rPr kumimoji="1" lang="en-US" altLang="zh-CN" dirty="0"/>
              <a:t>(1/2)</a:t>
            </a:r>
            <a:endParaRPr kumimoji="1" lang="zh-CN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D4D5A3-F33E-BF49-B5B5-A74B20877A93}"/>
              </a:ext>
            </a:extLst>
          </p:cNvPr>
          <p:cNvCxnSpPr/>
          <p:nvPr/>
        </p:nvCxnSpPr>
        <p:spPr>
          <a:xfrm>
            <a:off x="0" y="159730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35CCA1-ABDA-753D-4586-2A99C9D6AC50}"/>
              </a:ext>
            </a:extLst>
          </p:cNvPr>
          <p:cNvCxnSpPr/>
          <p:nvPr/>
        </p:nvCxnSpPr>
        <p:spPr>
          <a:xfrm>
            <a:off x="0" y="246540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606FF3-347C-348F-655E-21ECC0FE2E21}"/>
              </a:ext>
            </a:extLst>
          </p:cNvPr>
          <p:cNvCxnSpPr/>
          <p:nvPr/>
        </p:nvCxnSpPr>
        <p:spPr>
          <a:xfrm flipV="1">
            <a:off x="1192192" y="1388962"/>
            <a:ext cx="0" cy="138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1F338D-A317-41FB-8EB7-7D043A26ABA6}"/>
              </a:ext>
            </a:extLst>
          </p:cNvPr>
          <p:cNvSpPr txBox="1"/>
          <p:nvPr/>
        </p:nvSpPr>
        <p:spPr>
          <a:xfrm>
            <a:off x="753610" y="27779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第一站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E65C13-8ED4-9875-D14D-411CFA354605}"/>
              </a:ext>
            </a:extLst>
          </p:cNvPr>
          <p:cNvCxnSpPr/>
          <p:nvPr/>
        </p:nvCxnSpPr>
        <p:spPr>
          <a:xfrm flipV="1">
            <a:off x="6691424" y="1388962"/>
            <a:ext cx="0" cy="138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29065-0DE8-F40C-0E2C-A27FB546F5BD}"/>
                  </a:ext>
                </a:extLst>
              </p:cNvPr>
              <p:cNvSpPr txBox="1"/>
              <p:nvPr/>
            </p:nvSpPr>
            <p:spPr>
              <a:xfrm>
                <a:off x="6252842" y="2777924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第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29065-0DE8-F40C-0E2C-A27FB546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42" y="2777924"/>
                <a:ext cx="783356" cy="369332"/>
              </a:xfrm>
              <a:prstGeom prst="rect">
                <a:avLst/>
              </a:prstGeom>
              <a:blipFill>
                <a:blip r:embed="rId2"/>
                <a:stretch>
                  <a:fillRect l="-6452" t="-10000" r="-6452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2FC78-C446-6B72-8433-CEDB75066718}"/>
              </a:ext>
            </a:extLst>
          </p:cNvPr>
          <p:cNvCxnSpPr/>
          <p:nvPr/>
        </p:nvCxnSpPr>
        <p:spPr>
          <a:xfrm flipV="1">
            <a:off x="2698158" y="1388962"/>
            <a:ext cx="0" cy="138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631410-5256-5D8C-49BC-33318C309EB9}"/>
              </a:ext>
            </a:extLst>
          </p:cNvPr>
          <p:cNvSpPr txBox="1"/>
          <p:nvPr/>
        </p:nvSpPr>
        <p:spPr>
          <a:xfrm>
            <a:off x="2259576" y="27779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第二站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2D859-1D5C-D131-7BD0-2C7790BE800F}"/>
              </a:ext>
            </a:extLst>
          </p:cNvPr>
          <p:cNvSpPr txBox="1"/>
          <p:nvPr/>
        </p:nvSpPr>
        <p:spPr>
          <a:xfrm>
            <a:off x="4282633" y="28357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783102-1F0A-567B-4E41-C07EF1A5CA7A}"/>
              </a:ext>
            </a:extLst>
          </p:cNvPr>
          <p:cNvGrpSpPr/>
          <p:nvPr/>
        </p:nvGrpSpPr>
        <p:grpSpPr>
          <a:xfrm>
            <a:off x="9410217" y="1493134"/>
            <a:ext cx="2204349" cy="208344"/>
            <a:chOff x="9410217" y="1493134"/>
            <a:chExt cx="2204349" cy="2083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4A977-117C-ED41-4521-33B911F99EC8}"/>
                </a:ext>
              </a:extLst>
            </p:cNvPr>
            <p:cNvSpPr/>
            <p:nvPr/>
          </p:nvSpPr>
          <p:spPr>
            <a:xfrm>
              <a:off x="9410217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AEDC44-CCF3-DA9D-B5AB-801C11224130}"/>
                </a:ext>
              </a:extLst>
            </p:cNvPr>
            <p:cNvSpPr/>
            <p:nvPr/>
          </p:nvSpPr>
          <p:spPr>
            <a:xfrm>
              <a:off x="10086708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BC0436-FE35-37C5-ED87-63D6BFDD76E4}"/>
                </a:ext>
              </a:extLst>
            </p:cNvPr>
            <p:cNvSpPr/>
            <p:nvPr/>
          </p:nvSpPr>
          <p:spPr>
            <a:xfrm>
              <a:off x="11278900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0A9E86-5477-0B15-8BB0-46FBE237927B}"/>
              </a:ext>
            </a:extLst>
          </p:cNvPr>
          <p:cNvGrpSpPr/>
          <p:nvPr/>
        </p:nvGrpSpPr>
        <p:grpSpPr>
          <a:xfrm>
            <a:off x="-3046418" y="2361235"/>
            <a:ext cx="2940665" cy="208344"/>
            <a:chOff x="9410217" y="1493134"/>
            <a:chExt cx="2940665" cy="2083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ECA1A6-1490-1040-5766-66C6AF01C31C}"/>
                </a:ext>
              </a:extLst>
            </p:cNvPr>
            <p:cNvSpPr/>
            <p:nvPr/>
          </p:nvSpPr>
          <p:spPr>
            <a:xfrm>
              <a:off x="9410217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3C37A3-68EF-8E93-B4CE-FF54E622E351}"/>
                </a:ext>
              </a:extLst>
            </p:cNvPr>
            <p:cNvSpPr/>
            <p:nvPr/>
          </p:nvSpPr>
          <p:spPr>
            <a:xfrm>
              <a:off x="10086708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71A07-27D8-3167-452C-BCE916BB0A70}"/>
                </a:ext>
              </a:extLst>
            </p:cNvPr>
            <p:cNvSpPr/>
            <p:nvPr/>
          </p:nvSpPr>
          <p:spPr>
            <a:xfrm>
              <a:off x="12015216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537E89-5AC7-D571-A80C-F922AF0FE86A}"/>
                  </a:ext>
                </a:extLst>
              </p:cNvPr>
              <p:cNvSpPr txBox="1"/>
              <p:nvPr/>
            </p:nvSpPr>
            <p:spPr>
              <a:xfrm>
                <a:off x="628650" y="3205129"/>
                <a:ext cx="598112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从我的视角看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有哪些决策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我的视角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时间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在车站站台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(1)</a:t>
                </a:r>
                <a:r>
                  <a:rPr kumimoji="1" lang="zh-CN" altLang="en-US" dirty="0"/>
                  <a:t> 等待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(2)</a:t>
                </a:r>
                <a:r>
                  <a:rPr kumimoji="1" lang="zh-CN" altLang="en-US" dirty="0"/>
                  <a:t> 搭乘往左开的车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(3)</a:t>
                </a:r>
                <a:r>
                  <a:rPr kumimoji="1" lang="zh-CN" altLang="en-US" dirty="0"/>
                  <a:t> 搭乘向右开的车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最小化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在站台等待的时间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火车从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到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站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用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时间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537E89-5AC7-D571-A80C-F922AF0F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205129"/>
                <a:ext cx="5981125" cy="1477328"/>
              </a:xfrm>
              <a:prstGeom prst="rect">
                <a:avLst/>
              </a:prstGeom>
              <a:blipFill>
                <a:blip r:embed="rId3"/>
                <a:stretch>
                  <a:fillRect l="-636" t="-2564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2C77016-B676-08E0-4C47-F8D85C58D2B3}"/>
              </a:ext>
            </a:extLst>
          </p:cNvPr>
          <p:cNvSpPr txBox="1"/>
          <p:nvPr/>
        </p:nvSpPr>
        <p:spPr>
          <a:xfrm>
            <a:off x="625033" y="4690888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转换</a:t>
            </a:r>
            <a:r>
              <a:rPr kumimoji="1" lang="en-US" altLang="zh-CN" dirty="0"/>
              <a:t>:</a:t>
            </a:r>
            <a:r>
              <a:rPr kumimoji="1" lang="zh-CN" altLang="en-US" dirty="0"/>
              <a:t> 每次坐车只坐一站就下来</a:t>
            </a:r>
            <a:r>
              <a:rPr kumimoji="1" lang="en-US" altLang="zh-CN" dirty="0"/>
              <a:t>(</a:t>
            </a:r>
            <a:r>
              <a:rPr kumimoji="1" lang="zh-CN" altLang="en-US" dirty="0"/>
              <a:t>换乘不需要时间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可以处理往右坐</a:t>
            </a:r>
            <a:r>
              <a:rPr kumimoji="1" lang="en-US" altLang="zh-CN" dirty="0"/>
              <a:t>1</a:t>
            </a:r>
            <a:r>
              <a:rPr kumimoji="1" lang="zh-CN" altLang="en-US" dirty="0"/>
              <a:t>站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站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r>
              <a:rPr kumimoji="1" lang="zh-CN" altLang="en-US" dirty="0"/>
              <a:t> 的情况</a:t>
            </a:r>
            <a:r>
              <a:rPr kumimoji="1" lang="en-US" altLang="zh-CN" dirty="0"/>
              <a:t>(</a:t>
            </a:r>
            <a:r>
              <a:rPr kumimoji="1" lang="zh-CN" altLang="en-US" dirty="0"/>
              <a:t>和第一节课的换硬币问题一样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53DEE-5E8F-18D0-464C-C4D51D72EE8C}"/>
                  </a:ext>
                </a:extLst>
              </p:cNvPr>
              <p:cNvSpPr txBox="1"/>
              <p:nvPr/>
            </p:nvSpPr>
            <p:spPr>
              <a:xfrm>
                <a:off x="1192191" y="5274073"/>
                <a:ext cx="7678320" cy="127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(1)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dp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𝑑𝑝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kumimoji="1"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pPr algn="l"/>
                <a:r>
                  <a:rPr kumimoji="1" lang="en-US" altLang="zh-CN" dirty="0"/>
                  <a:t>(2)</a:t>
                </a:r>
                <a14:m>
                  <m:oMath xmlns:m="http://schemas.openxmlformats.org/officeDocument/2006/math">
                    <m:r>
                      <a:rPr kumimoji="1" lang="zh-CN" alt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dp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如果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时间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车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b="0" dirty="0"/>
              </a:p>
              <a:p>
                <a:r>
                  <a:rPr kumimoji="1" lang="en-US" altLang="zh-CN" dirty="0"/>
                  <a:t>(3)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dp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如果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时间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车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b="0" dirty="0"/>
              </a:p>
              <a:p>
                <a:pPr algn="l"/>
                <a:endParaRPr kumimoji="1" lang="zh-CN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53DEE-5E8F-18D0-464C-C4D51D72E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91" y="5274073"/>
                <a:ext cx="7678320" cy="1271630"/>
              </a:xfrm>
              <a:prstGeom prst="rect">
                <a:avLst/>
              </a:prstGeom>
              <a:blipFill>
                <a:blip r:embed="rId4"/>
                <a:stretch>
                  <a:fillRect l="-826" t="-1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9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4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782733-73E5-653C-BEC2-2EF96B04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28B24-2791-B930-F42C-DF25D1D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Uva1025:</a:t>
            </a:r>
            <a:r>
              <a:rPr kumimoji="1" lang="zh-CN" altLang="en-US" dirty="0"/>
              <a:t> 城市里的间谍</a:t>
            </a:r>
            <a:r>
              <a:rPr kumimoji="1" lang="en-US" altLang="zh-CN" dirty="0"/>
              <a:t>(2/2)</a:t>
            </a:r>
            <a:endParaRPr kumimoji="1" lang="zh-CN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D4D5A3-F33E-BF49-B5B5-A74B20877A93}"/>
              </a:ext>
            </a:extLst>
          </p:cNvPr>
          <p:cNvCxnSpPr/>
          <p:nvPr/>
        </p:nvCxnSpPr>
        <p:spPr>
          <a:xfrm>
            <a:off x="0" y="159730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35CCA1-ABDA-753D-4586-2A99C9D6AC50}"/>
              </a:ext>
            </a:extLst>
          </p:cNvPr>
          <p:cNvCxnSpPr/>
          <p:nvPr/>
        </p:nvCxnSpPr>
        <p:spPr>
          <a:xfrm>
            <a:off x="0" y="246540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606FF3-347C-348F-655E-21ECC0FE2E21}"/>
              </a:ext>
            </a:extLst>
          </p:cNvPr>
          <p:cNvCxnSpPr/>
          <p:nvPr/>
        </p:nvCxnSpPr>
        <p:spPr>
          <a:xfrm flipV="1">
            <a:off x="1192192" y="1388962"/>
            <a:ext cx="0" cy="138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1F338D-A317-41FB-8EB7-7D043A26ABA6}"/>
              </a:ext>
            </a:extLst>
          </p:cNvPr>
          <p:cNvSpPr txBox="1"/>
          <p:nvPr/>
        </p:nvSpPr>
        <p:spPr>
          <a:xfrm>
            <a:off x="753610" y="27779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第一站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E65C13-8ED4-9875-D14D-411CFA354605}"/>
              </a:ext>
            </a:extLst>
          </p:cNvPr>
          <p:cNvCxnSpPr/>
          <p:nvPr/>
        </p:nvCxnSpPr>
        <p:spPr>
          <a:xfrm flipV="1">
            <a:off x="6691424" y="1388962"/>
            <a:ext cx="0" cy="138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29065-0DE8-F40C-0E2C-A27FB546F5BD}"/>
                  </a:ext>
                </a:extLst>
              </p:cNvPr>
              <p:cNvSpPr txBox="1"/>
              <p:nvPr/>
            </p:nvSpPr>
            <p:spPr>
              <a:xfrm>
                <a:off x="6252842" y="2777924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第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29065-0DE8-F40C-0E2C-A27FB546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42" y="2777924"/>
                <a:ext cx="783356" cy="369332"/>
              </a:xfrm>
              <a:prstGeom prst="rect">
                <a:avLst/>
              </a:prstGeom>
              <a:blipFill>
                <a:blip r:embed="rId2"/>
                <a:stretch>
                  <a:fillRect l="-6452" t="-10000" r="-6452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2FC78-C446-6B72-8433-CEDB75066718}"/>
              </a:ext>
            </a:extLst>
          </p:cNvPr>
          <p:cNvCxnSpPr/>
          <p:nvPr/>
        </p:nvCxnSpPr>
        <p:spPr>
          <a:xfrm flipV="1">
            <a:off x="2698158" y="1388962"/>
            <a:ext cx="0" cy="138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631410-5256-5D8C-49BC-33318C309EB9}"/>
              </a:ext>
            </a:extLst>
          </p:cNvPr>
          <p:cNvSpPr txBox="1"/>
          <p:nvPr/>
        </p:nvSpPr>
        <p:spPr>
          <a:xfrm>
            <a:off x="2259576" y="27779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第二站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2D859-1D5C-D131-7BD0-2C7790BE800F}"/>
              </a:ext>
            </a:extLst>
          </p:cNvPr>
          <p:cNvSpPr txBox="1"/>
          <p:nvPr/>
        </p:nvSpPr>
        <p:spPr>
          <a:xfrm>
            <a:off x="4282633" y="28357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783102-1F0A-567B-4E41-C07EF1A5CA7A}"/>
              </a:ext>
            </a:extLst>
          </p:cNvPr>
          <p:cNvGrpSpPr/>
          <p:nvPr/>
        </p:nvGrpSpPr>
        <p:grpSpPr>
          <a:xfrm>
            <a:off x="9410217" y="1493134"/>
            <a:ext cx="2204349" cy="208344"/>
            <a:chOff x="9410217" y="1493134"/>
            <a:chExt cx="2204349" cy="2083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4A977-117C-ED41-4521-33B911F99EC8}"/>
                </a:ext>
              </a:extLst>
            </p:cNvPr>
            <p:cNvSpPr/>
            <p:nvPr/>
          </p:nvSpPr>
          <p:spPr>
            <a:xfrm>
              <a:off x="9410217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AEDC44-CCF3-DA9D-B5AB-801C11224130}"/>
                </a:ext>
              </a:extLst>
            </p:cNvPr>
            <p:cNvSpPr/>
            <p:nvPr/>
          </p:nvSpPr>
          <p:spPr>
            <a:xfrm>
              <a:off x="10086708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BC0436-FE35-37C5-ED87-63D6BFDD76E4}"/>
                </a:ext>
              </a:extLst>
            </p:cNvPr>
            <p:cNvSpPr/>
            <p:nvPr/>
          </p:nvSpPr>
          <p:spPr>
            <a:xfrm>
              <a:off x="11278900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0A9E86-5477-0B15-8BB0-46FBE237927B}"/>
              </a:ext>
            </a:extLst>
          </p:cNvPr>
          <p:cNvGrpSpPr/>
          <p:nvPr/>
        </p:nvGrpSpPr>
        <p:grpSpPr>
          <a:xfrm>
            <a:off x="-3046418" y="2361235"/>
            <a:ext cx="2940665" cy="208344"/>
            <a:chOff x="9410217" y="1493134"/>
            <a:chExt cx="2940665" cy="2083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ECA1A6-1490-1040-5766-66C6AF01C31C}"/>
                </a:ext>
              </a:extLst>
            </p:cNvPr>
            <p:cNvSpPr/>
            <p:nvPr/>
          </p:nvSpPr>
          <p:spPr>
            <a:xfrm>
              <a:off x="9410217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3C37A3-68EF-8E93-B4CE-FF54E622E351}"/>
                </a:ext>
              </a:extLst>
            </p:cNvPr>
            <p:cNvSpPr/>
            <p:nvPr/>
          </p:nvSpPr>
          <p:spPr>
            <a:xfrm>
              <a:off x="10086708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71A07-27D8-3167-452C-BCE916BB0A70}"/>
                </a:ext>
              </a:extLst>
            </p:cNvPr>
            <p:cNvSpPr/>
            <p:nvPr/>
          </p:nvSpPr>
          <p:spPr>
            <a:xfrm>
              <a:off x="12015216" y="1493134"/>
              <a:ext cx="335666" cy="2083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537E89-5AC7-D571-A80C-F922AF0FE86A}"/>
                  </a:ext>
                </a:extLst>
              </p:cNvPr>
              <p:cNvSpPr txBox="1"/>
              <p:nvPr/>
            </p:nvSpPr>
            <p:spPr>
              <a:xfrm>
                <a:off x="628650" y="3205129"/>
                <a:ext cx="31670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如何判断在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dirty="0"/>
                  <a:t>时刻有没有车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一个模拟题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537E89-5AC7-D571-A80C-F922AF0F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205129"/>
                <a:ext cx="3167085" cy="646331"/>
              </a:xfrm>
              <a:prstGeom prst="rect">
                <a:avLst/>
              </a:prstGeom>
              <a:blipFill>
                <a:blip r:embed="rId3"/>
                <a:stretch>
                  <a:fillRect l="-1195" t="-5769" r="-398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53DEE-5E8F-18D0-464C-C4D51D72EE8C}"/>
                  </a:ext>
                </a:extLst>
              </p:cNvPr>
              <p:cNvSpPr txBox="1"/>
              <p:nvPr/>
            </p:nvSpPr>
            <p:spPr>
              <a:xfrm>
                <a:off x="837030" y="4364486"/>
                <a:ext cx="7678320" cy="1271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(1)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dp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𝑑𝑝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kumimoji="1"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pPr algn="l"/>
                <a:r>
                  <a:rPr kumimoji="1" lang="en-US" altLang="zh-CN" dirty="0"/>
                  <a:t>(2)</a:t>
                </a:r>
                <a14:m>
                  <m:oMath xmlns:m="http://schemas.openxmlformats.org/officeDocument/2006/math">
                    <m:r>
                      <a:rPr kumimoji="1" lang="zh-CN" alt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dp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如果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时间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车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b="0" dirty="0"/>
              </a:p>
              <a:p>
                <a:r>
                  <a:rPr kumimoji="1" lang="en-US" altLang="zh-CN" dirty="0"/>
                  <a:t>(3)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dp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如果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时间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车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b="0" dirty="0"/>
              </a:p>
              <a:p>
                <a:pPr algn="l"/>
                <a:endParaRPr kumimoji="1" lang="zh-CN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53DEE-5E8F-18D0-464C-C4D51D72E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0" y="4364486"/>
                <a:ext cx="7678320" cy="1271630"/>
              </a:xfrm>
              <a:prstGeom prst="rect">
                <a:avLst/>
              </a:prstGeom>
              <a:blipFill>
                <a:blip r:embed="rId4"/>
                <a:stretch>
                  <a:fillRect l="-660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79F4D-210A-912C-DFAA-C9BAA422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5D000B-5805-0040-B601-AF444C9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Uva10285</a:t>
            </a:r>
            <a:r>
              <a:rPr kumimoji="1" lang="zh-CN" altLang="en-US" dirty="0"/>
              <a:t> 最长的滑雪路径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26B2C-9060-C53F-79E1-03A9F9394E86}"/>
              </a:ext>
            </a:extLst>
          </p:cNvPr>
          <p:cNvSpPr txBox="1"/>
          <p:nvPr/>
        </p:nvSpPr>
        <p:spPr>
          <a:xfrm>
            <a:off x="628650" y="1239520"/>
            <a:ext cx="7081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在一个网格中从某一起点开始找到一个严格递减的路径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使得路径值最长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这不就是</a:t>
            </a:r>
            <a:r>
              <a:rPr kumimoji="1" lang="en-US" altLang="zh-CN" dirty="0"/>
              <a:t>DAG</a:t>
            </a:r>
            <a:r>
              <a:rPr kumimoji="1" lang="zh-CN" altLang="en-US" dirty="0"/>
              <a:t>最长路吗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点</a:t>
            </a:r>
            <a:r>
              <a:rPr kumimoji="1" lang="en-US" altLang="zh-CN" dirty="0"/>
              <a:t>:</a:t>
            </a:r>
            <a:r>
              <a:rPr kumimoji="1" lang="zh-CN" altLang="en-US" dirty="0"/>
              <a:t> 就是网格的值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边</a:t>
            </a:r>
            <a:r>
              <a:rPr kumimoji="1" lang="en-US" altLang="zh-CN" dirty="0"/>
              <a:t>:</a:t>
            </a:r>
            <a:r>
              <a:rPr kumimoji="1" lang="zh-CN" altLang="en-US" dirty="0"/>
              <a:t> 周围的比当前小的格子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:</a:t>
            </a:r>
            <a:r>
              <a:rPr kumimoji="1" lang="zh-CN" altLang="en-US" dirty="0"/>
              <a:t> 是</a:t>
            </a:r>
            <a:r>
              <a:rPr kumimoji="1" lang="en-US" altLang="zh-CN" dirty="0"/>
              <a:t>DAG</a:t>
            </a:r>
            <a:r>
              <a:rPr kumimoji="1" lang="zh-CN" altLang="en-US" dirty="0"/>
              <a:t>吗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是的</a:t>
            </a:r>
            <a:r>
              <a:rPr kumimoji="1" lang="en-US" altLang="zh-CN" dirty="0"/>
              <a:t>,</a:t>
            </a:r>
            <a:r>
              <a:rPr kumimoji="1" lang="zh-CN" altLang="en-US" dirty="0"/>
              <a:t> 因为高度只会下降</a:t>
            </a:r>
            <a:r>
              <a:rPr kumimoji="1" lang="en-US" altLang="zh-CN" dirty="0"/>
              <a:t>,</a:t>
            </a:r>
            <a:r>
              <a:rPr kumimoji="1" lang="zh-CN" altLang="en-US" dirty="0"/>
              <a:t> 不可能存在环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按照高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低的顺序分层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05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0A9E7-A5DA-10A3-A073-0C77B583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68F36-A48D-1BC4-B416-3ABCCFA0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Uva10118:</a:t>
            </a:r>
            <a:r>
              <a:rPr kumimoji="1" lang="zh-CN" altLang="en-US" dirty="0"/>
              <a:t> 免费糖果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F8E29-4467-534E-23BC-81DA3FAF0840}"/>
              </a:ext>
            </a:extLst>
          </p:cNvPr>
          <p:cNvSpPr txBox="1"/>
          <p:nvPr/>
        </p:nvSpPr>
        <p:spPr>
          <a:xfrm>
            <a:off x="762000" y="1155700"/>
            <a:ext cx="6609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俄罗斯方块简化版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4</a:t>
            </a:r>
            <a:r>
              <a:rPr kumimoji="1" lang="zh-CN" altLang="en-US" dirty="0"/>
              <a:t>堆积木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zh-CN" altLang="en-CN" dirty="0"/>
              <a:t>每</a:t>
            </a:r>
            <a:r>
              <a:rPr kumimoji="1" lang="zh-CN" altLang="en-US" dirty="0"/>
              <a:t>堆每次只能取最顶上的</a:t>
            </a:r>
            <a:r>
              <a:rPr kumimoji="1" lang="en-US" altLang="zh-CN" dirty="0"/>
              <a:t>(</a:t>
            </a:r>
            <a:r>
              <a:rPr kumimoji="1" lang="zh-CN" altLang="en-CN" dirty="0"/>
              <a:t>每堆</a:t>
            </a:r>
            <a:r>
              <a:rPr kumimoji="1" lang="zh-CN" altLang="en-US" dirty="0"/>
              <a:t>都是混合</a:t>
            </a:r>
            <a:r>
              <a:rPr kumimoji="1" lang="en-US" altLang="zh-CN" dirty="0"/>
              <a:t>,</a:t>
            </a:r>
            <a:r>
              <a:rPr kumimoji="1" lang="zh-CN" altLang="en-US" dirty="0"/>
              <a:t> 大小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CN" dirty="0"/>
              <a:t>落积木的</a:t>
            </a:r>
            <a:r>
              <a:rPr kumimoji="1" lang="zh-CN" altLang="en-US" dirty="0"/>
              <a:t>区域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袋子</a:t>
            </a:r>
            <a:endParaRPr kumimoji="1" lang="en-US" altLang="zh-CN" dirty="0"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Wingdings" pitchFamily="2" charset="2"/>
              </a:rPr>
              <a:t>消除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袋子里面有两个相同类型的</a:t>
            </a:r>
            <a:endParaRPr kumimoji="1" lang="en-US" altLang="zh-CN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Wingdings" pitchFamily="2" charset="2"/>
              </a:rPr>
              <a:t>问</a:t>
            </a:r>
            <a:r>
              <a:rPr kumimoji="1" lang="en-US" altLang="zh-CN" dirty="0">
                <a:sym typeface="Wingdings" pitchFamily="2" charset="2"/>
              </a:rPr>
              <a:t>:</a:t>
            </a:r>
            <a:r>
              <a:rPr kumimoji="1" lang="zh-CN" altLang="en-US" dirty="0">
                <a:sym typeface="Wingdings" pitchFamily="2" charset="2"/>
              </a:rPr>
              <a:t> 最多消除多少</a:t>
            </a:r>
            <a:r>
              <a:rPr kumimoji="1" lang="en-US" altLang="zh-CN" dirty="0">
                <a:sym typeface="Wingdings" pitchFamily="2" charset="2"/>
              </a:rPr>
              <a:t>?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E256D-2C91-5219-6014-86541FCB4CE7}"/>
                  </a:ext>
                </a:extLst>
              </p:cNvPr>
              <p:cNvSpPr txBox="1"/>
              <p:nvPr/>
            </p:nvSpPr>
            <p:spPr>
              <a:xfrm>
                <a:off x="787400" y="3060700"/>
                <a:ext cx="760729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1:</a:t>
                </a:r>
                <a:r>
                  <a:rPr kumimoji="1" lang="zh-CN" altLang="en-US" dirty="0"/>
                  <a:t> 当前状态怎么表示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zh-CN" altLang="en-US" dirty="0"/>
                  <a:t>从前</a:t>
                </a:r>
                <a:r>
                  <a:rPr kumimoji="1" lang="en-US" altLang="zh-CN" dirty="0"/>
                  <a:t>4</a:t>
                </a:r>
                <a:r>
                  <a:rPr kumimoji="1" lang="zh-CN" altLang="en-US" dirty="0"/>
                  <a:t>堆里面分别取了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zh-CN" altLang="en-US" dirty="0"/>
                  <a:t>个糖果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是袋子里的糖果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空间炸了</a:t>
                </a:r>
                <a:r>
                  <a:rPr kumimoji="1" lang="en-US" altLang="zh-CN" dirty="0"/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嘿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每次只能从最顶上取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因此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kumimoji="1" lang="zh-CN" altLang="en-US" dirty="0"/>
                  <a:t>足够了</a:t>
                </a:r>
                <a:r>
                  <a:rPr kumimoji="1" lang="en-US" altLang="zh-CN" dirty="0"/>
                  <a:t>!(</a:t>
                </a:r>
                <a:r>
                  <a:rPr kumimoji="1" lang="zh-CN" altLang="en-US" dirty="0"/>
                  <a:t>用时间换空间</a:t>
                </a:r>
                <a:r>
                  <a:rPr kumimoji="1" lang="en-US" altLang="zh-CN" dirty="0"/>
                  <a:t>…)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zh-CN" altLang="en-US" dirty="0"/>
                  <a:t>从前</a:t>
                </a:r>
                <a:r>
                  <a:rPr kumimoji="1" lang="en-US" altLang="zh-CN" dirty="0"/>
                  <a:t>4</a:t>
                </a:r>
                <a:r>
                  <a:rPr kumimoji="1" lang="zh-CN" altLang="en-US" dirty="0"/>
                  <a:t>堆里面分别取了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zh-CN" altLang="en-US" dirty="0"/>
                  <a:t>个糖果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最多可以消去的数量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2:</a:t>
                </a:r>
                <a:r>
                  <a:rPr kumimoji="1" lang="zh-CN" altLang="en-US" dirty="0"/>
                  <a:t> 如何转移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麻烦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剩啥不用咋管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但是我要知道袋子里的状态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E256D-2C91-5219-6014-86541FCB4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3060700"/>
                <a:ext cx="7607299" cy="2862322"/>
              </a:xfrm>
              <a:prstGeom prst="rect">
                <a:avLst/>
              </a:prstGeom>
              <a:blipFill>
                <a:blip r:embed="rId2"/>
                <a:stretch>
                  <a:fillRect l="-333" t="-881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0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0A9E7-A5DA-10A3-A073-0C77B583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68F36-A48D-1BC4-B416-3ABCCFA0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Uva10118:</a:t>
            </a:r>
            <a:r>
              <a:rPr kumimoji="1" lang="zh-CN" altLang="en-US" dirty="0"/>
              <a:t> 免费糖果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F8E29-4467-534E-23BC-81DA3FAF0840}"/>
              </a:ext>
            </a:extLst>
          </p:cNvPr>
          <p:cNvSpPr txBox="1"/>
          <p:nvPr/>
        </p:nvSpPr>
        <p:spPr>
          <a:xfrm>
            <a:off x="762000" y="1155700"/>
            <a:ext cx="6609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俄罗斯方块简化版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4</a:t>
            </a:r>
            <a:r>
              <a:rPr kumimoji="1" lang="zh-CN" altLang="en-US" dirty="0"/>
              <a:t>堆积木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zh-CN" altLang="en-CN" dirty="0"/>
              <a:t>每</a:t>
            </a:r>
            <a:r>
              <a:rPr kumimoji="1" lang="zh-CN" altLang="en-US" dirty="0"/>
              <a:t>堆每次只能取最顶上的</a:t>
            </a:r>
            <a:r>
              <a:rPr kumimoji="1" lang="en-US" altLang="zh-CN" dirty="0"/>
              <a:t>(</a:t>
            </a:r>
            <a:r>
              <a:rPr kumimoji="1" lang="zh-CN" altLang="en-CN" dirty="0"/>
              <a:t>每堆</a:t>
            </a:r>
            <a:r>
              <a:rPr kumimoji="1" lang="zh-CN" altLang="en-US" dirty="0"/>
              <a:t>都是混合</a:t>
            </a:r>
            <a:r>
              <a:rPr kumimoji="1" lang="en-US" altLang="zh-CN" dirty="0"/>
              <a:t>,</a:t>
            </a:r>
            <a:r>
              <a:rPr kumimoji="1" lang="zh-CN" altLang="en-US" dirty="0"/>
              <a:t> 大小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CN" dirty="0"/>
              <a:t>落积木的</a:t>
            </a:r>
            <a:r>
              <a:rPr kumimoji="1" lang="zh-CN" altLang="en-US" dirty="0"/>
              <a:t>区域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袋子</a:t>
            </a:r>
            <a:endParaRPr kumimoji="1" lang="en-US" altLang="zh-CN" dirty="0"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Wingdings" pitchFamily="2" charset="2"/>
              </a:rPr>
              <a:t>消除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袋子里面有两个相同类型的</a:t>
            </a:r>
            <a:endParaRPr kumimoji="1" lang="en-US" altLang="zh-CN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>
                <a:sym typeface="Wingdings" pitchFamily="2" charset="2"/>
              </a:rPr>
              <a:t>问</a:t>
            </a:r>
            <a:r>
              <a:rPr kumimoji="1" lang="en-US" altLang="zh-CN" dirty="0">
                <a:sym typeface="Wingdings" pitchFamily="2" charset="2"/>
              </a:rPr>
              <a:t>:</a:t>
            </a:r>
            <a:r>
              <a:rPr kumimoji="1" lang="zh-CN" altLang="en-US" dirty="0">
                <a:sym typeface="Wingdings" pitchFamily="2" charset="2"/>
              </a:rPr>
              <a:t> 最多消除多少</a:t>
            </a:r>
            <a:r>
              <a:rPr kumimoji="1" lang="en-US" altLang="zh-CN" dirty="0">
                <a:sym typeface="Wingdings" pitchFamily="2" charset="2"/>
              </a:rPr>
              <a:t>?</a:t>
            </a:r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E256D-2C91-5219-6014-86541FCB4CE7}"/>
              </a:ext>
            </a:extLst>
          </p:cNvPr>
          <p:cNvSpPr txBox="1"/>
          <p:nvPr/>
        </p:nvSpPr>
        <p:spPr>
          <a:xfrm>
            <a:off x="762000" y="4853421"/>
            <a:ext cx="8289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表示篮子里的状态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方法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二进制压缩</a:t>
            </a:r>
            <a:r>
              <a:rPr kumimoji="1" lang="en-US" altLang="zh-CN" dirty="0"/>
              <a:t>,</a:t>
            </a:r>
            <a:r>
              <a:rPr kumimoji="1" lang="zh-CN" altLang="en-US" dirty="0"/>
              <a:t> 然后新放进来糖果的时候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仔细观察</a:t>
            </a:r>
            <a:r>
              <a:rPr kumimoji="1" lang="en-US" altLang="zh-CN" dirty="0"/>
              <a:t>:</a:t>
            </a:r>
            <a:r>
              <a:rPr kumimoji="1" lang="zh-CN" altLang="en-US" dirty="0"/>
              <a:t> 实际上要求的是篮子里最多能构成多少对号码一样的糖果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使用桶的思想</a:t>
            </a:r>
            <a:r>
              <a:rPr kumimoji="1" lang="en-US" altLang="zh-CN" dirty="0"/>
              <a:t>(1~20)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CC48BA-6723-33FE-4B42-7513BADB208A}"/>
                  </a:ext>
                </a:extLst>
              </p:cNvPr>
              <p:cNvSpPr txBox="1"/>
              <p:nvPr/>
            </p:nvSpPr>
            <p:spPr>
              <a:xfrm>
                <a:off x="276785" y="2820277"/>
                <a:ext cx="8590429" cy="1413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如果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当前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的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袋子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里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有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可以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与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stk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1[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top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配对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的</m:t>
                              </m:r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如果当前的袋子里有可以与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stk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2[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top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配对的</m:t>
                              </m:r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如果当前的袋子里有可以与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stk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top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配对的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如果当前的袋子里有可以与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stk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top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配对的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CC48BA-6723-33FE-4B42-7513BADB2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5" y="2820277"/>
                <a:ext cx="8590429" cy="1413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C322E4-16EA-4D25-3968-63E94C4BDC86}"/>
              </a:ext>
            </a:extLst>
          </p:cNvPr>
          <p:cNvSpPr txBox="1"/>
          <p:nvPr/>
        </p:nvSpPr>
        <p:spPr>
          <a:xfrm>
            <a:off x="2018755" y="4387654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要维护当前袋子里的糖果</a:t>
            </a:r>
            <a:r>
              <a:rPr kumimoji="1" lang="en-US" altLang="zh-CN" dirty="0"/>
              <a:t>,</a:t>
            </a:r>
            <a:r>
              <a:rPr kumimoji="1" lang="zh-CN" altLang="en-US" dirty="0"/>
              <a:t> 怎么说都要</a:t>
            </a:r>
            <a:r>
              <a:rPr kumimoji="1" lang="en-US" altLang="zh-CN" dirty="0"/>
              <a:t>DFS</a:t>
            </a:r>
            <a:r>
              <a:rPr kumimoji="1" lang="zh-CN" altLang="en-US" dirty="0"/>
              <a:t>一遍吧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88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3704E-C785-0880-F4C8-63CEFD18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3BB85-2543-6669-F45F-6195B72C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把困难想象成对自己的训练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F801D-A453-4415-1545-8B757D5C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80" y="0"/>
            <a:ext cx="2597084" cy="631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27B53-86EC-843A-8111-64EE0128BFD6}"/>
              </a:ext>
            </a:extLst>
          </p:cNvPr>
          <p:cNvSpPr txBox="1"/>
          <p:nvPr/>
        </p:nvSpPr>
        <p:spPr>
          <a:xfrm>
            <a:off x="976854" y="1405651"/>
            <a:ext cx="5224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问题求解能力的提升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势必需要对思维有一定程度上的考验与挑战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尽量做出一些思维上的创新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.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克服一定的非平凡性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(nontriviality)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才可以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</a:p>
          <a:p>
            <a:pPr algn="l"/>
            <a:r>
              <a:rPr kumimoji="1" lang="zh-CN" altLang="en-US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大家不要觉得所有的任务都可以</a:t>
            </a:r>
            <a:r>
              <a:rPr kumimoji="1" lang="en-US" altLang="zh-CN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routinely</a:t>
            </a:r>
            <a:r>
              <a:rPr kumimoji="1" lang="zh-CN" altLang="en-US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地完成</a:t>
            </a:r>
            <a:r>
              <a:rPr kumimoji="1" lang="en-US" altLang="zh-CN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这种想法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尤其是在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AI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已经大行其道的今天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已经是一种不可取的态度了</a:t>
            </a:r>
            <a:r>
              <a:rPr kumimoji="1" lang="en-US" altLang="zh-CN" sz="18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C6DA8-F0ED-46F0-3A8A-33B43A67D5B1}"/>
              </a:ext>
            </a:extLst>
          </p:cNvPr>
          <p:cNvSpPr txBox="1"/>
          <p:nvPr/>
        </p:nvSpPr>
        <p:spPr>
          <a:xfrm>
            <a:off x="624658" y="120650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4000" dirty="0"/>
              <a:t>“</a:t>
            </a:r>
            <a:endParaRPr kumimoji="1" lang="zh-CN" alt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CD254-92FC-0274-EFF6-C8F91C964011}"/>
              </a:ext>
            </a:extLst>
          </p:cNvPr>
          <p:cNvSpPr txBox="1"/>
          <p:nvPr/>
        </p:nvSpPr>
        <p:spPr>
          <a:xfrm>
            <a:off x="1636806" y="3228945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----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zh-CN" alt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尹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一通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南京大学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《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组合数学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》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主讲</a:t>
            </a:r>
          </a:p>
        </p:txBody>
      </p:sp>
    </p:spTree>
    <p:extLst>
      <p:ext uri="{BB962C8B-B14F-4D97-AF65-F5344CB8AC3E}">
        <p14:creationId xmlns:p14="http://schemas.microsoft.com/office/powerpoint/2010/main" val="4245204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53BF5-7F4E-1541-A323-29B41539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C8A9C-D3FB-DA49-1D21-16C7E9C7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疑惑</a:t>
            </a:r>
            <a:r>
              <a:rPr kumimoji="1" lang="en-US" altLang="zh-CN" dirty="0"/>
              <a:t>:</a:t>
            </a:r>
            <a:r>
              <a:rPr kumimoji="1" lang="zh-CN" altLang="en-US" dirty="0"/>
              <a:t> 都写成</a:t>
            </a:r>
            <a:r>
              <a:rPr kumimoji="1" lang="en-US" altLang="zh-CN" dirty="0"/>
              <a:t>DFS</a:t>
            </a:r>
            <a:r>
              <a:rPr kumimoji="1" lang="zh-CN" altLang="en-US" dirty="0"/>
              <a:t>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 还能叫</a:t>
            </a:r>
            <a:r>
              <a:rPr kumimoji="1" lang="en-US" altLang="zh-CN" dirty="0"/>
              <a:t>DP</a:t>
            </a:r>
            <a:r>
              <a:rPr kumimoji="1" lang="zh-CN" altLang="en-US" dirty="0"/>
              <a:t>吗</a:t>
            </a:r>
            <a:r>
              <a:rPr kumimoji="1" lang="en-US" altLang="zh-CN" dirty="0"/>
              <a:t>?(3/3)</a:t>
            </a:r>
            <a:endParaRPr kumimoji="1"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90D48-9CA5-F152-375B-CED16622F467}"/>
              </a:ext>
            </a:extLst>
          </p:cNvPr>
          <p:cNvSpPr/>
          <p:nvPr/>
        </p:nvSpPr>
        <p:spPr>
          <a:xfrm>
            <a:off x="737658" y="1476021"/>
            <a:ext cx="6256319" cy="1230489"/>
          </a:xfrm>
          <a:prstGeom prst="rect">
            <a:avLst/>
          </a:prstGeom>
          <a:solidFill>
            <a:schemeClr val="accent4">
              <a:lumMod val="40000"/>
              <a:lumOff val="60000"/>
              <a:alpha val="75518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动态规划</a:t>
            </a:r>
            <a:r>
              <a:rPr kumimoji="1" lang="zh-CN" altLang="en-US" sz="3200" dirty="0">
                <a:solidFill>
                  <a:srgbClr val="FF0000"/>
                </a:solidFill>
                <a:latin typeface="+mj-ea"/>
                <a:ea typeface="+mj-ea"/>
                <a:cs typeface="Consolas" panose="020B0609020204030204" pitchFamily="49" charset="0"/>
              </a:rPr>
              <a:t>不是</a:t>
            </a:r>
            <a:r>
              <a:rPr kumimoji="1" lang="zh-CN" altLang="en-US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在纠结填不填表格</a:t>
            </a:r>
            <a:endParaRPr kumimoji="1" lang="en-US" altLang="zh-CN" sz="32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ctr"/>
            <a:r>
              <a:rPr kumimoji="1" lang="zh-CN" altLang="en-US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动态规划是在聪明地递归</a:t>
            </a:r>
            <a:r>
              <a:rPr kumimoji="1" lang="en-US" altLang="zh-CN" sz="32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!</a:t>
            </a:r>
            <a:endParaRPr kumimoji="1" lang="zh-CN" altLang="en-US" sz="32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2FEBA-B52C-531D-8B02-C96B55F9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637" y="1207909"/>
            <a:ext cx="1452629" cy="1766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34A0B8-3D27-DAFB-FDA0-A8E35DAC4586}"/>
                  </a:ext>
                </a:extLst>
              </p:cNvPr>
              <p:cNvSpPr txBox="1"/>
              <p:nvPr/>
            </p:nvSpPr>
            <p:spPr>
              <a:xfrm>
                <a:off x="737658" y="3402914"/>
                <a:ext cx="71990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这道题为啥可以如此记忆化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顺序合理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每一步的过程中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记忆化数组的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zh-CN" altLang="en-US" dirty="0"/>
                  <a:t>至少不会增加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不会出现环的情况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符合最优子结构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小的最优的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整个的最优的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34A0B8-3D27-DAFB-FDA0-A8E35DAC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58" y="3402914"/>
                <a:ext cx="7199087" cy="1200329"/>
              </a:xfrm>
              <a:prstGeom prst="rect">
                <a:avLst/>
              </a:prstGeom>
              <a:blipFill>
                <a:blip r:embed="rId3"/>
                <a:stretch>
                  <a:fillRect l="-529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79BA5-2081-10F1-D463-605D33EF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E06A0E-209A-11B6-44C1-BF444169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📚⚠️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Uva</a:t>
            </a:r>
            <a:r>
              <a:rPr kumimoji="1" lang="zh-CN" altLang="en-US" dirty="0"/>
              <a:t> </a:t>
            </a:r>
            <a:r>
              <a:rPr kumimoji="1" lang="en-US" altLang="zh-CN" dirty="0"/>
              <a:t>1347:</a:t>
            </a:r>
            <a:r>
              <a:rPr kumimoji="1" lang="zh-CN" altLang="en-US" dirty="0"/>
              <a:t> 旅行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172525-CB67-49E1-CC0B-B3AE4D4AC2EB}"/>
                  </a:ext>
                </a:extLst>
              </p:cNvPr>
              <p:cNvSpPr txBox="1"/>
              <p:nvPr/>
            </p:nvSpPr>
            <p:spPr>
              <a:xfrm>
                <a:off x="750771" y="876300"/>
                <a:ext cx="75692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顺序丢失了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从左到右</a:t>
                </a:r>
                <a:r>
                  <a:rPr kumimoji="1" lang="zh-CN" altLang="en-CN" dirty="0"/>
                  <a:t>再到左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顺序直接乱七八糟的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做转换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两个人从左到右同时走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每个节点只能由一个人走过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sym typeface="Wingdings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看上去知道第一个人在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kumimoji="1" lang="en-US" altLang="zh-CN" dirty="0">
                    <a:sym typeface="Wingdings" pitchFamily="2" charset="2"/>
                  </a:rPr>
                  <a:t>,</a:t>
                </a:r>
                <a:r>
                  <a:rPr kumimoji="1" lang="zh-CN" altLang="en-US" dirty="0">
                    <a:sym typeface="Wingdings" pitchFamily="2" charset="2"/>
                  </a:rPr>
                  <a:t> 第二个人在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就好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了</m:t>
                    </m:r>
                  </m:oMath>
                </a14:m>
                <a:r>
                  <a:rPr kumimoji="1" lang="en-US" altLang="zh-CN" dirty="0">
                    <a:sym typeface="Wingdings" pitchFamily="2" charset="2"/>
                  </a:rPr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*每个节点只有一个人走过*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我咋知道另一个人走了啥地方</a:t>
                </a:r>
                <a:r>
                  <a:rPr kumimoji="1" lang="en-US" altLang="zh-CN" dirty="0">
                    <a:sym typeface="Wingdings" pitchFamily="2" charset="2"/>
                  </a:rPr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不知道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更改状态的定义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sym typeface="Wingdings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≔</m:t>
                    </m:r>
                    <m:r>
                      <m:rPr>
                        <m:nor/>
                      </m:rPr>
                      <a:rPr kumimoji="1" lang="zh-CN" altLang="en-US" dirty="0">
                        <a:sym typeface="Wingdings" pitchFamily="2" charset="2"/>
                      </a:rPr>
                      <m:t>第一个人在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m:rPr>
                        <m:nor/>
                      </m:rPr>
                      <a:rPr kumimoji="1" lang="en-US" altLang="zh-CN" dirty="0">
                        <a:sym typeface="Wingdings" pitchFamily="2" charset="2"/>
                      </a:rPr>
                      <m:t>,</m:t>
                    </m:r>
                    <m:r>
                      <m:rPr>
                        <m:nor/>
                      </m:rPr>
                      <a:rPr kumimoji="1" lang="zh-CN" altLang="en-US" dirty="0">
                        <a:sym typeface="Wingdings" pitchFamily="2" charset="2"/>
                      </a:rPr>
                      <m:t> 第二个人在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kumimoji="1"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且从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到</m:t>
                    </m:r>
                    <m:func>
                      <m:funcPr>
                        <m:ctrlPr>
                          <a:rPr kumimoji="1" lang="zh-CN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已经</m:t>
                    </m:r>
                    <m:r>
                      <a:rPr kumimoji="1"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走过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了</m:t>
                    </m:r>
                  </m:oMath>
                </a14:m>
                <a:r>
                  <a:rPr kumimoji="1" lang="zh-CN" altLang="en-US" dirty="0">
                    <a:sym typeface="Wingdings" pitchFamily="2" charset="2"/>
                  </a:rPr>
                  <a:t>还需要走多少距离</a:t>
                </a:r>
                <a:r>
                  <a:rPr kumimoji="1" lang="en-US" altLang="zh-CN" dirty="0">
                    <a:sym typeface="Wingdings" pitchFamily="2" charset="2"/>
                  </a:rPr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类似于</a:t>
                </a:r>
                <a:r>
                  <a:rPr kumimoji="1" lang="en-US" altLang="zh-CN" dirty="0">
                    <a:sym typeface="Wingdings" pitchFamily="2" charset="2"/>
                  </a:rPr>
                  <a:t>Floyd</a:t>
                </a:r>
                <a:r>
                  <a:rPr kumimoji="1" lang="zh-CN" altLang="en-US" dirty="0">
                    <a:sym typeface="Wingdings" pitchFamily="2" charset="2"/>
                  </a:rPr>
                  <a:t>算法的 </a:t>
                </a:r>
                <a:r>
                  <a:rPr kumimoji="1" lang="en-US" altLang="zh-CN" dirty="0">
                    <a:sym typeface="Wingdings" pitchFamily="2" charset="2"/>
                  </a:rPr>
                  <a:t>“</a:t>
                </a:r>
                <a:r>
                  <a:rPr kumimoji="1" lang="zh-CN" altLang="en-US" dirty="0">
                    <a:sym typeface="Wingdings" pitchFamily="2" charset="2"/>
                  </a:rPr>
                  <a:t>只考虑前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kumimoji="1" lang="zh-CN" altLang="en-US" dirty="0">
                    <a:sym typeface="Wingdings" pitchFamily="2" charset="2"/>
                  </a:rPr>
                  <a:t>号节点</a:t>
                </a:r>
                <a:r>
                  <a:rPr kumimoji="1" lang="en-US" altLang="zh-CN" dirty="0">
                    <a:sym typeface="Wingdings" pitchFamily="2" charset="2"/>
                  </a:rPr>
                  <a:t>”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由于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1" lang="zh-CN" altLang="en-US" dirty="0">
                    <a:sym typeface="Wingdings" pitchFamily="2" charset="2"/>
                  </a:rPr>
                  <a:t>的对称性</a:t>
                </a:r>
                <a:r>
                  <a:rPr kumimoji="1" lang="en-US" altLang="zh-CN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]</m:t>
                    </m:r>
                  </m:oMath>
                </a14:m>
                <a:r>
                  <a:rPr kumimoji="1" lang="en-US" altLang="zh-CN" dirty="0">
                    <a:sym typeface="Wingdings" pitchFamily="2" charset="2"/>
                  </a:rPr>
                  <a:t>),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:r>
                  <a:rPr kumimoji="1" lang="zh-CN" altLang="en-US" dirty="0">
                    <a:solidFill>
                      <a:srgbClr val="FF0000"/>
                    </a:solidFill>
                    <a:sym typeface="Wingdings" pitchFamily="2" charset="2"/>
                  </a:rPr>
                  <a:t>不妨令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1" lang="en-US" altLang="zh-CN" dirty="0">
                    <a:sym typeface="Wingdings" pitchFamily="2" charset="2"/>
                  </a:rPr>
                  <a:t>.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:endParaRPr kumimoji="1" lang="en-US" altLang="zh-CN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172525-CB67-49E1-CC0B-B3AE4D4AC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71" y="876300"/>
                <a:ext cx="7569200" cy="3970318"/>
              </a:xfrm>
              <a:prstGeom prst="rect">
                <a:avLst/>
              </a:prstGeom>
              <a:blipFill>
                <a:blip r:embed="rId2"/>
                <a:stretch>
                  <a:fillRect l="-503" t="-1278" b="-1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D3171-2E12-ABB3-EF07-550F3190099C}"/>
                  </a:ext>
                </a:extLst>
              </p:cNvPr>
              <p:cNvSpPr txBox="1"/>
              <p:nvPr/>
            </p:nvSpPr>
            <p:spPr>
              <a:xfrm>
                <a:off x="750771" y="4818618"/>
                <a:ext cx="8300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状态转移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D3171-2E12-ABB3-EF07-550F3190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71" y="4818618"/>
                <a:ext cx="8300606" cy="369332"/>
              </a:xfrm>
              <a:prstGeom prst="rect">
                <a:avLst/>
              </a:prstGeom>
              <a:blipFill>
                <a:blip r:embed="rId3"/>
                <a:stretch>
                  <a:fillRect l="-45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BA9CE9-621C-350D-6EAF-2237AADE40D9}"/>
                  </a:ext>
                </a:extLst>
              </p:cNvPr>
              <p:cNvSpPr/>
              <p:nvPr/>
            </p:nvSpPr>
            <p:spPr>
              <a:xfrm>
                <a:off x="3840624" y="5187950"/>
                <a:ext cx="2120900" cy="3175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第一个人从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→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+1</m:t>
                    </m:r>
                  </m:oMath>
                </a14:m>
                <a:endPara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BA9CE9-621C-350D-6EAF-2237AADE4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24" y="5187950"/>
                <a:ext cx="2120900" cy="317500"/>
              </a:xfrm>
              <a:prstGeom prst="rect">
                <a:avLst/>
              </a:prstGeom>
              <a:blipFill>
                <a:blip r:embed="rId4"/>
                <a:stretch>
                  <a:fillRect l="-592" t="-11538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204D39-2793-74B5-990F-291FC7A6A15C}"/>
                  </a:ext>
                </a:extLst>
              </p:cNvPr>
              <p:cNvSpPr/>
              <p:nvPr/>
            </p:nvSpPr>
            <p:spPr>
              <a:xfrm>
                <a:off x="6383220" y="5175251"/>
                <a:ext cx="2120900" cy="3175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第二个人从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𝑗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→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+1</m:t>
                    </m:r>
                  </m:oMath>
                </a14:m>
                <a:endPara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204D39-2793-74B5-990F-291FC7A6A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20" y="5175251"/>
                <a:ext cx="2120900" cy="317500"/>
              </a:xfrm>
              <a:prstGeom prst="rect">
                <a:avLst/>
              </a:prstGeom>
              <a:blipFill>
                <a:blip r:embed="rId5"/>
                <a:stretch>
                  <a:fillRect l="-1183" t="-11538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0CF3FC-4E83-461D-2AEB-B28B04B757E0}"/>
                  </a:ext>
                </a:extLst>
              </p:cNvPr>
              <p:cNvSpPr txBox="1"/>
              <p:nvPr/>
            </p:nvSpPr>
            <p:spPr>
              <a:xfrm>
                <a:off x="750771" y="5584866"/>
                <a:ext cx="5532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边界条件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答案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1" dirty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0CF3FC-4E83-461D-2AEB-B28B04B75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71" y="5584866"/>
                <a:ext cx="5532412" cy="646331"/>
              </a:xfrm>
              <a:prstGeom prst="rect">
                <a:avLst/>
              </a:prstGeom>
              <a:blipFill>
                <a:blip r:embed="rId6"/>
                <a:stretch>
                  <a:fillRect l="-688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8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  <p:bldP spid="5" grpId="0"/>
      <p:bldP spid="6" grpId="0" animBg="1"/>
      <p:bldP spid="7" grpId="0" animBg="1"/>
      <p:bldP spid="8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6AE723-E810-67CC-B995-7C08FE53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CA6397-8EB7-C444-5705-EFB134AE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具有类似思想的问题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48258-3E44-0C67-8E45-BD67CA3D4C9C}"/>
              </a:ext>
            </a:extLst>
          </p:cNvPr>
          <p:cNvSpPr txBox="1"/>
          <p:nvPr/>
        </p:nvSpPr>
        <p:spPr>
          <a:xfrm>
            <a:off x="628650" y="1027832"/>
            <a:ext cx="477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2"/>
              </a:rPr>
              <a:t>https://www.luogu.com.cn/problem/P1006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4E431-4FD5-60C9-3FC8-D0D7B5A0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98" y="1433807"/>
            <a:ext cx="5535036" cy="45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0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837BDD-29BC-7212-F9DA-87A7865D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65AACC-26F2-352F-733F-EE232781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📚Uva116</a:t>
            </a:r>
            <a:r>
              <a:rPr kumimoji="1" lang="zh-CN" altLang="en-US" dirty="0"/>
              <a:t> 单向</a:t>
            </a:r>
            <a:r>
              <a:rPr kumimoji="1" lang="en-US" altLang="zh-CN" dirty="0"/>
              <a:t>TSP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4C242-E82A-1FF1-600A-C30CB78C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77" y="1199204"/>
            <a:ext cx="1397000" cy="168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8E84B-A519-2B49-802E-3BAACEC18FF4}"/>
              </a:ext>
            </a:extLst>
          </p:cNvPr>
          <p:cNvSpPr txBox="1"/>
          <p:nvPr/>
        </p:nvSpPr>
        <p:spPr>
          <a:xfrm>
            <a:off x="800100" y="1282700"/>
            <a:ext cx="542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环形迷宫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只能往右</a:t>
            </a:r>
            <a:r>
              <a:rPr kumimoji="1" lang="en-US" altLang="zh-CN" dirty="0"/>
              <a:t>,</a:t>
            </a:r>
            <a:r>
              <a:rPr kumimoji="1" lang="zh-CN" altLang="en-US" dirty="0"/>
              <a:t> 右上</a:t>
            </a:r>
            <a:r>
              <a:rPr kumimoji="1" lang="en-US" altLang="zh-CN" dirty="0"/>
              <a:t>,</a:t>
            </a:r>
            <a:r>
              <a:rPr kumimoji="1" lang="zh-CN" altLang="en-US" dirty="0"/>
              <a:t> 右下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每一列就是一个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阶段</a:t>
            </a:r>
            <a:r>
              <a:rPr kumimoji="1" lang="en-US" altLang="zh-CN" dirty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本题额外要求</a:t>
            </a:r>
            <a:r>
              <a:rPr kumimoji="1" lang="en-US" altLang="zh-CN" dirty="0"/>
              <a:t>:</a:t>
            </a:r>
            <a:r>
              <a:rPr kumimoji="1" lang="zh-CN" altLang="en-US" dirty="0"/>
              <a:t> 打印出字典序最小的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方法</a:t>
            </a:r>
            <a:r>
              <a:rPr kumimoji="1" lang="en-US" altLang="zh-CN" dirty="0"/>
              <a:t>:</a:t>
            </a:r>
            <a:r>
              <a:rPr kumimoji="1" lang="zh-CN" altLang="en-US" dirty="0"/>
              <a:t> 在更新的时候顺便更新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我从哪里来</a:t>
            </a:r>
            <a:r>
              <a:rPr kumimoji="1" lang="en-US" altLang="zh-CN" dirty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输出的时候像链表那样一个一个追回去</a:t>
            </a:r>
          </a:p>
        </p:txBody>
      </p:sp>
    </p:spTree>
    <p:extLst>
      <p:ext uri="{BB962C8B-B14F-4D97-AF65-F5344CB8AC3E}">
        <p14:creationId xmlns:p14="http://schemas.microsoft.com/office/powerpoint/2010/main" val="41273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40A16-87DD-B027-D878-E4C37054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A6C5BE-0583-142F-18FF-EB208D65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第二组</a:t>
            </a:r>
            <a:r>
              <a:rPr lang="en-US" altLang="zh-CN" dirty="0"/>
              <a:t>(</a:t>
            </a:r>
            <a:r>
              <a:rPr lang="zh-CN" altLang="en-US" dirty="0"/>
              <a:t>具体</a:t>
            </a:r>
            <a:r>
              <a:rPr lang="en-US" altLang="zh-CN" dirty="0"/>
              <a:t>):</a:t>
            </a:r>
            <a:r>
              <a:rPr lang="zh-CN" altLang="en-US" dirty="0"/>
              <a:t> 背包问题</a:t>
            </a:r>
          </a:p>
        </p:txBody>
      </p:sp>
    </p:spTree>
    <p:extLst>
      <p:ext uri="{BB962C8B-B14F-4D97-AF65-F5344CB8AC3E}">
        <p14:creationId xmlns:p14="http://schemas.microsoft.com/office/powerpoint/2010/main" val="1877184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868C1-0EDA-6260-FC79-B944BF15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A07D6-DED3-262B-F950-24347805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刚才学到的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zh-CN" altLang="en-CN" dirty="0"/>
              <a:t>阶段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4C9C7-40D5-180C-AE9A-B1F318EC94F8}"/>
              </a:ext>
            </a:extLst>
          </p:cNvPr>
          <p:cNvSpPr txBox="1"/>
          <p:nvPr/>
        </p:nvSpPr>
        <p:spPr>
          <a:xfrm>
            <a:off x="673100" y="1384300"/>
            <a:ext cx="6921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“</a:t>
            </a:r>
            <a:r>
              <a:rPr kumimoji="1" lang="zh-CN" altLang="en-US" dirty="0"/>
              <a:t>拓扑排序</a:t>
            </a:r>
            <a:r>
              <a:rPr kumimoji="1" lang="en-US" altLang="zh-CN" dirty="0"/>
              <a:t>”</a:t>
            </a:r>
            <a:r>
              <a:rPr kumimoji="1" lang="zh-CN" altLang="en-US" dirty="0"/>
              <a:t>把图分层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DFS</a:t>
            </a:r>
            <a:r>
              <a:rPr kumimoji="1" lang="zh-CN" altLang="en-US" dirty="0"/>
              <a:t>的时候的深度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那个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有序的</a:t>
            </a:r>
            <a:r>
              <a:rPr kumimoji="1" lang="en-US" altLang="zh-CN" dirty="0"/>
              <a:t>”</a:t>
            </a:r>
            <a:r>
              <a:rPr kumimoji="1" lang="zh-CN" altLang="en-US" dirty="0"/>
              <a:t>、</a:t>
            </a:r>
            <a:r>
              <a:rPr kumimoji="1" lang="en-US" altLang="zh-CN" dirty="0"/>
              <a:t>”</a:t>
            </a:r>
            <a:r>
              <a:rPr kumimoji="1" lang="zh-CN" altLang="en-US" dirty="0"/>
              <a:t>保证状态不会成环的</a:t>
            </a:r>
            <a:r>
              <a:rPr kumimoji="1" lang="en-US" altLang="zh-CN" dirty="0"/>
              <a:t>”</a:t>
            </a:r>
            <a:r>
              <a:rPr kumimoji="1" lang="zh-CN" altLang="en-US" dirty="0"/>
              <a:t>东西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(</a:t>
            </a:r>
            <a:r>
              <a:rPr kumimoji="1" lang="zh-CN" altLang="en-US" dirty="0"/>
              <a:t>阶段就是我们指定的顺序</a:t>
            </a:r>
            <a:r>
              <a:rPr kumimoji="1" lang="en-US" altLang="zh-CN" dirty="0"/>
              <a:t>)</a:t>
            </a:r>
            <a:endParaRPr kumimoji="1" lang="zh-CN" alt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设计的用意</a:t>
            </a:r>
            <a:r>
              <a:rPr kumimoji="1" lang="en-US" altLang="zh-CN" dirty="0"/>
              <a:t>:</a:t>
            </a:r>
            <a:r>
              <a:rPr kumimoji="1" lang="zh-CN" altLang="en-US" dirty="0"/>
              <a:t> 感受计算、自相似的计算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计算图是一个很好的办法</a:t>
            </a:r>
            <a:r>
              <a:rPr kumimoji="1" lang="en-US" altLang="zh-CN" dirty="0"/>
              <a:t>,</a:t>
            </a:r>
            <a:r>
              <a:rPr kumimoji="1" lang="zh-CN" altLang="en-US" dirty="0"/>
              <a:t> 所以</a:t>
            </a:r>
            <a:r>
              <a:rPr kumimoji="1" lang="en-US" altLang="zh-CN" dirty="0"/>
              <a:t>DP</a:t>
            </a:r>
            <a:r>
              <a:rPr kumimoji="1" lang="zh-CN" altLang="en-US" dirty="0"/>
              <a:t>会安排在图后面</a:t>
            </a:r>
            <a:endParaRPr kumimoji="1" lang="en-US" altLang="zh-CN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反思</a:t>
            </a:r>
            <a:r>
              <a:rPr kumimoji="1" lang="en-US" altLang="zh-CN" dirty="0"/>
              <a:t>:</a:t>
            </a:r>
            <a:r>
              <a:rPr kumimoji="1" lang="zh-CN" altLang="en-US" dirty="0"/>
              <a:t> 我当时一见到新题就懵</a:t>
            </a:r>
            <a:r>
              <a:rPr kumimoji="1" lang="en-US" altLang="zh-CN" dirty="0"/>
              <a:t>,</a:t>
            </a:r>
            <a:r>
              <a:rPr kumimoji="1" lang="zh-CN" altLang="en-US" dirty="0"/>
              <a:t> 一看题解就懂</a:t>
            </a:r>
            <a:endParaRPr kumimoji="1" lang="en-US" altLang="zh-CN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说到底还是数学功夫太欠缺了</a:t>
            </a:r>
            <a:endParaRPr kumimoji="1" lang="en-US" altLang="zh-CN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直到上大学学习了离散数学</a:t>
            </a:r>
            <a:r>
              <a:rPr kumimoji="1" lang="en-US" altLang="zh-CN" dirty="0"/>
              <a:t>,</a:t>
            </a:r>
            <a:r>
              <a:rPr kumimoji="1" lang="zh-CN" altLang="en-US" dirty="0"/>
              <a:t> 操纵了一些证明助手</a:t>
            </a:r>
            <a:endParaRPr kumimoji="1" lang="en-US" altLang="zh-CN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不用</a:t>
            </a:r>
            <a:r>
              <a:rPr kumimoji="1" lang="zh-CN" altLang="en-CN" dirty="0"/>
              <a:t>刻意去学</a:t>
            </a:r>
            <a:r>
              <a:rPr kumimoji="1" lang="en-US" altLang="zh-CN" dirty="0"/>
              <a:t>,</a:t>
            </a:r>
            <a:r>
              <a:rPr kumimoji="1" lang="zh-CN" altLang="en-US" dirty="0"/>
              <a:t> 应该已经</a:t>
            </a:r>
            <a:r>
              <a:rPr kumimoji="1" lang="en-US" altLang="zh-CN" dirty="0"/>
              <a:t>self-contained</a:t>
            </a:r>
            <a:r>
              <a:rPr kumimoji="1" lang="zh-CN" altLang="en-US" dirty="0"/>
              <a:t>了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40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E23AB-07D7-F2E7-EC6A-DEF89F6A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8FAF5-19F4-2474-141D-3A20DA13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物品无限的背包问题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7C6B2-CB58-9FE4-6F3F-E30004409809}"/>
                  </a:ext>
                </a:extLst>
              </p:cNvPr>
              <p:cNvSpPr txBox="1"/>
              <p:nvPr/>
            </p:nvSpPr>
            <p:spPr>
              <a:xfrm>
                <a:off x="673100" y="1371600"/>
                <a:ext cx="597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个物品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每个物品无限个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第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种物品体积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重量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总体积不超过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zh-CN" altLang="en-US" dirty="0"/>
                  <a:t>的情形下重量尽量大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7C6B2-CB58-9FE4-6F3F-E3000440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371600"/>
                <a:ext cx="5971378" cy="646331"/>
              </a:xfrm>
              <a:prstGeom prst="rect">
                <a:avLst/>
              </a:prstGeom>
              <a:blipFill>
                <a:blip r:embed="rId2"/>
                <a:stretch>
                  <a:fillRect l="-636" t="-784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5E156-E59E-9209-2968-5B854162BA79}"/>
                  </a:ext>
                </a:extLst>
              </p:cNvPr>
              <p:cNvSpPr txBox="1"/>
              <p:nvPr/>
            </p:nvSpPr>
            <p:spPr>
              <a:xfrm>
                <a:off x="673100" y="2349007"/>
                <a:ext cx="64251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有没有熟悉的感觉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硬币问题的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面值直和不超过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“</a:t>
                </a:r>
                <a:r>
                  <a:rPr kumimoji="1" lang="zh-CN" altLang="en-US" dirty="0">
                    <a:sym typeface="Wingdings" pitchFamily="2" charset="2"/>
                  </a:rPr>
                  <a:t>体积之和不超过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</m:oMath>
                </a14:m>
                <a:r>
                  <a:rPr kumimoji="1" lang="en-US" altLang="zh-CN" dirty="0">
                    <a:sym typeface="Wingdings" pitchFamily="2" charset="2"/>
                  </a:rPr>
                  <a:t>”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5E156-E59E-9209-2968-5B854162B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2349007"/>
                <a:ext cx="6425157" cy="646331"/>
              </a:xfrm>
              <a:prstGeom prst="rect">
                <a:avLst/>
              </a:prstGeom>
              <a:blipFill>
                <a:blip r:embed="rId3"/>
                <a:stretch>
                  <a:fillRect l="-592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DC3E7A-923B-4B9B-D691-8520D99B4FE0}"/>
                  </a:ext>
                </a:extLst>
              </p:cNvPr>
              <p:cNvSpPr txBox="1"/>
              <p:nvPr/>
            </p:nvSpPr>
            <p:spPr>
              <a:xfrm>
                <a:off x="673100" y="3326414"/>
                <a:ext cx="7150100" cy="1499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建模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剩下的体积作为节点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转移是形如如下的边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在节点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选择物品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到达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经过的路径长度为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就是求以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zh-CN" altLang="en-US" dirty="0"/>
                  <a:t>为起点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任意终点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zh-CN" altLang="en-CN" dirty="0"/>
                  <a:t>边权最大</a:t>
                </a:r>
                <a:r>
                  <a:rPr kumimoji="1" lang="zh-CN" altLang="en-US" dirty="0"/>
                  <a:t>的路径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DC3E7A-923B-4B9B-D691-8520D99B4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326414"/>
                <a:ext cx="7150100" cy="1499641"/>
              </a:xfrm>
              <a:prstGeom prst="rect">
                <a:avLst/>
              </a:prstGeom>
              <a:blipFill>
                <a:blip r:embed="rId4"/>
                <a:stretch>
                  <a:fillRect l="-532" t="-3361" b="-5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E23AB-07D7-F2E7-EC6A-DEF89F6A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8FAF5-19F4-2474-141D-3A20DA13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0-1</a:t>
            </a:r>
            <a:r>
              <a:rPr kumimoji="1" lang="zh-CN" altLang="en-US" dirty="0"/>
              <a:t>背包</a:t>
            </a:r>
            <a:r>
              <a:rPr kumimoji="1" lang="en-US" altLang="zh-CN" dirty="0"/>
              <a:t>(1/4)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7C6B2-CB58-9FE4-6F3F-E30004409809}"/>
                  </a:ext>
                </a:extLst>
              </p:cNvPr>
              <p:cNvSpPr txBox="1"/>
              <p:nvPr/>
            </p:nvSpPr>
            <p:spPr>
              <a:xfrm>
                <a:off x="673100" y="1371600"/>
                <a:ext cx="612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个物品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每个物品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只有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1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个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第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种物品体积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重量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总体积不超过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zh-CN" altLang="en-US" dirty="0"/>
                  <a:t>的情形下重量尽量大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7C6B2-CB58-9FE4-6F3F-E3000440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371600"/>
                <a:ext cx="6125267" cy="646331"/>
              </a:xfrm>
              <a:prstGeom prst="rect">
                <a:avLst/>
              </a:prstGeom>
              <a:blipFill>
                <a:blip r:embed="rId2"/>
                <a:stretch>
                  <a:fillRect l="-620" t="-784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E80E1-6B20-5C3E-6CA8-5C84DEC1547C}"/>
                  </a:ext>
                </a:extLst>
              </p:cNvPr>
              <p:cNvSpPr txBox="1"/>
              <p:nvPr/>
            </p:nvSpPr>
            <p:spPr>
              <a:xfrm>
                <a:off x="789885" y="2347859"/>
                <a:ext cx="825187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还是定义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剩余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体积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时候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背包</m:t>
                    </m:r>
                  </m:oMath>
                </a14:m>
                <a:r>
                  <a:rPr kumimoji="1" lang="zh-CN" altLang="en-US" dirty="0"/>
                  <a:t>容纳的最大值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我咋知道</a:t>
                </a:r>
                <a:r>
                  <a:rPr kumimoji="1" lang="zh-CN" altLang="en-CN" dirty="0"/>
                  <a:t>哪个东西选了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哪个没选</a:t>
                </a:r>
                <a:r>
                  <a:rPr kumimoji="1" lang="en-US" altLang="zh-CN" dirty="0"/>
                  <a:t>???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和刚刚的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每个节点只能走一次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很像</a:t>
                </a:r>
                <a:r>
                  <a:rPr kumimoji="1" lang="en-US" altLang="zh-CN" dirty="0"/>
                  <a:t>!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刚刚的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每个节点</a:t>
                </a:r>
                <a:r>
                  <a:rPr kumimoji="1" lang="zh-CN" altLang="en-US" b="1" dirty="0"/>
                  <a:t>必须要</a:t>
                </a:r>
                <a:r>
                  <a:rPr kumimoji="1" lang="zh-CN" altLang="en-US" dirty="0"/>
                  <a:t>走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次 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 本次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可选可不选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状态定义的不好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需要更改 </a:t>
                </a:r>
                <a:r>
                  <a:rPr kumimoji="1" lang="en-US" altLang="zh-CN" dirty="0">
                    <a:sym typeface="Wingdings" pitchFamily="2" charset="2"/>
                  </a:rPr>
                  <a:t>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:r>
                  <a:rPr kumimoji="1" lang="zh-CN" altLang="en-US" dirty="0">
                    <a:solidFill>
                      <a:srgbClr val="FF0000"/>
                    </a:solidFill>
                    <a:sym typeface="Wingdings" pitchFamily="2" charset="2"/>
                  </a:rPr>
                  <a:t>考虑了前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件物品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背包剩余容量为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时候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E80E1-6B20-5C3E-6CA8-5C84DEC15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85" y="2347859"/>
                <a:ext cx="8251874" cy="1477328"/>
              </a:xfrm>
              <a:prstGeom prst="rect">
                <a:avLst/>
              </a:prstGeom>
              <a:blipFill>
                <a:blip r:embed="rId3"/>
                <a:stretch>
                  <a:fillRect l="-462" t="-2564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D5762E-C2EB-0854-487F-BB2968684F63}"/>
                  </a:ext>
                </a:extLst>
              </p:cNvPr>
              <p:cNvSpPr/>
              <p:nvPr/>
            </p:nvSpPr>
            <p:spPr>
              <a:xfrm>
                <a:off x="4686300" y="3763902"/>
                <a:ext cx="1752600" cy="39121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搜索的第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层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D5762E-C2EB-0854-487F-BB2968684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63902"/>
                <a:ext cx="1752600" cy="391213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A5A892A-1AE5-0414-34F5-FCE3F5A910EB}"/>
              </a:ext>
            </a:extLst>
          </p:cNvPr>
          <p:cNvSpPr txBox="1"/>
          <p:nvPr/>
        </p:nvSpPr>
        <p:spPr>
          <a:xfrm>
            <a:off x="825500" y="4267200"/>
            <a:ext cx="556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构造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一次考虑一件物品可以构造出任意合法序列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7B255A-8F6E-BE45-565B-E91C3DAA4FAE}"/>
                  </a:ext>
                </a:extLst>
              </p:cNvPr>
              <p:cNvSpPr txBox="1"/>
              <p:nvPr/>
            </p:nvSpPr>
            <p:spPr>
              <a:xfrm>
                <a:off x="2477559" y="4723217"/>
                <a:ext cx="4871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选的东西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拿下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Item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和 选的东西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r>
                  <a:rPr kumimoji="1" lang="zh-CN" altLang="en-US" dirty="0"/>
                  <a:t>   </a:t>
                </a:r>
                <a:r>
                  <a:rPr kumimoji="1" lang="en-US" altLang="zh-CN" dirty="0"/>
                  <a:t>		</a:t>
                </a:r>
                <a:r>
                  <a:rPr kumimoji="1" lang="zh-CN" altLang="en-US" dirty="0"/>
                  <a:t>     </a:t>
                </a:r>
                <a:r>
                  <a:rPr kumimoji="1" lang="en-US" altLang="zh-CN" dirty="0"/>
                  <a:t>|</a:t>
                </a:r>
                <a:r>
                  <a:rPr kumimoji="1" lang="zh-CN" altLang="en-US" dirty="0"/>
                  <a:t>  选的东西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);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7B255A-8F6E-BE45-565B-E91C3DAA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59" y="4723217"/>
                <a:ext cx="4871334" cy="646331"/>
              </a:xfrm>
              <a:prstGeom prst="rect">
                <a:avLst/>
              </a:prstGeom>
              <a:blipFill>
                <a:blip r:embed="rId5"/>
                <a:stretch>
                  <a:fillRect l="-779" t="-7843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27BFFFE-D6A3-6758-A613-2F856C478764}"/>
              </a:ext>
            </a:extLst>
          </p:cNvPr>
          <p:cNvGrpSpPr/>
          <p:nvPr/>
        </p:nvGrpSpPr>
        <p:grpSpPr>
          <a:xfrm>
            <a:off x="6899967" y="4908694"/>
            <a:ext cx="1520133" cy="432983"/>
            <a:chOff x="6798367" y="4723217"/>
            <a:chExt cx="1520133" cy="43298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9B5946-C991-4870-CEDA-D91E365BA1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8367" y="4932082"/>
              <a:ext cx="29680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AC97F5-F2E8-9B5A-11C1-523EEC0C4493}"/>
                </a:ext>
              </a:extLst>
            </p:cNvPr>
            <p:cNvSpPr/>
            <p:nvPr/>
          </p:nvSpPr>
          <p:spPr>
            <a:xfrm>
              <a:off x="7095168" y="4723217"/>
              <a:ext cx="1223332" cy="4329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俩集合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FDFBC9-CEEA-0375-7BD9-D45C85AB09D3}"/>
              </a:ext>
            </a:extLst>
          </p:cNvPr>
          <p:cNvSpPr txBox="1"/>
          <p:nvPr/>
        </p:nvSpPr>
        <p:spPr>
          <a:xfrm>
            <a:off x="889000" y="57531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我们在为它拟定顺序</a:t>
            </a:r>
            <a:r>
              <a:rPr kumimoji="1" lang="en-US" altLang="zh-CN" dirty="0"/>
              <a:t>!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9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8" grpId="0" animBg="1"/>
      <p:bldP spid="9" grpId="0"/>
      <p:bldP spid="10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72BC1-F9A1-2B3B-721D-A5C0D28B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A2F14-7DD7-5BE7-F327-DE50E62F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0-1</a:t>
            </a:r>
            <a:r>
              <a:rPr kumimoji="1" lang="zh-CN" altLang="en-US" dirty="0"/>
              <a:t>背包</a:t>
            </a:r>
            <a:r>
              <a:rPr kumimoji="1" lang="en-US" altLang="zh-CN" dirty="0"/>
              <a:t>(2/4)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999514-03E0-8F05-D474-1209AF55E912}"/>
                  </a:ext>
                </a:extLst>
              </p:cNvPr>
              <p:cNvSpPr txBox="1"/>
              <p:nvPr/>
            </p:nvSpPr>
            <p:spPr>
              <a:xfrm>
                <a:off x="685800" y="1358900"/>
                <a:ext cx="63957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zh-CN" altLang="en-US" dirty="0"/>
                  <a:t>考虑了前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件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物品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剩余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容量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重量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最大值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递归关系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1:</a:t>
                </a:r>
                <a:r>
                  <a:rPr kumimoji="1" lang="zh-CN" altLang="en-US" dirty="0"/>
                  <a:t> 画出依赖关系图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由于是二维的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可以借助网格思考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999514-03E0-8F05-D474-1209AF55E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58900"/>
                <a:ext cx="6395790" cy="1200329"/>
              </a:xfrm>
              <a:prstGeom prst="rect">
                <a:avLst/>
              </a:prstGeom>
              <a:blipFill>
                <a:blip r:embed="rId2"/>
                <a:stretch>
                  <a:fillRect l="-794" t="-4211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1CE86B9-279F-76D6-4115-312CEFE4D9F1}"/>
              </a:ext>
            </a:extLst>
          </p:cNvPr>
          <p:cNvSpPr txBox="1"/>
          <p:nvPr/>
        </p:nvSpPr>
        <p:spPr>
          <a:xfrm>
            <a:off x="1333500" y="44196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应该怎么遍历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82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72BC1-F9A1-2B3B-721D-A5C0D28B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A2F14-7DD7-5BE7-F327-DE50E62F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0-1</a:t>
            </a:r>
            <a:r>
              <a:rPr kumimoji="1" lang="zh-CN" altLang="en-US" dirty="0"/>
              <a:t>背包</a:t>
            </a:r>
            <a:r>
              <a:rPr kumimoji="1" lang="en-US" altLang="zh-CN" dirty="0"/>
              <a:t>(3/4)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999514-03E0-8F05-D474-1209AF55E912}"/>
                  </a:ext>
                </a:extLst>
              </p:cNvPr>
              <p:cNvSpPr txBox="1"/>
              <p:nvPr/>
            </p:nvSpPr>
            <p:spPr>
              <a:xfrm>
                <a:off x="685800" y="1358900"/>
                <a:ext cx="63530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zh-CN" altLang="en-US" dirty="0"/>
                  <a:t>考虑了前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件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物品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剩余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容量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重量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最大值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递归关系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2.</a:t>
                </a:r>
                <a:r>
                  <a:rPr kumimoji="1" lang="zh-CN" altLang="en-US" dirty="0"/>
                  <a:t> 每一个都是只有上一层和下一层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是不是有点奢侈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能不能分奇偶讨论</a:t>
                </a:r>
                <a:r>
                  <a:rPr kumimoji="1" lang="en-US" altLang="zh-CN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999514-03E0-8F05-D474-1209AF55E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58900"/>
                <a:ext cx="6353021" cy="1200329"/>
              </a:xfrm>
              <a:prstGeom prst="rect">
                <a:avLst/>
              </a:prstGeom>
              <a:blipFill>
                <a:blip r:embed="rId2"/>
                <a:stretch>
                  <a:fillRect l="-798" t="-4211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71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DA72E-A0CF-84E2-0D61-68DEFF6C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9627F8-ADC0-A0A9-8E11-A8DC96C0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动态规划问题的动机</a:t>
            </a:r>
          </a:p>
        </p:txBody>
      </p:sp>
    </p:spTree>
    <p:extLst>
      <p:ext uri="{BB962C8B-B14F-4D97-AF65-F5344CB8AC3E}">
        <p14:creationId xmlns:p14="http://schemas.microsoft.com/office/powerpoint/2010/main" val="237734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72BC1-F9A1-2B3B-721D-A5C0D28B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A2F14-7DD7-5BE7-F327-DE50E62F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0-1</a:t>
            </a:r>
            <a:r>
              <a:rPr kumimoji="1" lang="zh-CN" altLang="en-US" dirty="0"/>
              <a:t>背包</a:t>
            </a:r>
            <a:r>
              <a:rPr kumimoji="1" lang="en-US" altLang="zh-CN" dirty="0"/>
              <a:t>(4/4)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999514-03E0-8F05-D474-1209AF55E912}"/>
                  </a:ext>
                </a:extLst>
              </p:cNvPr>
              <p:cNvSpPr txBox="1"/>
              <p:nvPr/>
            </p:nvSpPr>
            <p:spPr>
              <a:xfrm>
                <a:off x="685800" y="1358900"/>
                <a:ext cx="63530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zh-CN" altLang="en-US" dirty="0"/>
                  <a:t>考虑了前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件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物品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剩余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容量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重量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最大值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递归关系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3.</a:t>
                </a:r>
                <a:r>
                  <a:rPr kumimoji="1" lang="zh-CN" altLang="en-US" dirty="0"/>
                  <a:t> 我发现从右往左也可以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甚至可以压缩到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维度</a:t>
                </a:r>
                <a:r>
                  <a:rPr kumimoji="1" lang="en-US" altLang="zh-CN" dirty="0"/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这时候遍历顺序如何</a:t>
                </a:r>
                <a:r>
                  <a:rPr kumimoji="1" lang="en-US" altLang="zh-CN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999514-03E0-8F05-D474-1209AF55E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58900"/>
                <a:ext cx="6353021" cy="1200329"/>
              </a:xfrm>
              <a:prstGeom prst="rect">
                <a:avLst/>
              </a:prstGeom>
              <a:blipFill>
                <a:blip r:embed="rId2"/>
                <a:stretch>
                  <a:fillRect l="-798" t="-4211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A57578A-F61A-A2BC-D902-E495C57B4329}"/>
              </a:ext>
            </a:extLst>
          </p:cNvPr>
          <p:cNvSpPr txBox="1"/>
          <p:nvPr/>
        </p:nvSpPr>
        <p:spPr>
          <a:xfrm>
            <a:off x="889000" y="4673600"/>
            <a:ext cx="64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4:</a:t>
            </a:r>
            <a:r>
              <a:rPr kumimoji="1" lang="zh-CN" altLang="en-US" dirty="0"/>
              <a:t> 这样做得到了什么</a:t>
            </a:r>
            <a:r>
              <a:rPr kumimoji="1" lang="en-US" altLang="zh-CN" dirty="0"/>
              <a:t>?</a:t>
            </a:r>
            <a:r>
              <a:rPr kumimoji="1" lang="zh-CN" altLang="en-US" dirty="0"/>
              <a:t> 丢失了什么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丢失了可以后续输出方案的情况</a:t>
            </a:r>
            <a:r>
              <a:rPr kumimoji="1" lang="en-US" altLang="zh-CN" dirty="0"/>
              <a:t>(</a:t>
            </a:r>
            <a:r>
              <a:rPr kumimoji="1" lang="zh-CN" altLang="en-US" dirty="0"/>
              <a:t>全冲掉了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217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F9E1B-429B-D738-D4BB-276B05A9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DBBCB-4267-0EF0-DD67-357A69A6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Uva12563</a:t>
            </a:r>
            <a:r>
              <a:rPr kumimoji="1" lang="zh-CN" altLang="en-US" dirty="0"/>
              <a:t> 劲歌金曲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AC79C3-488A-F09A-0636-4FC4BB9ED40C}"/>
                  </a:ext>
                </a:extLst>
              </p:cNvPr>
              <p:cNvSpPr txBox="1"/>
              <p:nvPr/>
            </p:nvSpPr>
            <p:spPr>
              <a:xfrm>
                <a:off x="850900" y="1219200"/>
                <a:ext cx="754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家长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在</a:t>
                </a:r>
                <a:r>
                  <a:rPr kumimoji="1" lang="en-US" altLang="zh-CN" dirty="0"/>
                  <a:t>12:00</a:t>
                </a:r>
                <a:r>
                  <a:rPr kumimoji="1" lang="zh-CN" altLang="en-US" dirty="0"/>
                  <a:t>的时候不许玩游戏了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但是你可以打完这一局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希望的情况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在</a:t>
                </a:r>
                <a:r>
                  <a:rPr kumimoji="1" lang="en-US" altLang="zh-CN" dirty="0"/>
                  <a:t>11:59:59</a:t>
                </a:r>
                <a:r>
                  <a:rPr kumimoji="1" lang="zh-CN" altLang="en-US" dirty="0"/>
                  <a:t>又开了一局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额外赠送一些时间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每一首歌只能唱一次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</a:t>
                </a:r>
                <a:r>
                  <a:rPr kumimoji="1" lang="en-US" altLang="zh-CN" dirty="0"/>
                  <a:t>__________</a:t>
                </a:r>
                <a:r>
                  <a:rPr kumimoji="1" lang="zh-CN" altLang="en-US" dirty="0"/>
                  <a:t>为在</a:t>
                </a:r>
                <a:r>
                  <a:rPr kumimoji="1" lang="en-US" altLang="zh-CN" dirty="0"/>
                  <a:t>___________</a:t>
                </a:r>
                <a:r>
                  <a:rPr kumimoji="1" lang="zh-CN" altLang="en-US" dirty="0"/>
                  <a:t>的时候能唱完的最大歌曲数目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到达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秒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最大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能够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唱歌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数量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AC79C3-488A-F09A-0636-4FC4BB9ED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1219200"/>
                <a:ext cx="7543800" cy="2308324"/>
              </a:xfrm>
              <a:prstGeom prst="rect">
                <a:avLst/>
              </a:prstGeom>
              <a:blipFill>
                <a:blip r:embed="rId2"/>
                <a:stretch>
                  <a:fillRect l="-673" t="-2198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1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C1902-BBBA-A270-42DF-E531C92E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42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D02C87-405E-486B-106A-1B96BF20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📚</a:t>
            </a:r>
            <a:r>
              <a:rPr lang="zh-CN" altLang="en-US" dirty="0"/>
              <a:t> </a:t>
            </a:r>
            <a:r>
              <a:rPr lang="zh-CN" altLang="en-US" dirty="0">
                <a:hlinkClick r:id="rId2"/>
              </a:rPr>
              <a:t>失衡天平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6251F-2E4C-E18B-8527-B67B6E950FE1}"/>
                  </a:ext>
                </a:extLst>
              </p:cNvPr>
              <p:cNvSpPr txBox="1"/>
              <p:nvPr/>
            </p:nvSpPr>
            <p:spPr>
              <a:xfrm>
                <a:off x="821803" y="1273215"/>
                <a:ext cx="750609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定义状态</a:t>
                </a:r>
                <a:r>
                  <a:rPr kumimoji="1" lang="en-US" altLang="zh-CN" dirty="0"/>
                  <a:t>________</a:t>
                </a:r>
                <a:r>
                  <a:rPr kumimoji="1" lang="zh-CN" altLang="en-US" dirty="0"/>
                  <a:t>表示</a:t>
                </a:r>
                <a:r>
                  <a:rPr kumimoji="1" lang="en-US" altLang="zh-CN" dirty="0"/>
                  <a:t>_________</a:t>
                </a:r>
                <a:r>
                  <a:rPr kumimoji="1" lang="zh-CN" altLang="en-US" dirty="0"/>
                  <a:t>的时候能拿走最大武器重量</a:t>
                </a:r>
                <a:r>
                  <a:rPr kumimoji="1" lang="en-US" altLang="zh-CN" dirty="0"/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填入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观察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了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前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物品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最大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重量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没有记载选了什么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差值是什么</a:t>
                </a:r>
                <a:r>
                  <a:rPr kumimoji="1" lang="en-US" altLang="zh-CN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填入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观察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了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前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物品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其中</m:t>
                    </m:r>
                  </m:oMath>
                </a14:m>
                <a:r>
                  <a:rPr kumimoji="1" lang="zh-CN" altLang="en-US" dirty="0"/>
                  <a:t>天平左右相差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dirty="0"/>
                  <a:t>得到的最大重量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每一个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阶段</a:t>
                </a:r>
                <a:r>
                  <a:rPr kumimoji="1" lang="en-US" altLang="zh-CN" dirty="0"/>
                  <a:t>”:</a:t>
                </a:r>
                <a:r>
                  <a:rPr kumimoji="1" lang="zh-CN" altLang="en-US" dirty="0"/>
                  <a:t> 加入左边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不选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加入右边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6251F-2E4C-E18B-8527-B67B6E950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03" y="1273215"/>
                <a:ext cx="7506094" cy="2031325"/>
              </a:xfrm>
              <a:prstGeom prst="rect">
                <a:avLst/>
              </a:prstGeom>
              <a:blipFill>
                <a:blip r:embed="rId3"/>
                <a:stretch>
                  <a:fillRect l="-507" t="-2484" b="-3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A8E273-E423-667C-9E49-ECF7657B793F}"/>
                  </a:ext>
                </a:extLst>
              </p:cNvPr>
              <p:cNvSpPr txBox="1"/>
              <p:nvPr/>
            </p:nvSpPr>
            <p:spPr>
              <a:xfrm>
                <a:off x="2230365" y="3429000"/>
                <a:ext cx="4763612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放左边</m:t>
                              </m:r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放右边</m:t>
                              </m:r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不动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A8E273-E423-667C-9E49-ECF7657B7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65" y="3429000"/>
                <a:ext cx="4763612" cy="990784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0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4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89435-B6D8-68C9-AC39-F8A6787F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4734FD-5241-8A6D-6FBB-4497DDD2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多重背包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48FA22-6E3E-93DF-9A49-5216163BF6C3}"/>
                  </a:ext>
                </a:extLst>
              </p:cNvPr>
              <p:cNvSpPr txBox="1"/>
              <p:nvPr/>
            </p:nvSpPr>
            <p:spPr>
              <a:xfrm>
                <a:off x="673100" y="1371600"/>
                <a:ext cx="60435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个物品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每个物品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个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第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种物品体积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重量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总体积不超过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zh-CN" altLang="en-US" dirty="0"/>
                  <a:t>的情形下重量尽量大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48FA22-6E3E-93DF-9A49-5216163BF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371600"/>
                <a:ext cx="6043578" cy="646331"/>
              </a:xfrm>
              <a:prstGeom prst="rect">
                <a:avLst/>
              </a:prstGeom>
              <a:blipFill>
                <a:blip r:embed="rId2"/>
                <a:stretch>
                  <a:fillRect l="-629" t="-784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528668-0E8C-1853-0F6C-14511E85C238}"/>
              </a:ext>
            </a:extLst>
          </p:cNvPr>
          <p:cNvSpPr txBox="1"/>
          <p:nvPr/>
        </p:nvSpPr>
        <p:spPr>
          <a:xfrm>
            <a:off x="723900" y="2413000"/>
            <a:ext cx="4172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想法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只要分类为选</a:t>
            </a:r>
            <a:r>
              <a:rPr kumimoji="1" lang="en-US" altLang="zh-CN" dirty="0"/>
              <a:t>1</a:t>
            </a:r>
            <a:r>
              <a:rPr kumimoji="1" lang="zh-CN" altLang="en-US" dirty="0"/>
              <a:t>个、选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想法</a:t>
            </a:r>
            <a:r>
              <a:rPr kumimoji="1" lang="en-US" altLang="zh-CN" dirty="0"/>
              <a:t>2:</a:t>
            </a:r>
            <a:r>
              <a:rPr kumimoji="1" lang="zh-CN" altLang="en-US" dirty="0"/>
              <a:t> 能不能拆的更紧凑一点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二进制拆分</a:t>
            </a:r>
          </a:p>
        </p:txBody>
      </p:sp>
    </p:spTree>
    <p:extLst>
      <p:ext uri="{BB962C8B-B14F-4D97-AF65-F5344CB8AC3E}">
        <p14:creationId xmlns:p14="http://schemas.microsoft.com/office/powerpoint/2010/main" val="30629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9DC27-E692-69F7-17E2-E89F62A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36443-7888-523E-28F8-0E2E55D4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P2014</a:t>
            </a:r>
            <a:r>
              <a:rPr kumimoji="1" lang="zh-CN" altLang="en-US" dirty="0"/>
              <a:t> 选课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0DD609-AA63-EF7B-BF47-C381583AFC78}"/>
                  </a:ext>
                </a:extLst>
              </p:cNvPr>
              <p:cNvSpPr txBox="1"/>
              <p:nvPr/>
            </p:nvSpPr>
            <p:spPr>
              <a:xfrm>
                <a:off x="628650" y="1193800"/>
                <a:ext cx="57374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大家上大学面临的真实问题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背包问题放到树上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只有选了父节点才可以选子节点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总共只能选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门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课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0DD609-AA63-EF7B-BF47-C381583AF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93800"/>
                <a:ext cx="5737468" cy="923330"/>
              </a:xfrm>
              <a:prstGeom prst="rect">
                <a:avLst/>
              </a:prstGeom>
              <a:blipFill>
                <a:blip r:embed="rId2"/>
                <a:stretch>
                  <a:fillRect l="-662" t="-5479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E9D17B-7743-F3B2-4004-8E04FC476A74}"/>
                  </a:ext>
                </a:extLst>
              </p:cNvPr>
              <p:cNvSpPr txBox="1"/>
              <p:nvPr/>
            </p:nvSpPr>
            <p:spPr>
              <a:xfrm>
                <a:off x="736601" y="2235200"/>
                <a:ext cx="777875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</a:t>
                </a:r>
                <a:r>
                  <a:rPr kumimoji="1" lang="en-US" altLang="zh-CN" dirty="0"/>
                  <a:t>_______</a:t>
                </a:r>
                <a:r>
                  <a:rPr kumimoji="1" lang="zh-CN" altLang="en-US" dirty="0"/>
                  <a:t>为</a:t>
                </a:r>
                <a:r>
                  <a:rPr kumimoji="1" lang="en-US" altLang="zh-CN" dirty="0"/>
                  <a:t>________</a:t>
                </a:r>
                <a:r>
                  <a:rPr kumimoji="1" lang="zh-CN" altLang="en-US" dirty="0"/>
                  <a:t>得到的最大学分数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尝试</a:t>
                </a:r>
                <a:r>
                  <a:rPr kumimoji="1" lang="en-US" altLang="zh-CN" dirty="0"/>
                  <a:t>1: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以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节点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根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收获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最大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学分数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请问选了几门呢</a:t>
                </a:r>
                <a:r>
                  <a:rPr kumimoji="1" lang="en-US" altLang="zh-CN" dirty="0">
                    <a:sym typeface="Wingdings" pitchFamily="2" charset="2"/>
                  </a:rPr>
                  <a:t>?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尝试</a:t>
                </a:r>
                <a:r>
                  <a:rPr kumimoji="1" lang="en-US" altLang="zh-CN" dirty="0">
                    <a:sym typeface="Wingdings" pitchFamily="2" charset="2"/>
                  </a:rPr>
                  <a:t>2: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以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节点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为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选取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门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课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获得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最大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学分数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选了哪几门呢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状态转移混乱</a:t>
                </a:r>
                <a:r>
                  <a:rPr kumimoji="1" lang="en-US" altLang="zh-CN" dirty="0">
                    <a:sym typeface="Wingdings" pitchFamily="2" charset="2"/>
                  </a:rPr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指定顺序</a:t>
                </a:r>
                <a:r>
                  <a:rPr kumimoji="1" lang="en-US" altLang="zh-CN" dirty="0">
                    <a:sym typeface="Wingdings" pitchFamily="2" charset="2"/>
                  </a:rPr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sym typeface="Wingdings" pitchFamily="2" charset="2"/>
                  </a:rPr>
                  <a:t>01</a:t>
                </a:r>
                <a:r>
                  <a:rPr kumimoji="1" lang="zh-CN" altLang="en-US" dirty="0">
                    <a:sym typeface="Wingdings" pitchFamily="2" charset="2"/>
                  </a:rPr>
                  <a:t>背包</a:t>
                </a:r>
                <a:r>
                  <a:rPr kumimoji="1" lang="en-US" altLang="zh-CN" dirty="0">
                    <a:sym typeface="Wingdings" pitchFamily="2" charset="2"/>
                  </a:rPr>
                  <a:t>:</a:t>
                </a:r>
                <a:r>
                  <a:rPr kumimoji="1" lang="zh-CN" altLang="en-US" dirty="0">
                    <a:sym typeface="Wingdings" pitchFamily="2" charset="2"/>
                  </a:rPr>
                  <a:t> 考虑前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1" lang="zh-CN" altLang="en-US" dirty="0">
                    <a:sym typeface="Wingdings" pitchFamily="2" charset="2"/>
                  </a:rPr>
                  <a:t>个节点</a:t>
                </a:r>
                <a:r>
                  <a:rPr kumimoji="1" lang="en-US" altLang="zh-CN" dirty="0">
                    <a:sym typeface="Wingdings" pitchFamily="2" charset="2"/>
                  </a:rPr>
                  <a:t>(</a:t>
                </a:r>
                <a:r>
                  <a:rPr kumimoji="1" lang="zh-CN" altLang="en-US" dirty="0">
                    <a:sym typeface="Wingdings" pitchFamily="2" charset="2"/>
                  </a:rPr>
                  <a:t>物品</a:t>
                </a:r>
                <a:r>
                  <a:rPr kumimoji="1" lang="en-US" altLang="zh-CN" dirty="0">
                    <a:sym typeface="Wingdings" pitchFamily="2" charset="2"/>
                  </a:rPr>
                  <a:t>)</a:t>
                </a:r>
                <a:r>
                  <a:rPr kumimoji="1" lang="zh-CN" altLang="en-US" dirty="0">
                    <a:sym typeface="Wingdings" pitchFamily="2" charset="2"/>
                  </a:rPr>
                  <a:t>选择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门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容量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获得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最大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学分数</m:t>
                    </m:r>
                  </m:oMath>
                </a14:m>
                <a:endParaRPr kumimoji="1" lang="en-US" altLang="zh-CN" dirty="0">
                  <a:sym typeface="Wingdings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尝试</a:t>
                </a:r>
                <a:r>
                  <a:rPr kumimoji="1" lang="en-US" altLang="zh-CN" dirty="0">
                    <a:sym typeface="Wingdings" pitchFamily="2" charset="2"/>
                  </a:rPr>
                  <a:t>3: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以</m:t>
                    </m:r>
                    <m:r>
                      <a:rPr kumimoji="1"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根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1" lang="zh-CN" altLang="en-US" dirty="0">
                    <a:sym typeface="Wingdings" pitchFamily="2" charset="2"/>
                  </a:rPr>
                  <a:t>考虑</a:t>
                </a:r>
                <a:r>
                  <a:rPr kumimoji="1" lang="zh-CN" altLang="en-US" dirty="0">
                    <a:solidFill>
                      <a:srgbClr val="0070C0"/>
                    </a:solidFill>
                    <a:sym typeface="Wingdings" pitchFamily="2" charset="2"/>
                  </a:rPr>
                  <a:t>前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kumimoji="1" lang="zh-CN" altLang="en-US" dirty="0">
                    <a:solidFill>
                      <a:srgbClr val="0070C0"/>
                    </a:solidFill>
                    <a:sym typeface="Wingdings" pitchFamily="2" charset="2"/>
                  </a:rPr>
                  <a:t>个节点</a:t>
                </a:r>
                <a:r>
                  <a:rPr kumimoji="1" lang="en-US" altLang="zh-CN" dirty="0">
                    <a:sym typeface="Wingdings" pitchFamily="2" charset="2"/>
                  </a:rPr>
                  <a:t>(</a:t>
                </a:r>
                <a:r>
                  <a:rPr kumimoji="1" lang="zh-CN" altLang="en-US" dirty="0">
                    <a:sym typeface="Wingdings" pitchFamily="2" charset="2"/>
                  </a:rPr>
                  <a:t>物品</a:t>
                </a:r>
                <a:r>
                  <a:rPr kumimoji="1" lang="en-US" altLang="zh-CN" dirty="0">
                    <a:sym typeface="Wingdings" pitchFamily="2" charset="2"/>
                  </a:rPr>
                  <a:t>)</a:t>
                </a:r>
                <a:r>
                  <a:rPr kumimoji="1" lang="zh-CN" altLang="en-US" dirty="0">
                    <a:solidFill>
                      <a:srgbClr val="7030A0"/>
                    </a:solidFill>
                    <a:sym typeface="Wingdings" pitchFamily="2" charset="2"/>
                  </a:rPr>
                  <a:t>选择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kumimoji="1" lang="zh-CN" alt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门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容量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kumimoji="1" lang="zh-CN" altLang="en-US" i="1">
                        <a:latin typeface="Cambria Math" panose="02040503050406030204" pitchFamily="18" charset="0"/>
                        <a:sym typeface="Wingdings" pitchFamily="2" charset="2"/>
                      </a:rPr>
                      <m:t>获得的最大的学分数</m:t>
                    </m:r>
                  </m:oMath>
                </a14:m>
                <a:endParaRPr kumimoji="1" lang="en-US" altLang="zh-CN" dirty="0">
                  <a:sym typeface="Wingdings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E9D17B-7743-F3B2-4004-8E04FC47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1" y="2235200"/>
                <a:ext cx="7778750" cy="2585323"/>
              </a:xfrm>
              <a:prstGeom prst="rect">
                <a:avLst/>
              </a:prstGeom>
              <a:blipFill>
                <a:blip r:embed="rId3"/>
                <a:stretch>
                  <a:fillRect l="-489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107974-8230-BD4D-B7F3-5A09EF2A1304}"/>
              </a:ext>
            </a:extLst>
          </p:cNvPr>
          <p:cNvSpPr txBox="1"/>
          <p:nvPr/>
        </p:nvSpPr>
        <p:spPr>
          <a:xfrm>
            <a:off x="736601" y="4820523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细节</a:t>
            </a:r>
            <a:r>
              <a:rPr kumimoji="1" lang="en-US" altLang="zh-CN" dirty="0"/>
              <a:t>:</a:t>
            </a:r>
            <a:r>
              <a:rPr kumimoji="1" lang="zh-CN" altLang="en-US" dirty="0"/>
              <a:t> 建立</a:t>
            </a:r>
            <a:r>
              <a:rPr kumimoji="1" lang="zh-CN" altLang="en-CN" dirty="0"/>
              <a:t>超级源点连成一棵树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8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002C4-8266-3910-F78D-83B1B139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45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766AF0-4F00-22D6-097A-A7C1B215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第三组</a:t>
            </a:r>
            <a:r>
              <a:rPr lang="en-US" altLang="zh-CN" dirty="0"/>
              <a:t>:</a:t>
            </a:r>
            <a:r>
              <a:rPr lang="zh-CN" altLang="en-US" dirty="0"/>
              <a:t> 依区间构造的递归</a:t>
            </a:r>
          </a:p>
        </p:txBody>
      </p:sp>
    </p:spTree>
    <p:extLst>
      <p:ext uri="{BB962C8B-B14F-4D97-AF65-F5344CB8AC3E}">
        <p14:creationId xmlns:p14="http://schemas.microsoft.com/office/powerpoint/2010/main" val="744042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5B8CB-385B-796C-2D23-0A61FB75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38A7B-24CC-4A34-5D95-BCB6CA22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聪明的递归</a:t>
            </a:r>
            <a:r>
              <a:rPr kumimoji="1" lang="en-US" altLang="zh-CN" dirty="0"/>
              <a:t>:</a:t>
            </a:r>
            <a:r>
              <a:rPr kumimoji="1" lang="zh-CN" altLang="en-US" dirty="0"/>
              <a:t> 另一个视角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DFEFC-4CC4-2E70-FD6B-3A03953732B3}"/>
              </a:ext>
            </a:extLst>
          </p:cNvPr>
          <p:cNvSpPr txBox="1"/>
          <p:nvPr/>
        </p:nvSpPr>
        <p:spPr>
          <a:xfrm>
            <a:off x="628650" y="1206500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为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暴力枚举出来的东西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找简单的规律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在</a:t>
            </a:r>
            <a:r>
              <a:rPr kumimoji="1" lang="zh-CN" altLang="en-US" strike="sngStrike" dirty="0"/>
              <a:t>古老的</a:t>
            </a:r>
            <a:r>
              <a:rPr kumimoji="1" lang="zh-CN" altLang="en-US" dirty="0"/>
              <a:t>函数式编程语言中你必须这么写</a:t>
            </a:r>
            <a:r>
              <a:rPr kumimoji="1" lang="en-US" altLang="zh-CN" dirty="0"/>
              <a:t>(!!)</a:t>
            </a:r>
            <a:endParaRPr kumimoji="1"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C5444-3658-BD6A-2F4B-C7F260AA54AF}"/>
              </a:ext>
            </a:extLst>
          </p:cNvPr>
          <p:cNvSpPr txBox="1"/>
          <p:nvPr/>
        </p:nvSpPr>
        <p:spPr>
          <a:xfrm>
            <a:off x="628650" y="1955800"/>
            <a:ext cx="36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生成列表</a:t>
            </a:r>
            <a:r>
              <a:rPr kumimoji="1" lang="en-US" altLang="zh-CN" dirty="0"/>
              <a:t>(Coq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Assistant)</a:t>
            </a:r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737F3-6268-D5FD-BE9B-4863D92B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350" y="2465170"/>
            <a:ext cx="7239000" cy="2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46338D-C25C-DBB5-2EE9-4FBB0361EF7E}"/>
                  </a:ext>
                </a:extLst>
              </p:cNvPr>
              <p:cNvSpPr/>
              <p:nvPr/>
            </p:nvSpPr>
            <p:spPr>
              <a:xfrm>
                <a:off x="5099049" y="3469501"/>
                <a:ext cx="3952327" cy="67539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一个</a:t>
                </a:r>
                <a:r>
                  <a:rPr kumimoji="1" lang="zh-CN" altLang="en-US" sz="1600" dirty="0">
                    <a:solidFill>
                      <a:srgbClr val="7030A0"/>
                    </a:solidFill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自然数列表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要么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是空</a:t>
                </a:r>
                <a:endPara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ctr"/>
                <a:r>
                  <a:rPr kumimoji="1" lang="zh-CN" altLang="en-US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要么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就是一个自然数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𝑛</m:t>
                    </m:r>
                    <m:r>
                      <a:rPr kumimoji="1" lang="zh-CN" altLang="en-US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 </m:t>
                    </m:r>
                    <m:r>
                      <a:rPr kumimoji="1" lang="zh-CN" altLang="en-US" sz="1600" i="1">
                        <a:latin typeface="Cambria Math" panose="02040503050406030204" pitchFamily="18" charset="0"/>
                        <a:ea typeface="+mj-ea"/>
                        <a:cs typeface="Consolas" panose="020B0609020204030204" pitchFamily="49" charset="0"/>
                      </a:rPr>
                      <m:t>拼接</m:t>
                    </m:r>
                    <m:r>
                      <a:rPr kumimoji="1" lang="zh-CN" altLang="en-US" sz="1600" i="1" smtClean="0">
                        <a:latin typeface="Cambria Math" panose="02040503050406030204" pitchFamily="18" charset="0"/>
                        <a:ea typeface="+mj-ea"/>
                        <a:cs typeface="Consolas" panose="020B0609020204030204" pitchFamily="49" charset="0"/>
                      </a:rPr>
                      <m:t>上</m:t>
                    </m:r>
                    <m:r>
                      <a:rPr kumimoji="1" lang="zh-CN" altLang="en-US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kumimoji="1" lang="zh-CN" altLang="en-US" sz="1600" dirty="0">
                    <a:solidFill>
                      <a:srgbClr val="7030A0"/>
                    </a:solidFill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另一个列表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𝑙</m:t>
                    </m:r>
                  </m:oMath>
                </a14:m>
                <a:endParaRPr kumimoji="1" lang="zh-CN" altLang="en-US" sz="1600" dirty="0">
                  <a:solidFill>
                    <a:srgbClr val="7030A0"/>
                  </a:solidFill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46338D-C25C-DBB5-2EE9-4FBB0361E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49" y="3469501"/>
                <a:ext cx="3952327" cy="675397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2B0113-9365-B10F-B01D-684608F191C2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956050" y="3564572"/>
            <a:ext cx="1142999" cy="242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DF37C-B1EF-8B1F-6644-6848257F7F31}"/>
                  </a:ext>
                </a:extLst>
              </p:cNvPr>
              <p:cNvSpPr txBox="1"/>
              <p:nvPr/>
            </p:nvSpPr>
            <p:spPr>
              <a:xfrm>
                <a:off x="2127344" y="5256200"/>
                <a:ext cx="4871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选的东西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拿下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Item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和 选的东西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r>
                  <a:rPr kumimoji="1" lang="zh-CN" altLang="en-US" dirty="0"/>
                  <a:t>   </a:t>
                </a:r>
                <a:r>
                  <a:rPr kumimoji="1" lang="en-US" altLang="zh-CN" dirty="0"/>
                  <a:t>		</a:t>
                </a:r>
                <a:r>
                  <a:rPr kumimoji="1" lang="zh-CN" altLang="en-US" dirty="0"/>
                  <a:t>     </a:t>
                </a:r>
                <a:r>
                  <a:rPr kumimoji="1" lang="en-US" altLang="zh-CN" dirty="0"/>
                  <a:t>|</a:t>
                </a:r>
                <a:r>
                  <a:rPr kumimoji="1" lang="zh-CN" altLang="en-US" dirty="0"/>
                  <a:t>  选的东西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);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2DF37C-B1EF-8B1F-6644-6848257F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44" y="5256200"/>
                <a:ext cx="4871334" cy="646331"/>
              </a:xfrm>
              <a:prstGeom prst="rect">
                <a:avLst/>
              </a:prstGeom>
              <a:blipFill>
                <a:blip r:embed="rId5"/>
                <a:stretch>
                  <a:fillRect l="-1039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03D25DA-B175-D54B-C537-EAE924D3815C}"/>
              </a:ext>
            </a:extLst>
          </p:cNvPr>
          <p:cNvSpPr txBox="1"/>
          <p:nvPr/>
        </p:nvSpPr>
        <p:spPr>
          <a:xfrm>
            <a:off x="673100" y="5410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这一页的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FFFDD-9BA0-6EF0-3AFB-D173BED5F80E}"/>
              </a:ext>
            </a:extLst>
          </p:cNvPr>
          <p:cNvSpPr txBox="1"/>
          <p:nvPr/>
        </p:nvSpPr>
        <p:spPr>
          <a:xfrm>
            <a:off x="6878774" y="5432843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是对</a:t>
            </a:r>
            <a:r>
              <a:rPr kumimoji="1" lang="en-US" altLang="zh-CN" dirty="0"/>
              <a:t>Coq</a:t>
            </a:r>
            <a:r>
              <a:rPr kumimoji="1" lang="zh-CN" altLang="en-US" dirty="0"/>
              <a:t>的</a:t>
            </a:r>
            <a:r>
              <a:rPr kumimoji="1" lang="zh-CN" altLang="en-US" strike="sngStrike" dirty="0"/>
              <a:t>拙劣模仿</a:t>
            </a:r>
            <a:r>
              <a:rPr kumimoji="1" lang="en-US" altLang="zh-CN" strike="sngStrike" dirty="0"/>
              <a:t>.</a:t>
            </a:r>
            <a:endParaRPr kumimoji="1" lang="zh-CN" alt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761902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CA38D-FC37-C199-85CB-1E4854FF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B7B42-A4DE-3ECD-ADE0-721321D2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用集合的视角看递归</a:t>
            </a:r>
            <a:r>
              <a:rPr kumimoji="1" lang="en-US" altLang="zh-CN" dirty="0"/>
              <a:t>(</a:t>
            </a:r>
            <a:r>
              <a:rPr kumimoji="1" lang="zh-CN" altLang="en-US" dirty="0"/>
              <a:t>两层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14987F-AEAC-0BDF-D717-1CA05C8D2AAA}"/>
              </a:ext>
            </a:extLst>
          </p:cNvPr>
          <p:cNvSpPr/>
          <p:nvPr/>
        </p:nvSpPr>
        <p:spPr>
          <a:xfrm>
            <a:off x="2924820" y="1653982"/>
            <a:ext cx="2933700" cy="8001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大集合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: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现在考虑的对象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FC4C7-4063-CFF6-5DB9-B24DF6AD7CB5}"/>
              </a:ext>
            </a:extLst>
          </p:cNvPr>
          <p:cNvCxnSpPr>
            <a:stCxn id="4" idx="3"/>
          </p:cNvCxnSpPr>
          <p:nvPr/>
        </p:nvCxnSpPr>
        <p:spPr>
          <a:xfrm flipH="1">
            <a:off x="2734320" y="2336910"/>
            <a:ext cx="620130" cy="104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3BFF62-5D6E-4DC1-ED73-B4C96C512592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4391670" y="2454082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C34E96-23C4-31EB-FF12-66FCC1B44627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5428890" y="2336910"/>
            <a:ext cx="397880" cy="104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25A9DF-A01D-B47B-7586-A73616750314}"/>
              </a:ext>
            </a:extLst>
          </p:cNvPr>
          <p:cNvSpPr/>
          <p:nvPr/>
        </p:nvSpPr>
        <p:spPr>
          <a:xfrm>
            <a:off x="2016770" y="3381182"/>
            <a:ext cx="1337680" cy="685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类别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621EC8-475E-EF94-F2EC-E760CD15DAD3}"/>
              </a:ext>
            </a:extLst>
          </p:cNvPr>
          <p:cNvSpPr/>
          <p:nvPr/>
        </p:nvSpPr>
        <p:spPr>
          <a:xfrm>
            <a:off x="3722830" y="3470082"/>
            <a:ext cx="1337680" cy="685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类别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F4C832-74EC-B72D-5490-826D6CCAEC2A}"/>
              </a:ext>
            </a:extLst>
          </p:cNvPr>
          <p:cNvSpPr/>
          <p:nvPr/>
        </p:nvSpPr>
        <p:spPr>
          <a:xfrm>
            <a:off x="5204552" y="3378310"/>
            <a:ext cx="1337680" cy="685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类别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FD4D2-79DB-0BA8-CCA3-8451359E79FC}"/>
              </a:ext>
            </a:extLst>
          </p:cNvPr>
          <p:cNvSpPr txBox="1"/>
          <p:nvPr/>
        </p:nvSpPr>
        <p:spPr>
          <a:xfrm>
            <a:off x="6310163" y="2777416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Wingdings" pitchFamily="2" charset="2"/>
              </a:rPr>
              <a:t></a:t>
            </a:r>
            <a:r>
              <a:rPr kumimoji="1" lang="zh-CN" altLang="en-US" dirty="0">
                <a:sym typeface="Wingdings" pitchFamily="2" charset="2"/>
              </a:rPr>
              <a:t> 经过某些特征恰当分类</a:t>
            </a:r>
            <a:endParaRPr kumimoji="1"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CD6A1-3B7E-0834-66CF-2A2C2960DFE7}"/>
              </a:ext>
            </a:extLst>
          </p:cNvPr>
          <p:cNvSpPr txBox="1"/>
          <p:nvPr/>
        </p:nvSpPr>
        <p:spPr>
          <a:xfrm>
            <a:off x="6360866" y="4026241"/>
            <a:ext cx="278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ym typeface="Wingdings" pitchFamily="2" charset="2"/>
              </a:rPr>
              <a:t></a:t>
            </a:r>
            <a:r>
              <a:rPr kumimoji="1" lang="zh-CN" altLang="en-CN" dirty="0">
                <a:sym typeface="Wingdings" pitchFamily="2" charset="2"/>
              </a:rPr>
              <a:t>拍扁成</a:t>
            </a:r>
            <a:r>
              <a:rPr kumimoji="1" lang="zh-CN" altLang="en-US" dirty="0">
                <a:sym typeface="Wingdings" pitchFamily="2" charset="2"/>
              </a:rPr>
              <a:t>你要的特征</a:t>
            </a:r>
            <a:r>
              <a:rPr kumimoji="1" lang="en-US" altLang="zh-CN" dirty="0">
                <a:sym typeface="Wingdings" pitchFamily="2" charset="2"/>
              </a:rPr>
              <a:t>(</a:t>
            </a:r>
            <a:r>
              <a:rPr kumimoji="1" lang="zh-CN" altLang="en-US" dirty="0">
                <a:sym typeface="Wingdings" pitchFamily="2" charset="2"/>
              </a:rPr>
              <a:t>如</a:t>
            </a:r>
            <a:r>
              <a:rPr kumimoji="1" lang="en-US" altLang="zh-CN" dirty="0">
                <a:sym typeface="Wingdings" pitchFamily="2" charset="2"/>
              </a:rPr>
              <a:t>xxx</a:t>
            </a:r>
            <a:r>
              <a:rPr kumimoji="1" lang="zh-CN" altLang="en-US" dirty="0">
                <a:sym typeface="Wingdings" pitchFamily="2" charset="2"/>
              </a:rPr>
              <a:t>的最小值</a:t>
            </a:r>
            <a:r>
              <a:rPr kumimoji="1" lang="en-US" altLang="zh-CN" dirty="0">
                <a:sym typeface="Wingdings" pitchFamily="2" charset="2"/>
              </a:rPr>
              <a:t>/</a:t>
            </a:r>
            <a:r>
              <a:rPr kumimoji="1" lang="zh-CN" altLang="en-US" dirty="0">
                <a:sym typeface="Wingdings" pitchFamily="2" charset="2"/>
              </a:rPr>
              <a:t>数目</a:t>
            </a:r>
            <a:r>
              <a:rPr kumimoji="1" lang="en-US" altLang="zh-CN" dirty="0">
                <a:sym typeface="Wingdings" pitchFamily="2" charset="2"/>
              </a:rPr>
              <a:t>/</a:t>
            </a:r>
            <a:r>
              <a:rPr kumimoji="1" lang="zh-CN" altLang="en-US" dirty="0">
                <a:sym typeface="Wingdings" pitchFamily="2" charset="2"/>
              </a:rPr>
              <a:t>最大值</a:t>
            </a:r>
            <a:r>
              <a:rPr kumimoji="1" lang="en-US" altLang="zh-CN" dirty="0">
                <a:sym typeface="Wingdings" pitchFamily="2" charset="2"/>
              </a:rPr>
              <a:t>,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etc.)</a:t>
            </a:r>
            <a:endParaRPr kumimoji="1" lang="zh-CN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F4E3F7-B320-A9AE-82F4-5B4B7570E658}"/>
              </a:ext>
            </a:extLst>
          </p:cNvPr>
          <p:cNvGrpSpPr/>
          <p:nvPr/>
        </p:nvGrpSpPr>
        <p:grpSpPr>
          <a:xfrm>
            <a:off x="2511752" y="4204571"/>
            <a:ext cx="471989" cy="737448"/>
            <a:chOff x="2469832" y="4066982"/>
            <a:chExt cx="471989" cy="73744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4BB0ECC-E5EA-E7ED-F89A-43D9625FEEEA}"/>
                </a:ext>
              </a:extLst>
            </p:cNvPr>
            <p:cNvCxnSpPr>
              <a:stCxn id="12" idx="4"/>
            </p:cNvCxnSpPr>
            <p:nvPr/>
          </p:nvCxnSpPr>
          <p:spPr>
            <a:xfrm>
              <a:off x="2685610" y="4066982"/>
              <a:ext cx="0" cy="444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D33A73-FC07-B0F2-7F33-5A2E910AC3AC}"/>
                    </a:ext>
                  </a:extLst>
                </p:cNvPr>
                <p:cNvSpPr txBox="1"/>
                <p:nvPr/>
              </p:nvSpPr>
              <p:spPr>
                <a:xfrm>
                  <a:off x="2469832" y="4435098"/>
                  <a:ext cx="4719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D33A73-FC07-B0F2-7F33-5A2E910AC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832" y="4435098"/>
                  <a:ext cx="47198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033257-AEEB-557B-808C-6BA29B55EC5B}"/>
              </a:ext>
            </a:extLst>
          </p:cNvPr>
          <p:cNvGrpSpPr/>
          <p:nvPr/>
        </p:nvGrpSpPr>
        <p:grpSpPr>
          <a:xfrm>
            <a:off x="4155675" y="4155882"/>
            <a:ext cx="477310" cy="775576"/>
            <a:chOff x="2410911" y="4114800"/>
            <a:chExt cx="477310" cy="77557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B1C361B-4229-1924-7279-84D3BA78B6BD}"/>
                </a:ext>
              </a:extLst>
            </p:cNvPr>
            <p:cNvCxnSpPr/>
            <p:nvPr/>
          </p:nvCxnSpPr>
          <p:spPr>
            <a:xfrm>
              <a:off x="2643690" y="4114800"/>
              <a:ext cx="0" cy="444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707382D-2736-4493-A6FB-00BAEE3BE983}"/>
                    </a:ext>
                  </a:extLst>
                </p:cNvPr>
                <p:cNvSpPr txBox="1"/>
                <p:nvPr/>
              </p:nvSpPr>
              <p:spPr>
                <a:xfrm>
                  <a:off x="2410911" y="452104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707382D-2736-4493-A6FB-00BAEE3BE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911" y="4521044"/>
                  <a:ext cx="47731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57D648-2B6C-B68B-44E4-9B8273632C49}"/>
              </a:ext>
            </a:extLst>
          </p:cNvPr>
          <p:cNvGrpSpPr/>
          <p:nvPr/>
        </p:nvGrpSpPr>
        <p:grpSpPr>
          <a:xfrm>
            <a:off x="5688811" y="4066982"/>
            <a:ext cx="477310" cy="775576"/>
            <a:chOff x="2410911" y="4114800"/>
            <a:chExt cx="477310" cy="77557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8F0DCA-FBB9-41BF-AAEC-602E3F17561A}"/>
                </a:ext>
              </a:extLst>
            </p:cNvPr>
            <p:cNvCxnSpPr/>
            <p:nvPr/>
          </p:nvCxnSpPr>
          <p:spPr>
            <a:xfrm>
              <a:off x="2643690" y="4114800"/>
              <a:ext cx="0" cy="444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1BEA33-97BC-42FF-71FA-E3771C46DF79}"/>
                    </a:ext>
                  </a:extLst>
                </p:cNvPr>
                <p:cNvSpPr txBox="1"/>
                <p:nvPr/>
              </p:nvSpPr>
              <p:spPr>
                <a:xfrm>
                  <a:off x="2410911" y="4521044"/>
                  <a:ext cx="477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1BEA33-97BC-42FF-71FA-E3771C46D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911" y="4521044"/>
                  <a:ext cx="4773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Frame 26">
            <a:extLst>
              <a:ext uri="{FF2B5EF4-FFF2-40B4-BE49-F238E27FC236}">
                <a16:creationId xmlns:a16="http://schemas.microsoft.com/office/drawing/2014/main" id="{858E97FD-06BB-4687-0DCA-A407901ABF95}"/>
              </a:ext>
            </a:extLst>
          </p:cNvPr>
          <p:cNvSpPr/>
          <p:nvPr/>
        </p:nvSpPr>
        <p:spPr>
          <a:xfrm>
            <a:off x="1908820" y="4378132"/>
            <a:ext cx="4452040" cy="755650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D946BD-358D-D0A0-9623-20D0BC687123}"/>
              </a:ext>
            </a:extLst>
          </p:cNvPr>
          <p:cNvSpPr txBox="1"/>
          <p:nvPr/>
        </p:nvSpPr>
        <p:spPr>
          <a:xfrm>
            <a:off x="-50146" y="45712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实际首先求出这个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8E9134-2702-1DED-4233-C66AB0385AB4}"/>
                  </a:ext>
                </a:extLst>
              </p:cNvPr>
              <p:cNvSpPr txBox="1"/>
              <p:nvPr/>
            </p:nvSpPr>
            <p:spPr>
              <a:xfrm>
                <a:off x="254694" y="1920031"/>
                <a:ext cx="4133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按照特定的规则合并子状态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8E9134-2702-1DED-4233-C66AB0385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4" y="1920031"/>
                <a:ext cx="4133760" cy="369332"/>
              </a:xfrm>
              <a:prstGeom prst="rect">
                <a:avLst/>
              </a:prstGeom>
              <a:blipFill>
                <a:blip r:embed="rId5"/>
                <a:stretch>
                  <a:fillRect l="-1534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EECB74F-3569-EC62-E7B3-7B84297F1F2F}"/>
              </a:ext>
            </a:extLst>
          </p:cNvPr>
          <p:cNvSpPr txBox="1"/>
          <p:nvPr/>
        </p:nvSpPr>
        <p:spPr>
          <a:xfrm>
            <a:off x="365558" y="5440109"/>
            <a:ext cx="819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正确性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zh-CN" altLang="en-CN" dirty="0"/>
              <a:t>不重不漏</a:t>
            </a:r>
            <a:r>
              <a:rPr kumimoji="1" lang="en-US" altLang="zh-CN" dirty="0"/>
              <a:t>(</a:t>
            </a:r>
            <a:r>
              <a:rPr kumimoji="1" lang="zh-CN" altLang="en-US" dirty="0"/>
              <a:t>某些时候可以放松</a:t>
            </a:r>
            <a:r>
              <a:rPr kumimoji="1" lang="en-US" altLang="zh-CN" dirty="0"/>
              <a:t>,</a:t>
            </a:r>
            <a:r>
              <a:rPr kumimoji="1" lang="zh-CN" altLang="en-US" dirty="0"/>
              <a:t> 比如最小值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枚举一下小情况</a:t>
            </a:r>
            <a:r>
              <a:rPr kumimoji="1" lang="en-US" altLang="zh-CN" dirty="0"/>
              <a:t>,</a:t>
            </a:r>
            <a:r>
              <a:rPr kumimoji="1" lang="zh-CN" altLang="en-US" dirty="0"/>
              <a:t> 然后看一看自己的递归规则会不会</a:t>
            </a:r>
            <a:r>
              <a:rPr kumimoji="1" lang="en-US" altLang="zh-CN" dirty="0"/>
              <a:t>(</a:t>
            </a:r>
            <a:r>
              <a:rPr kumimoji="1" lang="zh-CN" altLang="en-US" dirty="0"/>
              <a:t>唯一</a:t>
            </a:r>
            <a:r>
              <a:rPr kumimoji="1" lang="en-US" altLang="zh-CN" dirty="0"/>
              <a:t>)</a:t>
            </a:r>
            <a:r>
              <a:rPr kumimoji="1" lang="zh-CN" altLang="en-US" dirty="0"/>
              <a:t>生成这种情况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2EAFC-6720-1053-3D13-25E4941FA4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984" y="937879"/>
            <a:ext cx="4300313" cy="116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/>
      <p:bldP spid="18" grpId="0"/>
      <p:bldP spid="27" grpId="0" animBg="1"/>
      <p:bldP spid="28" grpId="0"/>
      <p:bldP spid="2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CB2E8-C6AF-8457-9B14-B158ADD3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D31FC-9CE2-9517-7148-AEBE97A7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区间的划分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8B4A0-5866-E900-15E6-87D686747E47}"/>
              </a:ext>
            </a:extLst>
          </p:cNvPr>
          <p:cNvSpPr txBox="1"/>
          <p:nvPr/>
        </p:nvSpPr>
        <p:spPr>
          <a:xfrm>
            <a:off x="787400" y="1295400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列表只在一边加东西</a:t>
            </a:r>
            <a:r>
              <a:rPr kumimoji="1" lang="en-US" altLang="zh-CN" dirty="0"/>
              <a:t>,</a:t>
            </a:r>
            <a:r>
              <a:rPr kumimoji="1" lang="zh-CN" altLang="en-US" dirty="0"/>
              <a:t> 能不能两边一起加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我们熟悉的表达式就可以</a:t>
            </a:r>
            <a:r>
              <a:rPr kumimoji="1" lang="en-US" altLang="zh-CN" dirty="0"/>
              <a:t>!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3AB28-E961-C711-B033-B7AA3DCF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96607"/>
            <a:ext cx="25146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129F7-48C5-615F-FF01-D978CD8E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11" y="2492557"/>
            <a:ext cx="5160018" cy="18662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CAD75E-956C-32ED-84AA-F78CBB728B68}"/>
              </a:ext>
            </a:extLst>
          </p:cNvPr>
          <p:cNvCxnSpPr/>
          <p:nvPr/>
        </p:nvCxnSpPr>
        <p:spPr>
          <a:xfrm flipV="1">
            <a:off x="1422400" y="4229100"/>
            <a:ext cx="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3B425D-7D60-362A-6644-40D9E1F9BA2E}"/>
              </a:ext>
            </a:extLst>
          </p:cNvPr>
          <p:cNvCxnSpPr/>
          <p:nvPr/>
        </p:nvCxnSpPr>
        <p:spPr>
          <a:xfrm flipV="1">
            <a:off x="2654300" y="4267200"/>
            <a:ext cx="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016621-CB69-FDEE-7C28-A52E33E3DCA4}"/>
              </a:ext>
            </a:extLst>
          </p:cNvPr>
          <p:cNvSpPr txBox="1"/>
          <p:nvPr/>
        </p:nvSpPr>
        <p:spPr>
          <a:xfrm>
            <a:off x="990600" y="48133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两边可是都有东西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BEA23B-C96F-C74C-B349-14093DE66CEC}"/>
                  </a:ext>
                </a:extLst>
              </p:cNvPr>
              <p:cNvSpPr txBox="1"/>
              <p:nvPr/>
            </p:nvSpPr>
            <p:spPr>
              <a:xfrm>
                <a:off x="694481" y="5370653"/>
                <a:ext cx="445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启发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使用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zh-CN" altLang="en-US" dirty="0"/>
                  <a:t>表示从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到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dirty="0"/>
                  <a:t>的某种性质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BEA23B-C96F-C74C-B349-14093DE66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1" y="5370653"/>
                <a:ext cx="4451988" cy="369332"/>
              </a:xfrm>
              <a:prstGeom prst="rect">
                <a:avLst/>
              </a:prstGeom>
              <a:blipFill>
                <a:blip r:embed="rId4"/>
                <a:stretch>
                  <a:fillRect l="-852" t="-9677" r="-284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80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606BB-DC02-96A8-6704-F21A00F6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A80AC-AD6C-88B3-58AE-068EB44C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📚Uva1626</a:t>
            </a:r>
            <a:r>
              <a:rPr kumimoji="1" lang="zh-CN" altLang="en-US" dirty="0"/>
              <a:t> 括号序列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8755A-3CA2-A525-5A4E-91B890B5FBB7}"/>
              </a:ext>
            </a:extLst>
          </p:cNvPr>
          <p:cNvSpPr txBox="1"/>
          <p:nvPr/>
        </p:nvSpPr>
        <p:spPr>
          <a:xfrm>
            <a:off x="717631" y="1040524"/>
            <a:ext cx="686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给一些含有字符</a:t>
            </a:r>
            <a:r>
              <a:rPr lang="en-US" altLang="zh-CN" b="0" i="0" dirty="0">
                <a:effectLst/>
                <a:latin typeface="-apple-system"/>
              </a:rPr>
              <a:t>'(',')','['</a:t>
            </a:r>
            <a:r>
              <a:rPr lang="zh-CN" altLang="en-US" b="0" i="0" dirty="0">
                <a:effectLst/>
                <a:latin typeface="-apple-system"/>
              </a:rPr>
              <a:t>和</a:t>
            </a:r>
            <a:r>
              <a:rPr lang="en-US" altLang="zh-CN" b="0" i="0" dirty="0">
                <a:effectLst/>
                <a:latin typeface="-apple-system"/>
              </a:rPr>
              <a:t>']'</a:t>
            </a:r>
            <a:r>
              <a:rPr lang="zh-CN" altLang="en-US" b="0" i="0" dirty="0">
                <a:effectLst/>
                <a:latin typeface="-apple-system"/>
              </a:rPr>
              <a:t>的括号序列</a:t>
            </a:r>
            <a:endParaRPr lang="en-US" altLang="zh-CN" b="0" i="0" dirty="0">
              <a:effectLst/>
              <a:latin typeface="-apple-system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需要找一个最短的正规括号序列</a:t>
            </a:r>
            <a:endParaRPr lang="en-US" altLang="zh-CN" b="0" i="0" dirty="0">
              <a:effectLst/>
              <a:latin typeface="-apple-system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使给定括号序列作为一个子序列包含在其中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0EEFE7-AC91-4E01-37B5-0D0209BC5E2C}"/>
                  </a:ext>
                </a:extLst>
              </p:cNvPr>
              <p:cNvSpPr txBox="1"/>
              <p:nvPr/>
            </p:nvSpPr>
            <p:spPr>
              <a:xfrm>
                <a:off x="779615" y="2095018"/>
                <a:ext cx="379238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正规括号组成的全体串称为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构造规则</a:t>
                </a:r>
                <a:r>
                  <a:rPr kumimoji="1" lang="en-US" altLang="zh-CN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∅∈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zh-CN" dirty="0"/>
                  <a:t>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若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那么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若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0EEFE7-AC91-4E01-37B5-0D0209BC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5" y="2095018"/>
                <a:ext cx="3792385" cy="1477328"/>
              </a:xfrm>
              <a:prstGeom prst="rect">
                <a:avLst/>
              </a:prstGeom>
              <a:blipFill>
                <a:blip r:embed="rId2"/>
                <a:stretch>
                  <a:fillRect l="-1003" t="-3419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268AD6D-81F8-F4FD-B09A-20B5AD949A3E}"/>
              </a:ext>
            </a:extLst>
          </p:cNvPr>
          <p:cNvSpPr/>
          <p:nvPr/>
        </p:nvSpPr>
        <p:spPr>
          <a:xfrm>
            <a:off x="5359078" y="1963854"/>
            <a:ext cx="3692299" cy="640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有时候成为 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“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语言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”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–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按照规则生成的串构成的集合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A08459-DF8E-4C3E-E12D-79AC3529CF5D}"/>
              </a:ext>
            </a:extLst>
          </p:cNvPr>
          <p:cNvCxnSpPr>
            <a:stCxn id="6" idx="1"/>
          </p:cNvCxnSpPr>
          <p:nvPr/>
        </p:nvCxnSpPr>
        <p:spPr>
          <a:xfrm flipH="1">
            <a:off x="4149524" y="2284079"/>
            <a:ext cx="1209554" cy="1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34D88-7FFF-0E92-CCC0-4C332A68E267}"/>
                  </a:ext>
                </a:extLst>
              </p:cNvPr>
              <p:cNvSpPr txBox="1"/>
              <p:nvPr/>
            </p:nvSpPr>
            <p:spPr>
              <a:xfrm>
                <a:off x="798653" y="3842795"/>
                <a:ext cx="82080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设串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至少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要加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个括号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形如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可变为状态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至少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字符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而且分为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答案是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边界情况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空串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单字符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时候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34D88-7FFF-0E92-CCC0-4C332A68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3" y="3842795"/>
                <a:ext cx="8208081" cy="1200329"/>
              </a:xfrm>
              <a:prstGeom prst="rect">
                <a:avLst/>
              </a:prstGeom>
              <a:blipFill>
                <a:blip r:embed="rId3"/>
                <a:stretch>
                  <a:fillRect l="-309" t="-3158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FCDED9-005C-56DB-DBAD-8FFFBB3E3B19}"/>
                  </a:ext>
                </a:extLst>
              </p:cNvPr>
              <p:cNvSpPr txBox="1"/>
              <p:nvPr/>
            </p:nvSpPr>
            <p:spPr>
              <a:xfrm>
                <a:off x="798653" y="5171145"/>
                <a:ext cx="6014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实际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得到的总是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的连续子串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考虑用下标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至少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需要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加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几个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括号</m:t>
                    </m:r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FCDED9-005C-56DB-DBAD-8FFFBB3E3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3" y="5171145"/>
                <a:ext cx="6014275" cy="646331"/>
              </a:xfrm>
              <a:prstGeom prst="rect">
                <a:avLst/>
              </a:prstGeom>
              <a:blipFill>
                <a:blip r:embed="rId4"/>
                <a:stretch>
                  <a:fillRect l="-421" t="-5882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5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4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3DC41-F2C0-4F98-703C-23EE5CAA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BD834-04D4-7C4B-AAE1-821F3FB6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来自第一节的朴素想法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C24C3-90B9-E665-AC5E-6B394236BC9C}"/>
              </a:ext>
            </a:extLst>
          </p:cNvPr>
          <p:cNvSpPr txBox="1"/>
          <p:nvPr/>
        </p:nvSpPr>
        <p:spPr>
          <a:xfrm>
            <a:off x="628650" y="1273215"/>
            <a:ext cx="5968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可以转化为很多的子问题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重叠的子问题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否则就成</a:t>
            </a:r>
            <a:r>
              <a:rPr kumimoji="1" lang="zh-CN" altLang="en-CN" dirty="0"/>
              <a:t>分而治</a:t>
            </a:r>
            <a:r>
              <a:rPr kumimoji="1" lang="zh-CN" altLang="en-US" dirty="0"/>
              <a:t>之了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最优子结构</a:t>
            </a:r>
            <a:r>
              <a:rPr kumimoji="1" lang="en-US" altLang="zh-CN" dirty="0"/>
              <a:t>:</a:t>
            </a:r>
            <a:r>
              <a:rPr kumimoji="1" lang="zh-CN" altLang="en-US" dirty="0"/>
              <a:t> 当前的状态已经完整地刻画了要求的问题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两个最优的解不可能组合成一个不优的解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66960-52B8-AA8D-580E-59B0BC88877C}"/>
              </a:ext>
            </a:extLst>
          </p:cNvPr>
          <p:cNvSpPr txBox="1"/>
          <p:nvPr/>
        </p:nvSpPr>
        <p:spPr>
          <a:xfrm>
            <a:off x="628650" y="2706235"/>
            <a:ext cx="6194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用图的语言重新叙述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DP</a:t>
            </a:r>
            <a:r>
              <a:rPr kumimoji="1" lang="zh-CN" altLang="en-US" dirty="0"/>
              <a:t>的子问题构成一个有向无环图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有大量重叠的子问题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父节点依赖的子节点是最优的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父节点也是最优的</a:t>
            </a:r>
            <a:endParaRPr kumimoji="1"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5EF98-1AB5-8ECF-7531-8288D4674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9633" y="1633743"/>
            <a:ext cx="1090757" cy="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606BB-DC02-96A8-6704-F21A00F6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A80AC-AD6C-88B3-58AE-068EB44C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📚Uva1626</a:t>
            </a:r>
            <a:r>
              <a:rPr kumimoji="1" lang="zh-CN" altLang="en-US" dirty="0"/>
              <a:t> 括号序列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34D88-7FFF-0E92-CCC0-4C332A68E267}"/>
                  </a:ext>
                </a:extLst>
              </p:cNvPr>
              <p:cNvSpPr txBox="1"/>
              <p:nvPr/>
            </p:nvSpPr>
            <p:spPr>
              <a:xfrm>
                <a:off x="628650" y="1040524"/>
                <a:ext cx="82080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设串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至少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要加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个括号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形如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可变为状态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至少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字符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而且分为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答案是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边界情况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空串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单字符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时候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34D88-7FFF-0E92-CCC0-4C332A68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40524"/>
                <a:ext cx="8208081" cy="1200329"/>
              </a:xfrm>
              <a:prstGeom prst="rect">
                <a:avLst/>
              </a:prstGeom>
              <a:blipFill>
                <a:blip r:embed="rId2"/>
                <a:stretch>
                  <a:fillRect l="-464" t="-4211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FCDED9-005C-56DB-DBAD-8FFFBB3E3B19}"/>
                  </a:ext>
                </a:extLst>
              </p:cNvPr>
              <p:cNvSpPr txBox="1"/>
              <p:nvPr/>
            </p:nvSpPr>
            <p:spPr>
              <a:xfrm>
                <a:off x="628650" y="2368874"/>
                <a:ext cx="5975354" cy="153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实际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得到的总是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的连续子串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考虑用下标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至少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需要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加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几个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括号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zh-CN" altLang="en-US" b="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zh-CN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如果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kumimoji="1" lang="zh-CN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匹配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..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fun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FCDED9-005C-56DB-DBAD-8FFFBB3E3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68874"/>
                <a:ext cx="5975354" cy="1530612"/>
              </a:xfrm>
              <a:prstGeom prst="rect">
                <a:avLst/>
              </a:prstGeom>
              <a:blipFill>
                <a:blip r:embed="rId3"/>
                <a:stretch>
                  <a:fillRect l="-637" t="-2459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EB4FBF-4F78-97C5-FECD-9B391D79C725}"/>
              </a:ext>
            </a:extLst>
          </p:cNvPr>
          <p:cNvCxnSpPr/>
          <p:nvPr/>
        </p:nvCxnSpPr>
        <p:spPr>
          <a:xfrm>
            <a:off x="6228080" y="3677920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FCA03-5F95-34D8-0CE2-36F21F1B054D}"/>
              </a:ext>
            </a:extLst>
          </p:cNvPr>
          <p:cNvSpPr/>
          <p:nvPr/>
        </p:nvSpPr>
        <p:spPr>
          <a:xfrm>
            <a:off x="6776720" y="3429000"/>
            <a:ext cx="1930400" cy="574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不知道在哪分开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因此枚举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D872A-64AE-0D1E-25EF-7D43D73F2C43}"/>
              </a:ext>
            </a:extLst>
          </p:cNvPr>
          <p:cNvSpPr txBox="1"/>
          <p:nvPr/>
        </p:nvSpPr>
        <p:spPr>
          <a:xfrm>
            <a:off x="680720" y="419608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依赖关系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781B59-A679-427C-09E5-A1A7052D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281" y="4319158"/>
            <a:ext cx="1822450" cy="18161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E42103-9792-F7E1-2427-E5A9B73C58E3}"/>
              </a:ext>
            </a:extLst>
          </p:cNvPr>
          <p:cNvCxnSpPr>
            <a:cxnSpLocks/>
          </p:cNvCxnSpPr>
          <p:nvPr/>
        </p:nvCxnSpPr>
        <p:spPr>
          <a:xfrm>
            <a:off x="2239011" y="4126118"/>
            <a:ext cx="0" cy="200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0D7807-E7B3-587D-BC9C-6EC77B619355}"/>
                  </a:ext>
                </a:extLst>
              </p:cNvPr>
              <p:cNvSpPr txBox="1"/>
              <p:nvPr/>
            </p:nvSpPr>
            <p:spPr>
              <a:xfrm>
                <a:off x="1927275" y="4925702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0D7807-E7B3-587D-BC9C-6EC77B61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5" y="4925702"/>
                <a:ext cx="3298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C868F5-DB63-F407-930B-63416ABAF346}"/>
              </a:ext>
            </a:extLst>
          </p:cNvPr>
          <p:cNvCxnSpPr>
            <a:cxnSpLocks/>
          </p:cNvCxnSpPr>
          <p:nvPr/>
        </p:nvCxnSpPr>
        <p:spPr>
          <a:xfrm>
            <a:off x="2239011" y="4126118"/>
            <a:ext cx="2123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C577BB-F82E-71B7-F2F4-CFDFBCBBCB84}"/>
                  </a:ext>
                </a:extLst>
              </p:cNvPr>
              <p:cNvSpPr txBox="1"/>
              <p:nvPr/>
            </p:nvSpPr>
            <p:spPr>
              <a:xfrm>
                <a:off x="3449414" y="3949826"/>
                <a:ext cx="336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C577BB-F82E-71B7-F2F4-CFDFBCBB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414" y="3949826"/>
                <a:ext cx="33611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FE863A6-B854-28E5-3642-5417FF86A982}"/>
              </a:ext>
            </a:extLst>
          </p:cNvPr>
          <p:cNvSpPr/>
          <p:nvPr/>
        </p:nvSpPr>
        <p:spPr>
          <a:xfrm>
            <a:off x="3488691" y="5003688"/>
            <a:ext cx="240665" cy="21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3699FE-E3BD-8392-0A72-AFDC7D66AAAD}"/>
              </a:ext>
            </a:extLst>
          </p:cNvPr>
          <p:cNvSpPr/>
          <p:nvPr/>
        </p:nvSpPr>
        <p:spPr>
          <a:xfrm>
            <a:off x="3709036" y="4780806"/>
            <a:ext cx="216535" cy="219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0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47007-D9DA-A563-A672-911F8ECB7E25}"/>
              </a:ext>
            </a:extLst>
          </p:cNvPr>
          <p:cNvSpPr/>
          <p:nvPr/>
        </p:nvSpPr>
        <p:spPr>
          <a:xfrm>
            <a:off x="3028316" y="4997100"/>
            <a:ext cx="216535" cy="2199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268F83-8C84-4B45-5CF6-4AEBCD92D11E}"/>
              </a:ext>
            </a:extLst>
          </p:cNvPr>
          <p:cNvSpPr/>
          <p:nvPr/>
        </p:nvSpPr>
        <p:spPr>
          <a:xfrm>
            <a:off x="3509205" y="5227208"/>
            <a:ext cx="216535" cy="2199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B39AFA-0A55-4062-82F0-4248DBB7FD5D}"/>
              </a:ext>
            </a:extLst>
          </p:cNvPr>
          <p:cNvSpPr/>
          <p:nvPr/>
        </p:nvSpPr>
        <p:spPr>
          <a:xfrm>
            <a:off x="3278506" y="5017658"/>
            <a:ext cx="216535" cy="2199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43758E-3013-9512-CC3B-359453268B90}"/>
              </a:ext>
            </a:extLst>
          </p:cNvPr>
          <p:cNvSpPr/>
          <p:nvPr/>
        </p:nvSpPr>
        <p:spPr>
          <a:xfrm>
            <a:off x="3509205" y="5456205"/>
            <a:ext cx="216535" cy="2199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7D2814-476A-3B42-AED1-58ECF98D4C37}"/>
                  </a:ext>
                </a:extLst>
              </p:cNvPr>
              <p:cNvSpPr txBox="1"/>
              <p:nvPr/>
            </p:nvSpPr>
            <p:spPr>
              <a:xfrm>
                <a:off x="4474297" y="4282776"/>
                <a:ext cx="457708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dirty="0"/>
                  <a:t>空串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单字符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时候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空串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单字符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7D2814-476A-3B42-AED1-58ECF98D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297" y="4282776"/>
                <a:ext cx="4577080" cy="923330"/>
              </a:xfrm>
              <a:prstGeom prst="rect">
                <a:avLst/>
              </a:prstGeom>
              <a:blipFill>
                <a:blip r:embed="rId7"/>
                <a:stretch>
                  <a:fillRect l="-1108" t="-411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27DFE2-7698-6FAB-24D1-D62C8988F544}"/>
              </a:ext>
            </a:extLst>
          </p:cNvPr>
          <p:cNvCxnSpPr/>
          <p:nvPr/>
        </p:nvCxnSpPr>
        <p:spPr>
          <a:xfrm>
            <a:off x="2367281" y="4319158"/>
            <a:ext cx="1816100" cy="181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5D70EF-5793-6E59-8ED1-CDE8581BA0AE}"/>
              </a:ext>
            </a:extLst>
          </p:cNvPr>
          <p:cNvCxnSpPr>
            <a:cxnSpLocks/>
          </p:cNvCxnSpPr>
          <p:nvPr/>
        </p:nvCxnSpPr>
        <p:spPr>
          <a:xfrm>
            <a:off x="2385378" y="4565412"/>
            <a:ext cx="1540193" cy="154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>
            <a:extLst>
              <a:ext uri="{FF2B5EF4-FFF2-40B4-BE49-F238E27FC236}">
                <a16:creationId xmlns:a16="http://schemas.microsoft.com/office/drawing/2014/main" id="{52DC207F-B2A7-C5AF-DBE4-2EE00307790B}"/>
              </a:ext>
            </a:extLst>
          </p:cNvPr>
          <p:cNvSpPr/>
          <p:nvPr/>
        </p:nvSpPr>
        <p:spPr>
          <a:xfrm>
            <a:off x="3861947" y="5676153"/>
            <a:ext cx="480181" cy="265593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9CCC3E70-DC45-3968-AA30-0E5239260FA2}"/>
              </a:ext>
            </a:extLst>
          </p:cNvPr>
          <p:cNvSpPr/>
          <p:nvPr/>
        </p:nvSpPr>
        <p:spPr>
          <a:xfrm>
            <a:off x="3545305" y="5410560"/>
            <a:ext cx="796823" cy="265593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6BAC8B2-8B49-7659-3C73-66492E767AC0}"/>
              </a:ext>
            </a:extLst>
          </p:cNvPr>
          <p:cNvSpPr/>
          <p:nvPr/>
        </p:nvSpPr>
        <p:spPr>
          <a:xfrm>
            <a:off x="3352638" y="5208969"/>
            <a:ext cx="989490" cy="265593"/>
          </a:xfrm>
          <a:prstGeom prst="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A278FFB9-D204-C107-67CA-D9E21FA5374E}"/>
              </a:ext>
            </a:extLst>
          </p:cNvPr>
          <p:cNvSpPr/>
          <p:nvPr/>
        </p:nvSpPr>
        <p:spPr>
          <a:xfrm rot="16200000">
            <a:off x="2864283" y="4874827"/>
            <a:ext cx="2280850" cy="505610"/>
          </a:xfrm>
          <a:prstGeom prst="rightArrow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40" grpId="0" animBg="1"/>
      <p:bldP spid="41" grpId="0" animBg="1"/>
      <p:bldP spid="42" grpId="0" animBg="1"/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580B6-3459-F44F-F123-0B2385A5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0DE144-4D2B-A85C-D5B8-96DFA5E0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📚Uva1626</a:t>
            </a:r>
            <a:r>
              <a:rPr kumimoji="1" lang="zh-CN" altLang="en-US" dirty="0"/>
              <a:t> 括号序列</a:t>
            </a:r>
            <a:r>
              <a:rPr kumimoji="1" lang="en-US" altLang="zh-CN" dirty="0"/>
              <a:t>:</a:t>
            </a:r>
            <a:r>
              <a:rPr kumimoji="1" lang="zh-CN" altLang="en-US" dirty="0"/>
              <a:t> 输出方案</a:t>
            </a:r>
            <a:r>
              <a:rPr kumimoji="1" lang="en-US" altLang="zh-CN" dirty="0"/>
              <a:t>(3/3)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62B87-2DAD-651E-1302-D71015C3172D}"/>
                  </a:ext>
                </a:extLst>
              </p:cNvPr>
              <p:cNvSpPr txBox="1"/>
              <p:nvPr/>
            </p:nvSpPr>
            <p:spPr>
              <a:xfrm>
                <a:off x="690880" y="1310640"/>
                <a:ext cx="706167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根据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记下的内容倒推</a:t>
                </a:r>
                <a:r>
                  <a:rPr kumimoji="1" lang="en-US" altLang="zh-CN" dirty="0"/>
                  <a:t>”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通过记下来的内容能不能判定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最小的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从哪来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探讨</a:t>
                </a:r>
                <a:r>
                  <a:rPr kumimoji="1" lang="en-US" altLang="zh-CN" dirty="0"/>
                  <a:t>print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kumimoji="1" lang="zh-CN" altLang="en-US" dirty="0"/>
                  <a:t>的括号序列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b="0" dirty="0"/>
                  <a:t>Base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case: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肯定加了一个与之配对的括号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归纳情况</a:t>
                </a:r>
                <a:r>
                  <a:rPr kumimoji="1" lang="en-US" altLang="zh-CN" dirty="0"/>
                  <a:t>1:</a:t>
                </a:r>
                <a:r>
                  <a:rPr kumimoji="1" lang="zh-CN" altLang="en-US" dirty="0"/>
                  <a:t> 发现答案是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如果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匹配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print(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归纳情况</a:t>
                </a:r>
                <a:r>
                  <a:rPr kumimoji="1" lang="en-US" altLang="zh-CN" dirty="0"/>
                  <a:t>2:</a:t>
                </a:r>
                <a:r>
                  <a:rPr kumimoji="1" lang="zh-CN" altLang="en-US" dirty="0"/>
                  <a:t> 是由两个拼起来的</a:t>
                </a:r>
                <a:endParaRPr kumimoji="1" lang="en-US" altLang="zh-CN" dirty="0"/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找到分割点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print(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print(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62B87-2DAD-651E-1302-D71015C31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1310640"/>
                <a:ext cx="7061677" cy="2308324"/>
              </a:xfrm>
              <a:prstGeom prst="rect">
                <a:avLst/>
              </a:prstGeom>
              <a:blipFill>
                <a:blip r:embed="rId2"/>
                <a:stretch>
                  <a:fillRect l="-539" t="-2186" b="-2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3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92FF6-57B5-8543-D8FE-217831FA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DD525-8DE7-C7B6-D7D0-D6073D25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📚P1775</a:t>
            </a:r>
            <a:r>
              <a:rPr kumimoji="1" lang="zh-CN" altLang="en-US" dirty="0"/>
              <a:t> 石子合并</a:t>
            </a:r>
            <a:r>
              <a:rPr kumimoji="1" lang="en-US" altLang="zh-CN" dirty="0"/>
              <a:t>(</a:t>
            </a:r>
            <a:r>
              <a:rPr kumimoji="1" lang="zh-CN" altLang="en-US" dirty="0"/>
              <a:t>弱化版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F5442E-3205-1E6E-D92F-023FF9411DB1}"/>
                  </a:ext>
                </a:extLst>
              </p:cNvPr>
              <p:cNvSpPr txBox="1"/>
              <p:nvPr/>
            </p:nvSpPr>
            <p:spPr>
              <a:xfrm>
                <a:off x="628650" y="1137920"/>
                <a:ext cx="55386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一堆石子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合并相邻两堆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代价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合并相邻两堆之和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最小化代价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合并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花费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最小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代价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F5442E-3205-1E6E-D92F-023FF9411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37920"/>
                <a:ext cx="5538696" cy="1200329"/>
              </a:xfrm>
              <a:prstGeom prst="rect">
                <a:avLst/>
              </a:prstGeom>
              <a:blipFill>
                <a:blip r:embed="rId2"/>
                <a:stretch>
                  <a:fillRect l="-686" t="-3125"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7B0E81-C5E4-E748-DCB1-5E38BDCF94BD}"/>
                  </a:ext>
                </a:extLst>
              </p:cNvPr>
              <p:cNvSpPr/>
              <p:nvPr/>
            </p:nvSpPr>
            <p:spPr>
              <a:xfrm>
                <a:off x="2088684" y="2568086"/>
                <a:ext cx="1696720" cy="28448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第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堆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7B0E81-C5E4-E748-DCB1-5E38BDCF9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84" y="2568086"/>
                <a:ext cx="1696720" cy="284480"/>
              </a:xfrm>
              <a:prstGeom prst="rect">
                <a:avLst/>
              </a:prstGeom>
              <a:blipFill>
                <a:blip r:embed="rId3"/>
                <a:stretch>
                  <a:fillRect t="-20000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4889C9-2C19-E1AD-CF5C-2CC5A54A5C1C}"/>
                  </a:ext>
                </a:extLst>
              </p:cNvPr>
              <p:cNvSpPr/>
              <p:nvPr/>
            </p:nvSpPr>
            <p:spPr>
              <a:xfrm>
                <a:off x="3897164" y="2568086"/>
                <a:ext cx="1696720" cy="28448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第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+1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堆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4889C9-2C19-E1AD-CF5C-2CC5A54A5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164" y="2568086"/>
                <a:ext cx="1696720" cy="284480"/>
              </a:xfrm>
              <a:prstGeom prst="rect">
                <a:avLst/>
              </a:prstGeom>
              <a:blipFill>
                <a:blip r:embed="rId4"/>
                <a:stretch>
                  <a:fillRect t="-20000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69B063-24D2-B467-42DE-52FBD5B969E3}"/>
                  </a:ext>
                </a:extLst>
              </p:cNvPr>
              <p:cNvSpPr/>
              <p:nvPr/>
            </p:nvSpPr>
            <p:spPr>
              <a:xfrm>
                <a:off x="5807244" y="2568086"/>
                <a:ext cx="1696720" cy="28448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第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+2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堆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69B063-24D2-B467-42DE-52FBD5B96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44" y="2568086"/>
                <a:ext cx="1696720" cy="284480"/>
              </a:xfrm>
              <a:prstGeom prst="rect">
                <a:avLst/>
              </a:prstGeom>
              <a:blipFill>
                <a:blip r:embed="rId5"/>
                <a:stretch>
                  <a:fillRect t="-20000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7D44B58-6E99-65E3-5938-B16826D668D3}"/>
              </a:ext>
            </a:extLst>
          </p:cNvPr>
          <p:cNvSpPr txBox="1"/>
          <p:nvPr/>
        </p:nvSpPr>
        <p:spPr>
          <a:xfrm>
            <a:off x="656124" y="3086246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还是不知道合并谁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zh-CN" altLang="en-CN" dirty="0"/>
              <a:t>都枚举一遍</a:t>
            </a:r>
            <a:r>
              <a:rPr kumimoji="1" lang="zh-CN" altLang="en-US" dirty="0"/>
              <a:t>取最小值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合理</a:t>
            </a:r>
            <a:r>
              <a:rPr kumimoji="1" lang="en-US" altLang="zh-CN" dirty="0"/>
              <a:t>:</a:t>
            </a:r>
            <a:r>
              <a:rPr kumimoji="1" lang="zh-CN" altLang="en-US" dirty="0"/>
              <a:t> 这边不取最小值后面肯定不会更小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4CD1F9-5D3B-C3A6-A733-E40BFC7844CE}"/>
                  </a:ext>
                </a:extLst>
              </p:cNvPr>
              <p:cNvSpPr txBox="1"/>
              <p:nvPr/>
            </p:nvSpPr>
            <p:spPr>
              <a:xfrm>
                <a:off x="991404" y="3843226"/>
                <a:ext cx="7161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zh-CN" altLang="en-US" i="1">
                                      <a:latin typeface="Cambria Math" panose="02040503050406030204" pitchFamily="18" charset="0"/>
                                    </a:rPr>
                                    <m:t>到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zh-CN" altLang="en-US" i="1">
                                      <a:latin typeface="Cambria Math" panose="02040503050406030204" pitchFamily="18" charset="0"/>
                                    </a:rPr>
                                    <m:t>所有</m:t>
                                  </m:r>
                                  <m:r>
                                    <a:rPr kumimoji="1" lang="zh-CN" altLang="en-US" i="1" smtClean="0">
                                      <a:latin typeface="Cambria Math" panose="02040503050406030204" pitchFamily="18" charset="0"/>
                                    </a:rPr>
                                    <m:t>的</m:t>
                                  </m:r>
                                  <m:r>
                                    <a:rPr kumimoji="1" lang="zh-CN" altLang="en-US" i="1">
                                      <a:latin typeface="Cambria Math" panose="02040503050406030204" pitchFamily="18" charset="0"/>
                                    </a:rPr>
                                    <m:t>石子</m:t>
                                  </m:r>
                                  <m:r>
                                    <a:rPr kumimoji="1" lang="zh-CN" altLang="en-US" i="1" smtClean="0">
                                      <a:latin typeface="Cambria Math" panose="02040503050406030204" pitchFamily="18" charset="0"/>
                                    </a:rPr>
                                    <m:t>重量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4CD1F9-5D3B-C3A6-A733-E40BFC784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04" y="3843226"/>
                <a:ext cx="716119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85814D6-0B0B-1B4B-CEB4-3D1A9DEC7450}"/>
              </a:ext>
            </a:extLst>
          </p:cNvPr>
          <p:cNvSpPr txBox="1"/>
          <p:nvPr/>
        </p:nvSpPr>
        <p:spPr>
          <a:xfrm>
            <a:off x="717084" y="446800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神似刚刚给的式子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81533A-A738-430C-282B-D6ACD6DD4A94}"/>
              </a:ext>
            </a:extLst>
          </p:cNvPr>
          <p:cNvCxnSpPr/>
          <p:nvPr/>
        </p:nvCxnSpPr>
        <p:spPr>
          <a:xfrm flipV="1">
            <a:off x="5898684" y="4212558"/>
            <a:ext cx="0" cy="35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79178E7-F9E3-E2B1-C6F2-70D03FA208FF}"/>
              </a:ext>
            </a:extLst>
          </p:cNvPr>
          <p:cNvSpPr/>
          <p:nvPr/>
        </p:nvSpPr>
        <p:spPr>
          <a:xfrm>
            <a:off x="5421164" y="4569606"/>
            <a:ext cx="1767840" cy="365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用前缀和优化</a:t>
            </a:r>
          </a:p>
        </p:txBody>
      </p:sp>
    </p:spTree>
    <p:extLst>
      <p:ext uri="{BB962C8B-B14F-4D97-AF65-F5344CB8AC3E}">
        <p14:creationId xmlns:p14="http://schemas.microsoft.com/office/powerpoint/2010/main" val="2480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88E42-D543-711D-300C-088DD4EF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D1C1C-585E-9E1D-0E07-F584C68C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P1220</a:t>
            </a:r>
            <a:r>
              <a:rPr kumimoji="1" lang="zh-CN" altLang="en-US" dirty="0"/>
              <a:t> 关路灯</a:t>
            </a:r>
            <a:r>
              <a:rPr kumimoji="1" lang="en-US" altLang="zh-CN" dirty="0"/>
              <a:t>(1/2)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BC355F-589A-40F4-EC2E-D5DDB2D548FD}"/>
                  </a:ext>
                </a:extLst>
              </p:cNvPr>
              <p:cNvSpPr txBox="1"/>
              <p:nvPr/>
            </p:nvSpPr>
            <p:spPr>
              <a:xfrm>
                <a:off x="741680" y="1259840"/>
                <a:ext cx="793146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关闭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花费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最小电量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足够了吗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站在左边</a:t>
                </a:r>
                <a:r>
                  <a:rPr kumimoji="1" lang="en-US" altLang="zh-CN" dirty="0"/>
                  <a:t>/</a:t>
                </a:r>
                <a:r>
                  <a:rPr kumimoji="1" lang="zh-CN" altLang="en-US" dirty="0"/>
                  <a:t>站在右边产生不一样的效果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关闭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了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花费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最小电量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此时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老张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区间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左边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右边</m:t>
                    </m:r>
                  </m:oMath>
                </a14:m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BC355F-589A-40F4-EC2E-D5DDB2D5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1259840"/>
                <a:ext cx="7931467" cy="1200329"/>
              </a:xfrm>
              <a:prstGeom prst="rect">
                <a:avLst/>
              </a:prstGeom>
              <a:blipFill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8453C4-7FD9-940F-8F6A-6C1C68864FB3}"/>
              </a:ext>
            </a:extLst>
          </p:cNvPr>
          <p:cNvSpPr txBox="1"/>
          <p:nvPr/>
        </p:nvSpPr>
        <p:spPr>
          <a:xfrm>
            <a:off x="4248834" y="24690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老张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EE8FC-D69C-E93A-2AF0-5E1222370C9A}"/>
              </a:ext>
            </a:extLst>
          </p:cNvPr>
          <p:cNvSpPr txBox="1"/>
          <p:nvPr/>
        </p:nvSpPr>
        <p:spPr>
          <a:xfrm>
            <a:off x="2582594" y="284723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在区间的左端点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F2AE7-84F8-97A2-194F-0CBF36092A72}"/>
              </a:ext>
            </a:extLst>
          </p:cNvPr>
          <p:cNvSpPr txBox="1"/>
          <p:nvPr/>
        </p:nvSpPr>
        <p:spPr>
          <a:xfrm>
            <a:off x="4895165" y="284723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在区间的右端点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FA3FE-0CF1-A5A8-1E12-7ADDDA1C2B8B}"/>
              </a:ext>
            </a:extLst>
          </p:cNvPr>
          <p:cNvSpPr txBox="1"/>
          <p:nvPr/>
        </p:nvSpPr>
        <p:spPr>
          <a:xfrm>
            <a:off x="1240750" y="4112911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zh-CN" altLang="en-US" dirty="0"/>
              <a:t>合并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9829F-E7E1-B73D-9488-CB33AFBAE504}"/>
              </a:ext>
            </a:extLst>
          </p:cNvPr>
          <p:cNvSpPr txBox="1"/>
          <p:nvPr/>
        </p:nvSpPr>
        <p:spPr>
          <a:xfrm>
            <a:off x="1849703" y="471149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zh-CN" altLang="en-US" dirty="0"/>
              <a:t>左边那堆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489BC5-28F9-4643-6615-7A8EDB963FA4}"/>
              </a:ext>
            </a:extLst>
          </p:cNvPr>
          <p:cNvCxnSpPr>
            <a:cxnSpLocks/>
          </p:cNvCxnSpPr>
          <p:nvPr/>
        </p:nvCxnSpPr>
        <p:spPr>
          <a:xfrm>
            <a:off x="1127760" y="3216563"/>
            <a:ext cx="6167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B4E3AD-C16A-C6CC-D6FB-45A0BFC41964}"/>
              </a:ext>
            </a:extLst>
          </p:cNvPr>
          <p:cNvCxnSpPr/>
          <p:nvPr/>
        </p:nvCxnSpPr>
        <p:spPr>
          <a:xfrm>
            <a:off x="2387600" y="2460169"/>
            <a:ext cx="0" cy="330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0D1C7F-1962-8550-968A-FE7C14D29FDB}"/>
              </a:ext>
            </a:extLst>
          </p:cNvPr>
          <p:cNvSpPr txBox="1"/>
          <p:nvPr/>
        </p:nvSpPr>
        <p:spPr>
          <a:xfrm>
            <a:off x="1913180" y="58553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关完的区间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692208-3372-41B6-FB34-474ADBBD0B8F}"/>
              </a:ext>
            </a:extLst>
          </p:cNvPr>
          <p:cNvSpPr/>
          <p:nvPr/>
        </p:nvSpPr>
        <p:spPr>
          <a:xfrm>
            <a:off x="3921760" y="5919399"/>
            <a:ext cx="785653" cy="203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BCF56D-6640-8712-E7EF-37BA234449BF}"/>
              </a:ext>
            </a:extLst>
          </p:cNvPr>
          <p:cNvSpPr txBox="1"/>
          <p:nvPr/>
        </p:nvSpPr>
        <p:spPr>
          <a:xfrm>
            <a:off x="4826000" y="58724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要关的区间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14584B-D5A3-52E4-BEEA-C84057C92324}"/>
              </a:ext>
            </a:extLst>
          </p:cNvPr>
          <p:cNvCxnSpPr/>
          <p:nvPr/>
        </p:nvCxnSpPr>
        <p:spPr>
          <a:xfrm>
            <a:off x="6716196" y="5923510"/>
            <a:ext cx="0" cy="267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D5F4AD-AED9-2EC5-8AE3-41012054B006}"/>
              </a:ext>
            </a:extLst>
          </p:cNvPr>
          <p:cNvSpPr txBox="1"/>
          <p:nvPr/>
        </p:nvSpPr>
        <p:spPr>
          <a:xfrm>
            <a:off x="6993977" y="58553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老张的位置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5398A-D7D1-1C60-22E7-8B29B205E8A6}"/>
              </a:ext>
            </a:extLst>
          </p:cNvPr>
          <p:cNvSpPr txBox="1"/>
          <p:nvPr/>
        </p:nvSpPr>
        <p:spPr>
          <a:xfrm>
            <a:off x="1822069" y="3317757"/>
            <a:ext cx="461665" cy="1072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kumimoji="1" lang="zh-CN" altLang="en-US" dirty="0"/>
              <a:t>右边那堆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FB009-1210-D5BB-E00F-5D2E5BBCF82D}"/>
              </a:ext>
            </a:extLst>
          </p:cNvPr>
          <p:cNvSpPr/>
          <p:nvPr/>
        </p:nvSpPr>
        <p:spPr>
          <a:xfrm>
            <a:off x="5391919" y="3729709"/>
            <a:ext cx="669397" cy="2484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0613AA-9519-1700-6EE5-0602F27A31AC}"/>
              </a:ext>
            </a:extLst>
          </p:cNvPr>
          <p:cNvSpPr/>
          <p:nvPr/>
        </p:nvSpPr>
        <p:spPr>
          <a:xfrm>
            <a:off x="6061316" y="3729709"/>
            <a:ext cx="669397" cy="2484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641647-2FD0-A26F-C23E-7D886296EB0C}"/>
              </a:ext>
            </a:extLst>
          </p:cNvPr>
          <p:cNvCxnSpPr/>
          <p:nvPr/>
        </p:nvCxnSpPr>
        <p:spPr>
          <a:xfrm>
            <a:off x="6061316" y="3496427"/>
            <a:ext cx="0" cy="193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A73D9A-95E2-EF59-ED5E-35F55254070C}"/>
              </a:ext>
            </a:extLst>
          </p:cNvPr>
          <p:cNvSpPr txBox="1"/>
          <p:nvPr/>
        </p:nvSpPr>
        <p:spPr>
          <a:xfrm>
            <a:off x="5948765" y="4000192"/>
            <a:ext cx="18229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050" dirty="0"/>
              <a:t>+=</a:t>
            </a:r>
            <a:r>
              <a:rPr kumimoji="1" lang="zh-CN" altLang="en-US" sz="1050" dirty="0"/>
              <a:t>从左往右关这排灯的电量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5647D9-14B8-121A-DA96-FBE1FF4616AC}"/>
              </a:ext>
            </a:extLst>
          </p:cNvPr>
          <p:cNvSpPr/>
          <p:nvPr/>
        </p:nvSpPr>
        <p:spPr>
          <a:xfrm>
            <a:off x="2750330" y="3605508"/>
            <a:ext cx="669397" cy="2484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A2113C-ACD8-7603-3EBA-36841EBF3FD9}"/>
              </a:ext>
            </a:extLst>
          </p:cNvPr>
          <p:cNvSpPr/>
          <p:nvPr/>
        </p:nvSpPr>
        <p:spPr>
          <a:xfrm>
            <a:off x="3419727" y="3605508"/>
            <a:ext cx="669397" cy="2484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8B2252-0066-59B6-4253-7ED458C04DAB}"/>
              </a:ext>
            </a:extLst>
          </p:cNvPr>
          <p:cNvCxnSpPr/>
          <p:nvPr/>
        </p:nvCxnSpPr>
        <p:spPr>
          <a:xfrm>
            <a:off x="2750330" y="3379698"/>
            <a:ext cx="0" cy="193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2D3DDEA-C0AA-29D0-5D67-0CA29871EF1D}"/>
              </a:ext>
            </a:extLst>
          </p:cNvPr>
          <p:cNvSpPr txBox="1"/>
          <p:nvPr/>
        </p:nvSpPr>
        <p:spPr>
          <a:xfrm>
            <a:off x="2679816" y="3869654"/>
            <a:ext cx="1758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050" dirty="0"/>
              <a:t>+=</a:t>
            </a:r>
            <a:r>
              <a:rPr kumimoji="1" lang="zh-CN" altLang="en-US" sz="1050" dirty="0"/>
              <a:t>走到右端点的电量</a:t>
            </a:r>
            <a:r>
              <a:rPr kumimoji="1" lang="en-US" altLang="zh-CN" sz="1050" dirty="0"/>
              <a:t>+=</a:t>
            </a:r>
            <a:r>
              <a:rPr kumimoji="1" lang="zh-CN" altLang="en-US" sz="1050" dirty="0"/>
              <a:t>从左往右关这排灯的电量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4E61EA-C15E-C7ED-BD2A-75B34DFAF23B}"/>
              </a:ext>
            </a:extLst>
          </p:cNvPr>
          <p:cNvSpPr/>
          <p:nvPr/>
        </p:nvSpPr>
        <p:spPr>
          <a:xfrm>
            <a:off x="6030719" y="5051791"/>
            <a:ext cx="669397" cy="2484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AAE1AA-3D62-D398-4107-555DE3C19572}"/>
              </a:ext>
            </a:extLst>
          </p:cNvPr>
          <p:cNvSpPr/>
          <p:nvPr/>
        </p:nvSpPr>
        <p:spPr>
          <a:xfrm>
            <a:off x="5361322" y="5051791"/>
            <a:ext cx="669397" cy="2484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451490-E238-72B2-B879-103A10E086ED}"/>
              </a:ext>
            </a:extLst>
          </p:cNvPr>
          <p:cNvSpPr/>
          <p:nvPr/>
        </p:nvSpPr>
        <p:spPr>
          <a:xfrm>
            <a:off x="3565150" y="5041968"/>
            <a:ext cx="669397" cy="2484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ED7EB0-64AD-FBAE-1DFF-CA4EE8F66951}"/>
              </a:ext>
            </a:extLst>
          </p:cNvPr>
          <p:cNvSpPr/>
          <p:nvPr/>
        </p:nvSpPr>
        <p:spPr>
          <a:xfrm>
            <a:off x="2895753" y="5041968"/>
            <a:ext cx="669397" cy="2484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4C31F92-9D88-B2A2-5935-7DCFA3719FF7}"/>
              </a:ext>
            </a:extLst>
          </p:cNvPr>
          <p:cNvCxnSpPr>
            <a:cxnSpLocks/>
          </p:cNvCxnSpPr>
          <p:nvPr/>
        </p:nvCxnSpPr>
        <p:spPr>
          <a:xfrm>
            <a:off x="6695658" y="4776084"/>
            <a:ext cx="0" cy="26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7D8B4B6-B3BC-7068-6A00-201FF791BE69}"/>
              </a:ext>
            </a:extLst>
          </p:cNvPr>
          <p:cNvCxnSpPr>
            <a:cxnSpLocks/>
          </p:cNvCxnSpPr>
          <p:nvPr/>
        </p:nvCxnSpPr>
        <p:spPr>
          <a:xfrm>
            <a:off x="3555208" y="4729493"/>
            <a:ext cx="0" cy="26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E65A7EB7-D010-ABFE-074D-88B9EECE1710}"/>
              </a:ext>
            </a:extLst>
          </p:cNvPr>
          <p:cNvSpPr/>
          <p:nvPr/>
        </p:nvSpPr>
        <p:spPr>
          <a:xfrm>
            <a:off x="6993977" y="4426426"/>
            <a:ext cx="2021840" cy="965200"/>
          </a:xfrm>
          <a:prstGeom prst="wedgeRoundRectCallout">
            <a:avLst>
              <a:gd name="adj1" fmla="val -43446"/>
              <a:gd name="adj2" fmla="val -7434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可以一个一个地扩展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.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不停在右端点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往右关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往右关好几个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EF2591-E97B-1D18-AE61-F4C421DB5571}"/>
              </a:ext>
            </a:extLst>
          </p:cNvPr>
          <p:cNvSpPr/>
          <p:nvPr/>
        </p:nvSpPr>
        <p:spPr>
          <a:xfrm>
            <a:off x="1086479" y="5919399"/>
            <a:ext cx="770206" cy="203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/>
      <p:bldP spid="6" grpId="0"/>
      <p:bldP spid="7" grpId="0"/>
      <p:bldP spid="9" grpId="0"/>
      <p:bldP spid="10" grpId="0"/>
      <p:bldP spid="19" grpId="0"/>
      <p:bldP spid="20" grpId="0" animBg="1"/>
      <p:bldP spid="21" grpId="0"/>
      <p:bldP spid="24" grpId="0"/>
      <p:bldP spid="11" grpId="0"/>
      <p:bldP spid="17" grpId="0" animBg="1"/>
      <p:bldP spid="25" grpId="0" animBg="1"/>
      <p:bldP spid="28" grpId="0"/>
      <p:bldP spid="29" grpId="0" animBg="1"/>
      <p:bldP spid="30" grpId="0" animBg="1"/>
      <p:bldP spid="32" grpId="0"/>
      <p:bldP spid="33" grpId="0" animBg="1"/>
      <p:bldP spid="34" grpId="0" animBg="1"/>
      <p:bldP spid="37" grpId="0" animBg="1"/>
      <p:bldP spid="38" grpId="0" animBg="1"/>
      <p:bldP spid="43" grpId="0" animBg="1"/>
      <p:bldP spid="4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0093C-1B49-BEC9-17BC-28AB667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E705B-1F5C-C204-28DB-C86C3138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P1220</a:t>
            </a:r>
            <a:r>
              <a:rPr kumimoji="1" lang="zh-CN" altLang="en-US" dirty="0"/>
              <a:t> 关路灯</a:t>
            </a:r>
            <a:r>
              <a:rPr kumimoji="1" lang="en-US" altLang="zh-CN" dirty="0"/>
              <a:t>(2/2)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B8279-F1BA-4B29-4EC8-663D16875B58}"/>
              </a:ext>
            </a:extLst>
          </p:cNvPr>
          <p:cNvSpPr txBox="1"/>
          <p:nvPr/>
        </p:nvSpPr>
        <p:spPr>
          <a:xfrm>
            <a:off x="650240" y="1270000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怎么看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代价</a:t>
            </a:r>
            <a:r>
              <a:rPr kumimoji="1" lang="en-US" altLang="zh-CN" dirty="0"/>
              <a:t>”?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某一阶段时间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这段时间内没有关的电灯功率和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7BEEF-AFC8-7340-DD51-3360AD9A3A3B}"/>
                  </a:ext>
                </a:extLst>
              </p:cNvPr>
              <p:cNvSpPr txBox="1"/>
              <p:nvPr/>
            </p:nvSpPr>
            <p:spPr>
              <a:xfrm>
                <a:off x="1029609" y="3001574"/>
                <a:ext cx="6993068" cy="649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kumimoji="1" lang="zh-CN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dis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  <m:t>um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other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dis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sumother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7BEEF-AFC8-7340-DD51-3360AD9A3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9" y="3001574"/>
                <a:ext cx="6993068" cy="64973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A23DF6A-8BD1-43ED-B5E7-7C0A7353AA1A}"/>
              </a:ext>
            </a:extLst>
          </p:cNvPr>
          <p:cNvSpPr/>
          <p:nvPr/>
        </p:nvSpPr>
        <p:spPr>
          <a:xfrm>
            <a:off x="2033546" y="2383569"/>
            <a:ext cx="233680" cy="26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47A2D-BB6A-7679-66EE-34CB0A9B0227}"/>
              </a:ext>
            </a:extLst>
          </p:cNvPr>
          <p:cNvSpPr/>
          <p:nvPr/>
        </p:nvSpPr>
        <p:spPr>
          <a:xfrm>
            <a:off x="2267226" y="2383569"/>
            <a:ext cx="3399384" cy="26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56016-E61A-D5D1-1A85-C076C2C863A4}"/>
                  </a:ext>
                </a:extLst>
              </p:cNvPr>
              <p:cNvSpPr txBox="1"/>
              <p:nvPr/>
            </p:nvSpPr>
            <p:spPr>
              <a:xfrm>
                <a:off x="1751789" y="2058397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656016-E61A-D5D1-1A85-C076C2C86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89" y="2058397"/>
                <a:ext cx="3298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E3B29E-82C4-D75A-4765-369117537F1D}"/>
                  </a:ext>
                </a:extLst>
              </p:cNvPr>
              <p:cNvSpPr txBox="1"/>
              <p:nvPr/>
            </p:nvSpPr>
            <p:spPr>
              <a:xfrm>
                <a:off x="5501693" y="2027964"/>
                <a:ext cx="336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E3B29E-82C4-D75A-4765-36911753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93" y="2027964"/>
                <a:ext cx="336118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71CFFD-ED4F-E24E-A29E-7124FE76BF87}"/>
                  </a:ext>
                </a:extLst>
              </p:cNvPr>
              <p:cNvSpPr txBox="1"/>
              <p:nvPr/>
            </p:nvSpPr>
            <p:spPr>
              <a:xfrm>
                <a:off x="1948407" y="2059700"/>
                <a:ext cx="733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71CFFD-ED4F-E24E-A29E-7124FE76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07" y="2059700"/>
                <a:ext cx="7337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48348D-84E0-482A-169E-2F6099D7D448}"/>
              </a:ext>
            </a:extLst>
          </p:cNvPr>
          <p:cNvCxnSpPr>
            <a:cxnSpLocks/>
          </p:cNvCxnSpPr>
          <p:nvPr/>
        </p:nvCxnSpPr>
        <p:spPr>
          <a:xfrm>
            <a:off x="2286327" y="2014237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E89419-B9EA-60E6-1745-1A665C7F15B3}"/>
              </a:ext>
            </a:extLst>
          </p:cNvPr>
          <p:cNvSpPr txBox="1"/>
          <p:nvPr/>
        </p:nvSpPr>
        <p:spPr>
          <a:xfrm>
            <a:off x="698971" y="403918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代码实现细节</a:t>
            </a:r>
            <a:r>
              <a:rPr kumimoji="1" lang="en-US" altLang="zh-CN" dirty="0"/>
              <a:t>:</a:t>
            </a:r>
            <a:r>
              <a:rPr kumimoji="1" lang="zh-CN" altLang="en-US" dirty="0"/>
              <a:t> 枚举长度</a:t>
            </a:r>
          </a:p>
        </p:txBody>
      </p:sp>
    </p:spTree>
    <p:extLst>
      <p:ext uri="{BB962C8B-B14F-4D97-AF65-F5344CB8AC3E}">
        <p14:creationId xmlns:p14="http://schemas.microsoft.com/office/powerpoint/2010/main" val="7266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0F905-9688-45A5-AF31-18EE0B0D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99772C-2E15-AD71-A457-4CB8E9DD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📚</a:t>
            </a:r>
            <a:r>
              <a:rPr kumimoji="1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P1063</a:t>
            </a:r>
            <a:r>
              <a:rPr kumimoji="1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能量项链</a:t>
            </a:r>
            <a:endParaRPr kumimoji="1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FCB6-8923-2964-2913-0BB5F7E0578F}"/>
              </a:ext>
            </a:extLst>
          </p:cNvPr>
          <p:cNvSpPr txBox="1">
            <a:spLocks/>
          </p:cNvSpPr>
          <p:nvPr/>
        </p:nvSpPr>
        <p:spPr>
          <a:xfrm>
            <a:off x="914400" y="1219200"/>
            <a:ext cx="332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和石子合并类似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但是是环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dirty="0"/>
              <a:t>想法</a:t>
            </a:r>
            <a:r>
              <a:rPr kumimoji="1" lang="en-US" altLang="zh-CN" dirty="0"/>
              <a:t>:</a:t>
            </a:r>
            <a:r>
              <a:rPr kumimoji="1" lang="zh-CN" altLang="en-US" dirty="0"/>
              <a:t> 在它的后面拼</a:t>
            </a:r>
            <a:r>
              <a:rPr kumimoji="1" lang="en-US" altLang="zh-CN" dirty="0"/>
              <a:t>1</a:t>
            </a:r>
            <a:r>
              <a:rPr kumimoji="1" lang="zh-CN" altLang="en-US" dirty="0"/>
              <a:t>份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0F905-9688-45A5-AF31-18EE0B0D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99772C-2E15-AD71-A457-4CB8E9DD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📚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LOJP</a:t>
            </a: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10149.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凸多边形的划分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E2A55-8CC8-22D5-596D-88481AFE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27150"/>
            <a:ext cx="5842000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9D24B-7114-3170-8E50-CB4FB44A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330450"/>
            <a:ext cx="585470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CD2B8-A29B-080B-5FCF-FD413653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3448926"/>
            <a:ext cx="5829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5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0F905-9688-45A5-AF31-18EE0B0D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99772C-2E15-AD71-A457-4CB8E9DD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📚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1040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zh-CN" altLang="en-US" dirty="0"/>
              <a:t>加分二叉树</a:t>
            </a:r>
            <a:endParaRPr kumimoji="1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84D66-9FE8-8ACA-EB9C-6B00094C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20800"/>
            <a:ext cx="5829300" cy="7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D5C40-62AD-4910-AA39-71FD6791E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58293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9C5A9-C476-23E4-75A9-CD645C65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3613150"/>
            <a:ext cx="5854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EC9A-8ADC-3C40-1EC1-806A19A9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446F1-204B-B2AA-370A-4B23CBCE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最长上升子序列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回顾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62AF04-F5A3-64C9-8585-202E4F8D4AD8}"/>
                  </a:ext>
                </a:extLst>
              </p:cNvPr>
              <p:cNvSpPr txBox="1"/>
              <p:nvPr/>
            </p:nvSpPr>
            <p:spPr>
              <a:xfrm>
                <a:off x="711200" y="1241777"/>
                <a:ext cx="6671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有一个数组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希望找到最长上升子序列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62AF04-F5A3-64C9-8585-202E4F8D4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241777"/>
                <a:ext cx="6671313" cy="461665"/>
              </a:xfrm>
              <a:prstGeom prst="rect">
                <a:avLst/>
              </a:prstGeom>
              <a:blipFill>
                <a:blip r:embed="rId2"/>
                <a:stretch>
                  <a:fillRect l="-1331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D5FBE00-846B-ECD0-6EB7-012D9E505EA3}"/>
              </a:ext>
            </a:extLst>
          </p:cNvPr>
          <p:cNvSpPr txBox="1"/>
          <p:nvPr/>
        </p:nvSpPr>
        <p:spPr>
          <a:xfrm>
            <a:off x="711200" y="2771172"/>
            <a:ext cx="3163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回顾</a:t>
            </a:r>
            <a:r>
              <a:rPr kumimoji="1" lang="en-US" altLang="zh-CN" sz="2400" dirty="0"/>
              <a:t>:</a:t>
            </a:r>
            <a:r>
              <a:rPr kumimoji="1" lang="zh-CN" altLang="en-US" sz="2400" dirty="0"/>
              <a:t> 面对一个数字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选择它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增加</a:t>
            </a:r>
            <a:r>
              <a:rPr kumimoji="1" lang="en-US" altLang="zh-CN" sz="2400" dirty="0"/>
              <a:t>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CN" sz="2400" dirty="0"/>
              <a:t>不选它</a:t>
            </a:r>
            <a:endParaRPr kumimoji="1" lang="zh-CN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9CE05-562C-B86B-C5E8-6DD64B4B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95" y="4097419"/>
            <a:ext cx="3330928" cy="2003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56DA3-FA25-39FA-DC34-17352FE56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54" y="2903478"/>
            <a:ext cx="4380089" cy="1084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9EB8F-2967-65C1-C561-F46430293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979" y="4044605"/>
            <a:ext cx="3049267" cy="2056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6ADBF5-FC72-24B9-7F8B-FA1518BD8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15089"/>
            <a:ext cx="9144000" cy="58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A424D-5C77-ACA9-C39C-33ED2833B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2677" y="5476694"/>
            <a:ext cx="1090757" cy="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EC9A-8ADC-3C40-1EC1-806A19A9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446F1-204B-B2AA-370A-4B23CBCE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最长上升子序列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依赖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B1FEC-6F11-D54F-64F5-4282C8A79D00}"/>
              </a:ext>
            </a:extLst>
          </p:cNvPr>
          <p:cNvSpPr/>
          <p:nvPr/>
        </p:nvSpPr>
        <p:spPr>
          <a:xfrm>
            <a:off x="430391" y="1603021"/>
            <a:ext cx="2043289" cy="654756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</a:t>
            </a:r>
            <a:r>
              <a:rPr kumimoji="1" lang="en-US" altLang="zh-CN" sz="1600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i,j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)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250590-A52A-5C4F-4BA7-28A31479E4E1}"/>
              </a:ext>
            </a:extLst>
          </p:cNvPr>
          <p:cNvSpPr/>
          <p:nvPr/>
        </p:nvSpPr>
        <p:spPr>
          <a:xfrm>
            <a:off x="3049413" y="1185332"/>
            <a:ext cx="2043289" cy="654756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(i,j+1)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CF2F03-EA5F-1291-E7EF-A6764491C727}"/>
              </a:ext>
            </a:extLst>
          </p:cNvPr>
          <p:cNvCxnSpPr>
            <a:stCxn id="11" idx="2"/>
            <a:endCxn id="10" idx="6"/>
          </p:cNvCxnSpPr>
          <p:nvPr/>
        </p:nvCxnSpPr>
        <p:spPr>
          <a:xfrm flipH="1">
            <a:off x="2473680" y="1512710"/>
            <a:ext cx="575733" cy="41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54DB96-FAEA-F808-D248-EA3518DA8F2E}"/>
              </a:ext>
            </a:extLst>
          </p:cNvPr>
          <p:cNvSpPr/>
          <p:nvPr/>
        </p:nvSpPr>
        <p:spPr>
          <a:xfrm>
            <a:off x="3049412" y="1919110"/>
            <a:ext cx="2043289" cy="654756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(j,j+1)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645B63-8853-1C36-FA24-720D61642DAA}"/>
              </a:ext>
            </a:extLst>
          </p:cNvPr>
          <p:cNvCxnSpPr>
            <a:stCxn id="15" idx="2"/>
            <a:endCxn id="10" idx="6"/>
          </p:cNvCxnSpPr>
          <p:nvPr/>
        </p:nvCxnSpPr>
        <p:spPr>
          <a:xfrm flipH="1" flipV="1">
            <a:off x="2473680" y="1930399"/>
            <a:ext cx="575732" cy="31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4F76A4D-8A64-40E3-CBA0-7F8313F1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09" y="584199"/>
            <a:ext cx="2616200" cy="2692400"/>
          </a:xfrm>
          <a:prstGeom prst="rect">
            <a:avLst/>
          </a:prstGeom>
        </p:spPr>
      </p:pic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B3E47408-ED50-13BD-5C98-6215114A2F1A}"/>
              </a:ext>
            </a:extLst>
          </p:cNvPr>
          <p:cNvSpPr/>
          <p:nvPr/>
        </p:nvSpPr>
        <p:spPr>
          <a:xfrm rot="5400000">
            <a:off x="7436921" y="1833470"/>
            <a:ext cx="1972705" cy="290336"/>
          </a:xfrm>
          <a:prstGeom prst="left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81C61233-CEC7-DCC2-D1C4-068EF217DA26}"/>
              </a:ext>
            </a:extLst>
          </p:cNvPr>
          <p:cNvSpPr/>
          <p:nvPr/>
        </p:nvSpPr>
        <p:spPr>
          <a:xfrm rot="5400000">
            <a:off x="7298031" y="1716933"/>
            <a:ext cx="1739628" cy="290336"/>
          </a:xfrm>
          <a:prstGeom prst="left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22515B75-FF71-EB63-28FF-5F24A3713BE2}"/>
              </a:ext>
            </a:extLst>
          </p:cNvPr>
          <p:cNvSpPr/>
          <p:nvPr/>
        </p:nvSpPr>
        <p:spPr>
          <a:xfrm rot="5400000">
            <a:off x="7114418" y="1592755"/>
            <a:ext cx="1491273" cy="290336"/>
          </a:xfrm>
          <a:prstGeom prst="leftRightArrow">
            <a:avLst/>
          </a:prstGeom>
          <a:solidFill>
            <a:schemeClr val="accent2">
              <a:alpha val="75518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82E4583-4AB1-9314-E645-0D80FD985911}"/>
              </a:ext>
            </a:extLst>
          </p:cNvPr>
          <p:cNvSpPr/>
          <p:nvPr/>
        </p:nvSpPr>
        <p:spPr>
          <a:xfrm rot="10800000">
            <a:off x="7096467" y="1152439"/>
            <a:ext cx="1817512" cy="338666"/>
          </a:xfrm>
          <a:prstGeom prst="rightArrow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476118-D204-F337-07CA-3B70CDBB9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53" y="2991555"/>
            <a:ext cx="3928805" cy="308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83602B-0441-7325-399C-FA336BE88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243" y="5446677"/>
            <a:ext cx="1090757" cy="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EC9A-8ADC-3C40-1EC1-806A19A9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446F1-204B-B2AA-370A-4B23CBCE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最长上升子序列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回顾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073829-059D-7017-19F0-5A5BC0459517}"/>
                  </a:ext>
                </a:extLst>
              </p:cNvPr>
              <p:cNvSpPr txBox="1"/>
              <p:nvPr/>
            </p:nvSpPr>
            <p:spPr>
              <a:xfrm>
                <a:off x="711200" y="1241777"/>
                <a:ext cx="6671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有一个数组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希望找到最长上升子序列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073829-059D-7017-19F0-5A5BC0459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241777"/>
                <a:ext cx="6671313" cy="461665"/>
              </a:xfrm>
              <a:prstGeom prst="rect">
                <a:avLst/>
              </a:prstGeom>
              <a:blipFill>
                <a:blip r:embed="rId2"/>
                <a:stretch>
                  <a:fillRect l="-1331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66C3C1-5B1D-A704-82CA-E2E9AC0F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2575520"/>
            <a:ext cx="7226300" cy="876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39865-A9EC-CE42-F996-F98C03D28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938" y="3525197"/>
            <a:ext cx="6252123" cy="525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834FA-F384-BF68-8A68-EA38956A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44044"/>
            <a:ext cx="9144000" cy="590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5A97A-9B2C-E85F-D7D3-F609FD785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0" y="4322143"/>
            <a:ext cx="3579543" cy="1459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2919B-F3A7-3CE6-947A-ACA64DA22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606" y="4115752"/>
            <a:ext cx="3105150" cy="1187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B8971-98A0-04A1-05E1-FDF92DAFC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7606" y="5346396"/>
            <a:ext cx="2395857" cy="820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1ED4E-D2E8-84E2-B45D-BF2DD5097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243" y="5446677"/>
            <a:ext cx="1090757" cy="8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EC9A-8ADC-3C40-1EC1-806A19A9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446F1-204B-B2AA-370A-4B23CBCE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最长上升子序列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zh-CN" altLang="en-CN" dirty="0"/>
              <a:t>改写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6C3C1-5B1D-A704-82CA-E2E9AC0F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040524"/>
            <a:ext cx="7226300" cy="876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39865-A9EC-CE42-F996-F98C03D2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38" y="1927376"/>
            <a:ext cx="6252123" cy="525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B0D9F2-46F2-BEF1-E8CE-818A0E8D90EF}"/>
                  </a:ext>
                </a:extLst>
              </p:cNvPr>
              <p:cNvSpPr txBox="1"/>
              <p:nvPr/>
            </p:nvSpPr>
            <p:spPr>
              <a:xfrm>
                <a:off x="1079500" y="2755900"/>
                <a:ext cx="3346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sz="2400" dirty="0"/>
                  <a:t>依赖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+2,…,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B0D9F2-46F2-BEF1-E8CE-818A0E8D9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2755900"/>
                <a:ext cx="3346172" cy="461665"/>
              </a:xfrm>
              <a:prstGeom prst="rect">
                <a:avLst/>
              </a:prstGeom>
              <a:blipFill>
                <a:blip r:embed="rId4"/>
                <a:stretch>
                  <a:fillRect l="-2264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59D3A44-0EE7-C2E4-6EC9-139D5D70D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34" y="3291834"/>
            <a:ext cx="6162127" cy="27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1600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10312</TotalTime>
  <Words>4263</Words>
  <Application>Microsoft Macintosh PowerPoint</Application>
  <PresentationFormat>On-screen Show (4:3)</PresentationFormat>
  <Paragraphs>526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-apple-system</vt:lpstr>
      <vt:lpstr>Kaiti TC</vt:lpstr>
      <vt:lpstr>黑体</vt:lpstr>
      <vt:lpstr>Arial</vt:lpstr>
      <vt:lpstr>Calibri</vt:lpstr>
      <vt:lpstr>Cambria Math</vt:lpstr>
      <vt:lpstr>Consolas</vt:lpstr>
      <vt:lpstr>Times New Roman</vt:lpstr>
      <vt:lpstr>Office Theme</vt:lpstr>
      <vt:lpstr>8. 动态规划是聪明的递归</vt:lpstr>
      <vt:lpstr>Rick Roll: 实际上你见过好多DP了!</vt:lpstr>
      <vt:lpstr>把困难想象成对自己的训练</vt:lpstr>
      <vt:lpstr>动态规划问题的动机</vt:lpstr>
      <vt:lpstr>来自第一节的朴素想法</vt:lpstr>
      <vt:lpstr>最长上升子序列 – 回顾</vt:lpstr>
      <vt:lpstr>最长上升子序列 – 依赖</vt:lpstr>
      <vt:lpstr>最长上升子序列 – 回顾2</vt:lpstr>
      <vt:lpstr>最长上升子序列 – 改写</vt:lpstr>
      <vt:lpstr>📚 B3637 最长上升子序列</vt:lpstr>
      <vt:lpstr>Optimal BST – 引入</vt:lpstr>
      <vt:lpstr>Optimal BST – 递归</vt:lpstr>
      <vt:lpstr>Optimal BST – 依赖</vt:lpstr>
      <vt:lpstr>MIS问题 – 介绍</vt:lpstr>
      <vt:lpstr>MIS问题 – 递归</vt:lpstr>
      <vt:lpstr>📚 P1352没有上司的舞会</vt:lpstr>
      <vt:lpstr>考虑递归(DP)问题的检查单</vt:lpstr>
      <vt:lpstr>聪明地做递归</vt:lpstr>
      <vt:lpstr>第一组(概述): DAG上的模型</vt:lpstr>
      <vt:lpstr>矩形嵌套</vt:lpstr>
      <vt:lpstr>凑零钱的方法数/最小值/最大值</vt:lpstr>
      <vt:lpstr>DAG上的最长路</vt:lpstr>
      <vt:lpstr>DAG上固定终点的最短路</vt:lpstr>
      <vt:lpstr>记忆状态的方法</vt:lpstr>
      <vt:lpstr>📚 Uva1025: 城市里的间谍(1/2)</vt:lpstr>
      <vt:lpstr>📚 Uva1025: 城市里的间谍(2/2)</vt:lpstr>
      <vt:lpstr>📚 Uva10285 最长的滑雪路径</vt:lpstr>
      <vt:lpstr>📚 Uva10118: 免费糖果(1/3)</vt:lpstr>
      <vt:lpstr>📚 Uva10118: 免费糖果(2/3)</vt:lpstr>
      <vt:lpstr>疑惑: 都写成DFS了, 还能叫DP吗?(3/3)</vt:lpstr>
      <vt:lpstr>📚⚠️ Uva 1347: 旅行</vt:lpstr>
      <vt:lpstr>具有类似思想的问题</vt:lpstr>
      <vt:lpstr>📚Uva116 单向TSP</vt:lpstr>
      <vt:lpstr>第二组(具体): 背包问题</vt:lpstr>
      <vt:lpstr>刚才学到的: 阶段</vt:lpstr>
      <vt:lpstr>物品无限的背包问题</vt:lpstr>
      <vt:lpstr>0-1背包(1/4)</vt:lpstr>
      <vt:lpstr>0-1背包(2/4)</vt:lpstr>
      <vt:lpstr>0-1背包(3/4)</vt:lpstr>
      <vt:lpstr>0-1背包(4/4)</vt:lpstr>
      <vt:lpstr>📚 Uva12563 劲歌金曲</vt:lpstr>
      <vt:lpstr>📚 失衡天平</vt:lpstr>
      <vt:lpstr>多重背包</vt:lpstr>
      <vt:lpstr>📚 P2014 选课</vt:lpstr>
      <vt:lpstr>第三组: 依区间构造的递归</vt:lpstr>
      <vt:lpstr>聪明的递归: 另一个视角</vt:lpstr>
      <vt:lpstr>用集合的视角看递归(两层)</vt:lpstr>
      <vt:lpstr>区间的划分</vt:lpstr>
      <vt:lpstr>📚Uva1626 括号序列(1/3)</vt:lpstr>
      <vt:lpstr>📚Uva1626 括号序列(2/3)</vt:lpstr>
      <vt:lpstr>📚Uva1626 括号序列: 输出方案(3/3)</vt:lpstr>
      <vt:lpstr>📚P1775 石子合并(弱化版)</vt:lpstr>
      <vt:lpstr>📚 P1220 关路灯(1/2)</vt:lpstr>
      <vt:lpstr>📚 P1220 关路灯(2/2)</vt:lpstr>
      <vt:lpstr>📚 P1063 能量项链</vt:lpstr>
      <vt:lpstr>📚 LOJP10149. 凸多边形的划分</vt:lpstr>
      <vt:lpstr>📚 P1040 加分二叉树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230</cp:revision>
  <dcterms:created xsi:type="dcterms:W3CDTF">2023-05-28T12:52:33Z</dcterms:created>
  <dcterms:modified xsi:type="dcterms:W3CDTF">2024-08-13T10:28:47Z</dcterms:modified>
</cp:coreProperties>
</file>