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0"/>
  </p:notesMasterIdLst>
  <p:sldIdLst>
    <p:sldId id="259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318" r:id="rId13"/>
    <p:sldId id="274" r:id="rId14"/>
    <p:sldId id="262" r:id="rId15"/>
    <p:sldId id="279" r:id="rId16"/>
    <p:sldId id="317" r:id="rId17"/>
    <p:sldId id="271" r:id="rId18"/>
    <p:sldId id="272" r:id="rId19"/>
    <p:sldId id="273" r:id="rId20"/>
    <p:sldId id="288" r:id="rId21"/>
    <p:sldId id="289" r:id="rId22"/>
    <p:sldId id="278" r:id="rId23"/>
    <p:sldId id="276" r:id="rId24"/>
    <p:sldId id="285" r:id="rId25"/>
    <p:sldId id="280" r:id="rId26"/>
    <p:sldId id="281" r:id="rId27"/>
    <p:sldId id="282" r:id="rId28"/>
    <p:sldId id="283" r:id="rId29"/>
    <p:sldId id="295" r:id="rId30"/>
    <p:sldId id="296" r:id="rId31"/>
    <p:sldId id="297" r:id="rId32"/>
    <p:sldId id="284" r:id="rId33"/>
    <p:sldId id="287" r:id="rId34"/>
    <p:sldId id="286" r:id="rId35"/>
    <p:sldId id="290" r:id="rId36"/>
    <p:sldId id="291" r:id="rId37"/>
    <p:sldId id="292" r:id="rId38"/>
    <p:sldId id="293" r:id="rId39"/>
    <p:sldId id="294" r:id="rId40"/>
    <p:sldId id="298" r:id="rId41"/>
    <p:sldId id="299" r:id="rId42"/>
    <p:sldId id="300" r:id="rId43"/>
    <p:sldId id="306" r:id="rId44"/>
    <p:sldId id="301" r:id="rId45"/>
    <p:sldId id="302" r:id="rId46"/>
    <p:sldId id="303" r:id="rId47"/>
    <p:sldId id="304" r:id="rId48"/>
    <p:sldId id="305" r:id="rId49"/>
    <p:sldId id="307" r:id="rId50"/>
    <p:sldId id="319" r:id="rId51"/>
    <p:sldId id="308" r:id="rId52"/>
    <p:sldId id="309" r:id="rId53"/>
    <p:sldId id="310" r:id="rId54"/>
    <p:sldId id="311" r:id="rId55"/>
    <p:sldId id="315" r:id="rId56"/>
    <p:sldId id="312" r:id="rId57"/>
    <p:sldId id="313" r:id="rId58"/>
    <p:sldId id="314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2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85"/>
    <p:restoredTop sz="85910"/>
  </p:normalViewPr>
  <p:slideViewPr>
    <p:cSldViewPr snapToGrid="0">
      <p:cViewPr varScale="1">
        <p:scale>
          <a:sx n="102" d="100"/>
          <a:sy n="102" d="100"/>
        </p:scale>
        <p:origin x="1312" y="152"/>
      </p:cViewPr>
      <p:guideLst/>
    </p:cSldViewPr>
  </p:slideViewPr>
  <p:outlineViewPr>
    <p:cViewPr>
      <p:scale>
        <a:sx n="33" d="100"/>
        <a:sy n="33" d="100"/>
      </p:scale>
      <p:origin x="0" y="-27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angwei Zhang" userId="00c53528-d8f4-413e-b4b0-985264559294" providerId="ADAL" clId="{6B63CA2E-4DF7-9E4E-A2E7-266AEE04199A}"/>
    <pc:docChg chg="undo redo custSel addSld delSld modSld addMainMaster delMainMaster modMainMaster">
      <pc:chgData name="Guangwei Zhang" userId="00c53528-d8f4-413e-b4b0-985264559294" providerId="ADAL" clId="{6B63CA2E-4DF7-9E4E-A2E7-266AEE04199A}" dt="2024-07-13T15:52:05.097" v="10102" actId="5793"/>
      <pc:docMkLst>
        <pc:docMk/>
      </pc:docMkLst>
      <pc:sldChg chg="addSp delSp modSp mod">
        <pc:chgData name="Guangwei Zhang" userId="00c53528-d8f4-413e-b4b0-985264559294" providerId="ADAL" clId="{6B63CA2E-4DF7-9E4E-A2E7-266AEE04199A}" dt="2024-07-13T15:30:03.784" v="8660" actId="1076"/>
        <pc:sldMkLst>
          <pc:docMk/>
          <pc:sldMk cId="3577793713" sldId="259"/>
        </pc:sldMkLst>
        <pc:spChg chg="mod">
          <ac:chgData name="Guangwei Zhang" userId="00c53528-d8f4-413e-b4b0-985264559294" providerId="ADAL" clId="{6B63CA2E-4DF7-9E4E-A2E7-266AEE04199A}" dt="2024-07-10T12:08:45.994" v="54" actId="20577"/>
          <ac:spMkLst>
            <pc:docMk/>
            <pc:sldMk cId="3577793713" sldId="259"/>
            <ac:spMk id="3" creationId="{A3B95A19-2B77-2941-2AF5-8DEB50D2EAE3}"/>
          </ac:spMkLst>
        </pc:spChg>
        <pc:spChg chg="mod">
          <ac:chgData name="Guangwei Zhang" userId="00c53528-d8f4-413e-b4b0-985264559294" providerId="ADAL" clId="{6B63CA2E-4DF7-9E4E-A2E7-266AEE04199A}" dt="2024-07-13T15:30:03.784" v="8660" actId="1076"/>
          <ac:spMkLst>
            <pc:docMk/>
            <pc:sldMk cId="3577793713" sldId="259"/>
            <ac:spMk id="8" creationId="{A586B1E0-87BB-B32B-B459-46036651159C}"/>
          </ac:spMkLst>
        </pc:spChg>
        <pc:spChg chg="mod">
          <ac:chgData name="Guangwei Zhang" userId="00c53528-d8f4-413e-b4b0-985264559294" providerId="ADAL" clId="{6B63CA2E-4DF7-9E4E-A2E7-266AEE04199A}" dt="2024-07-13T15:27:09.108" v="8597" actId="20577"/>
          <ac:spMkLst>
            <pc:docMk/>
            <pc:sldMk cId="3577793713" sldId="259"/>
            <ac:spMk id="9" creationId="{45FFCC99-BB6A-805D-EE07-A1B0A1575C30}"/>
          </ac:spMkLst>
        </pc:spChg>
        <pc:spChg chg="mod">
          <ac:chgData name="Guangwei Zhang" userId="00c53528-d8f4-413e-b4b0-985264559294" providerId="ADAL" clId="{6B63CA2E-4DF7-9E4E-A2E7-266AEE04199A}" dt="2024-07-13T15:25:27.543" v="8517" actId="1076"/>
          <ac:spMkLst>
            <pc:docMk/>
            <pc:sldMk cId="3577793713" sldId="259"/>
            <ac:spMk id="10" creationId="{27F05BE2-51F5-DC28-29B0-D597F5D4A651}"/>
          </ac:spMkLst>
        </pc:spChg>
        <pc:spChg chg="del">
          <ac:chgData name="Guangwei Zhang" userId="00c53528-d8f4-413e-b4b0-985264559294" providerId="ADAL" clId="{6B63CA2E-4DF7-9E4E-A2E7-266AEE04199A}" dt="2024-07-13T15:25:06.013" v="8465" actId="478"/>
          <ac:spMkLst>
            <pc:docMk/>
            <pc:sldMk cId="3577793713" sldId="259"/>
            <ac:spMk id="11" creationId="{1276C320-B891-5994-76F7-3B6BC9B846BF}"/>
          </ac:spMkLst>
        </pc:spChg>
        <pc:spChg chg="del">
          <ac:chgData name="Guangwei Zhang" userId="00c53528-d8f4-413e-b4b0-985264559294" providerId="ADAL" clId="{6B63CA2E-4DF7-9E4E-A2E7-266AEE04199A}" dt="2024-07-13T15:25:06.013" v="8465" actId="478"/>
          <ac:spMkLst>
            <pc:docMk/>
            <pc:sldMk cId="3577793713" sldId="259"/>
            <ac:spMk id="12" creationId="{7E8B892E-31BA-332B-576C-029D0A5BC2BB}"/>
          </ac:spMkLst>
        </pc:spChg>
        <pc:spChg chg="del">
          <ac:chgData name="Guangwei Zhang" userId="00c53528-d8f4-413e-b4b0-985264559294" providerId="ADAL" clId="{6B63CA2E-4DF7-9E4E-A2E7-266AEE04199A}" dt="2024-07-13T15:25:06.013" v="8465" actId="478"/>
          <ac:spMkLst>
            <pc:docMk/>
            <pc:sldMk cId="3577793713" sldId="259"/>
            <ac:spMk id="13" creationId="{9A950A5F-86B4-B11E-463A-E78EBBBA983F}"/>
          </ac:spMkLst>
        </pc:spChg>
        <pc:spChg chg="del">
          <ac:chgData name="Guangwei Zhang" userId="00c53528-d8f4-413e-b4b0-985264559294" providerId="ADAL" clId="{6B63CA2E-4DF7-9E4E-A2E7-266AEE04199A}" dt="2024-07-13T15:25:52.160" v="8520" actId="478"/>
          <ac:spMkLst>
            <pc:docMk/>
            <pc:sldMk cId="3577793713" sldId="259"/>
            <ac:spMk id="16" creationId="{2F461CEF-3FFF-5CEF-CE95-23E36999AC62}"/>
          </ac:spMkLst>
        </pc:spChg>
        <pc:spChg chg="del">
          <ac:chgData name="Guangwei Zhang" userId="00c53528-d8f4-413e-b4b0-985264559294" providerId="ADAL" clId="{6B63CA2E-4DF7-9E4E-A2E7-266AEE04199A}" dt="2024-07-13T15:25:52.160" v="8520" actId="478"/>
          <ac:spMkLst>
            <pc:docMk/>
            <pc:sldMk cId="3577793713" sldId="259"/>
            <ac:spMk id="17" creationId="{7C97F657-5378-017C-E017-18530E84DA21}"/>
          </ac:spMkLst>
        </pc:spChg>
        <pc:spChg chg="del">
          <ac:chgData name="Guangwei Zhang" userId="00c53528-d8f4-413e-b4b0-985264559294" providerId="ADAL" clId="{6B63CA2E-4DF7-9E4E-A2E7-266AEE04199A}" dt="2024-07-13T15:25:52.160" v="8520" actId="478"/>
          <ac:spMkLst>
            <pc:docMk/>
            <pc:sldMk cId="3577793713" sldId="259"/>
            <ac:spMk id="18" creationId="{E182E0FD-806A-B153-CAE9-C6A2C796D776}"/>
          </ac:spMkLst>
        </pc:spChg>
        <pc:spChg chg="del">
          <ac:chgData name="Guangwei Zhang" userId="00c53528-d8f4-413e-b4b0-985264559294" providerId="ADAL" clId="{6B63CA2E-4DF7-9E4E-A2E7-266AEE04199A}" dt="2024-07-13T15:25:52.160" v="8520" actId="478"/>
          <ac:spMkLst>
            <pc:docMk/>
            <pc:sldMk cId="3577793713" sldId="259"/>
            <ac:spMk id="19" creationId="{25D3D774-FCB8-45FE-893B-075965686A44}"/>
          </ac:spMkLst>
        </pc:spChg>
        <pc:spChg chg="del">
          <ac:chgData name="Guangwei Zhang" userId="00c53528-d8f4-413e-b4b0-985264559294" providerId="ADAL" clId="{6B63CA2E-4DF7-9E4E-A2E7-266AEE04199A}" dt="2024-07-13T15:25:52.160" v="8520" actId="478"/>
          <ac:spMkLst>
            <pc:docMk/>
            <pc:sldMk cId="3577793713" sldId="259"/>
            <ac:spMk id="21" creationId="{5578A7E1-57EA-239A-0D5D-29EB98FB4FA1}"/>
          </ac:spMkLst>
        </pc:spChg>
        <pc:spChg chg="del">
          <ac:chgData name="Guangwei Zhang" userId="00c53528-d8f4-413e-b4b0-985264559294" providerId="ADAL" clId="{6B63CA2E-4DF7-9E4E-A2E7-266AEE04199A}" dt="2024-07-13T15:25:52.160" v="8520" actId="478"/>
          <ac:spMkLst>
            <pc:docMk/>
            <pc:sldMk cId="3577793713" sldId="259"/>
            <ac:spMk id="22" creationId="{CE15F7E1-EF63-D67E-1A66-3AC0A5D374E3}"/>
          </ac:spMkLst>
        </pc:spChg>
        <pc:spChg chg="del">
          <ac:chgData name="Guangwei Zhang" userId="00c53528-d8f4-413e-b4b0-985264559294" providerId="ADAL" clId="{6B63CA2E-4DF7-9E4E-A2E7-266AEE04199A}" dt="2024-07-13T15:25:52.160" v="8520" actId="478"/>
          <ac:spMkLst>
            <pc:docMk/>
            <pc:sldMk cId="3577793713" sldId="259"/>
            <ac:spMk id="23" creationId="{6A8A78BA-504B-9CB6-3075-14747B1AB814}"/>
          </ac:spMkLst>
        </pc:spChg>
        <pc:spChg chg="del">
          <ac:chgData name="Guangwei Zhang" userId="00c53528-d8f4-413e-b4b0-985264559294" providerId="ADAL" clId="{6B63CA2E-4DF7-9E4E-A2E7-266AEE04199A}" dt="2024-07-13T15:25:52.160" v="8520" actId="478"/>
          <ac:spMkLst>
            <pc:docMk/>
            <pc:sldMk cId="3577793713" sldId="259"/>
            <ac:spMk id="25" creationId="{ACBB6EF5-8F00-C1D7-2316-C2127F0F9905}"/>
          </ac:spMkLst>
        </pc:spChg>
        <pc:spChg chg="del">
          <ac:chgData name="Guangwei Zhang" userId="00c53528-d8f4-413e-b4b0-985264559294" providerId="ADAL" clId="{6B63CA2E-4DF7-9E4E-A2E7-266AEE04199A}" dt="2024-07-13T15:25:52.160" v="8520" actId="478"/>
          <ac:spMkLst>
            <pc:docMk/>
            <pc:sldMk cId="3577793713" sldId="259"/>
            <ac:spMk id="26" creationId="{241213C7-994E-7251-E9B3-69C6C944A3E3}"/>
          </ac:spMkLst>
        </pc:spChg>
        <pc:spChg chg="del">
          <ac:chgData name="Guangwei Zhang" userId="00c53528-d8f4-413e-b4b0-985264559294" providerId="ADAL" clId="{6B63CA2E-4DF7-9E4E-A2E7-266AEE04199A}" dt="2024-07-13T15:27:18.226" v="8614" actId="478"/>
          <ac:spMkLst>
            <pc:docMk/>
            <pc:sldMk cId="3577793713" sldId="259"/>
            <ac:spMk id="35" creationId="{6F5961A2-ED79-B99F-F4CD-0DF78AD7E6AF}"/>
          </ac:spMkLst>
        </pc:spChg>
        <pc:spChg chg="del">
          <ac:chgData name="Guangwei Zhang" userId="00c53528-d8f4-413e-b4b0-985264559294" providerId="ADAL" clId="{6B63CA2E-4DF7-9E4E-A2E7-266AEE04199A}" dt="2024-07-13T15:27:18.226" v="8614" actId="478"/>
          <ac:spMkLst>
            <pc:docMk/>
            <pc:sldMk cId="3577793713" sldId="259"/>
            <ac:spMk id="36" creationId="{E931A981-8552-81CF-FDAB-43222FD4DAD1}"/>
          </ac:spMkLst>
        </pc:spChg>
        <pc:spChg chg="del">
          <ac:chgData name="Guangwei Zhang" userId="00c53528-d8f4-413e-b4b0-985264559294" providerId="ADAL" clId="{6B63CA2E-4DF7-9E4E-A2E7-266AEE04199A}" dt="2024-07-13T15:27:18.226" v="8614" actId="478"/>
          <ac:spMkLst>
            <pc:docMk/>
            <pc:sldMk cId="3577793713" sldId="259"/>
            <ac:spMk id="37" creationId="{CF550046-BE14-5BD6-C978-E0C0AACB8A4D}"/>
          </ac:spMkLst>
        </pc:spChg>
        <pc:spChg chg="mod">
          <ac:chgData name="Guangwei Zhang" userId="00c53528-d8f4-413e-b4b0-985264559294" providerId="ADAL" clId="{6B63CA2E-4DF7-9E4E-A2E7-266AEE04199A}" dt="2024-07-13T15:27:16.077" v="8613" actId="1076"/>
          <ac:spMkLst>
            <pc:docMk/>
            <pc:sldMk cId="3577793713" sldId="259"/>
            <ac:spMk id="38" creationId="{00AB69BE-951F-A950-1172-8CCE979690D9}"/>
          </ac:spMkLst>
        </pc:spChg>
        <pc:picChg chg="add mod">
          <ac:chgData name="Guangwei Zhang" userId="00c53528-d8f4-413e-b4b0-985264559294" providerId="ADAL" clId="{6B63CA2E-4DF7-9E4E-A2E7-266AEE04199A}" dt="2024-07-13T15:25:47.811" v="8519" actId="1076"/>
          <ac:picMkLst>
            <pc:docMk/>
            <pc:sldMk cId="3577793713" sldId="259"/>
            <ac:picMk id="5" creationId="{76950577-2589-5A6D-B139-6D43EBE36604}"/>
          </ac:picMkLst>
        </pc:picChg>
        <pc:picChg chg="add mod">
          <ac:chgData name="Guangwei Zhang" userId="00c53528-d8f4-413e-b4b0-985264559294" providerId="ADAL" clId="{6B63CA2E-4DF7-9E4E-A2E7-266AEE04199A}" dt="2024-07-13T15:26:24.375" v="8558" actId="1440"/>
          <ac:picMkLst>
            <pc:docMk/>
            <pc:sldMk cId="3577793713" sldId="259"/>
            <ac:picMk id="6" creationId="{9325D2C2-DE07-5BAE-1F36-7F9D50CFED9D}"/>
          </ac:picMkLst>
        </pc:picChg>
        <pc:picChg chg="mod modCrop">
          <ac:chgData name="Guangwei Zhang" userId="00c53528-d8f4-413e-b4b0-985264559294" providerId="ADAL" clId="{6B63CA2E-4DF7-9E4E-A2E7-266AEE04199A}" dt="2024-07-13T15:28:07.558" v="8634" actId="1076"/>
          <ac:picMkLst>
            <pc:docMk/>
            <pc:sldMk cId="3577793713" sldId="259"/>
            <ac:picMk id="27" creationId="{C4546061-CF54-3128-A27A-31B8A166B48F}"/>
          </ac:picMkLst>
        </pc:picChg>
        <pc:picChg chg="add mod">
          <ac:chgData name="Guangwei Zhang" userId="00c53528-d8f4-413e-b4b0-985264559294" providerId="ADAL" clId="{6B63CA2E-4DF7-9E4E-A2E7-266AEE04199A}" dt="2024-07-13T15:28:10.386" v="8635" actId="1076"/>
          <ac:picMkLst>
            <pc:docMk/>
            <pc:sldMk cId="3577793713" sldId="259"/>
            <ac:picMk id="32" creationId="{DF6DB1DA-FFE3-D810-B97F-13EC6120C27F}"/>
          </ac:picMkLst>
        </pc:picChg>
        <pc:cxnChg chg="del">
          <ac:chgData name="Guangwei Zhang" userId="00c53528-d8f4-413e-b4b0-985264559294" providerId="ADAL" clId="{6B63CA2E-4DF7-9E4E-A2E7-266AEE04199A}" dt="2024-07-13T15:25:06.013" v="8465" actId="478"/>
          <ac:cxnSpMkLst>
            <pc:docMk/>
            <pc:sldMk cId="3577793713" sldId="259"/>
            <ac:cxnSpMk id="15" creationId="{43ADA972-633B-F77F-EF09-A9019B55DE63}"/>
          </ac:cxnSpMkLst>
        </pc:cxn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584450572" sldId="260"/>
        </pc:sldMkLst>
      </pc:sldChg>
      <pc:sldChg chg="addSp delSp modSp new mod modNotesTx">
        <pc:chgData name="Guangwei Zhang" userId="00c53528-d8f4-413e-b4b0-985264559294" providerId="ADAL" clId="{6B63CA2E-4DF7-9E4E-A2E7-266AEE04199A}" dt="2024-07-13T12:31:45.248" v="4010" actId="1076"/>
        <pc:sldMkLst>
          <pc:docMk/>
          <pc:sldMk cId="4234917413" sldId="260"/>
        </pc:sldMkLst>
        <pc:spChg chg="mod">
          <ac:chgData name="Guangwei Zhang" userId="00c53528-d8f4-413e-b4b0-985264559294" providerId="ADAL" clId="{6B63CA2E-4DF7-9E4E-A2E7-266AEE04199A}" dt="2024-07-12T16:46:34.250" v="114" actId="20577"/>
          <ac:spMkLst>
            <pc:docMk/>
            <pc:sldMk cId="4234917413" sldId="260"/>
            <ac:spMk id="3" creationId="{92D7CFEA-189A-3BE5-9FA0-75086BE6D717}"/>
          </ac:spMkLst>
        </pc:spChg>
        <pc:spChg chg="add mod">
          <ac:chgData name="Guangwei Zhang" userId="00c53528-d8f4-413e-b4b0-985264559294" providerId="ADAL" clId="{6B63CA2E-4DF7-9E4E-A2E7-266AEE04199A}" dt="2024-07-13T05:18:41.366" v="254" actId="20577"/>
          <ac:spMkLst>
            <pc:docMk/>
            <pc:sldMk cId="4234917413" sldId="260"/>
            <ac:spMk id="4" creationId="{66A3C3DC-FACF-1854-942F-73F285EF84BD}"/>
          </ac:spMkLst>
        </pc:spChg>
        <pc:spChg chg="add mod">
          <ac:chgData name="Guangwei Zhang" userId="00c53528-d8f4-413e-b4b0-985264559294" providerId="ADAL" clId="{6B63CA2E-4DF7-9E4E-A2E7-266AEE04199A}" dt="2024-07-13T05:21:19.910" v="356" actId="1076"/>
          <ac:spMkLst>
            <pc:docMk/>
            <pc:sldMk cId="4234917413" sldId="260"/>
            <ac:spMk id="11" creationId="{7D7EFD54-8263-1171-7181-77FD18C7503F}"/>
          </ac:spMkLst>
        </pc:spChg>
        <pc:spChg chg="add mod">
          <ac:chgData name="Guangwei Zhang" userId="00c53528-d8f4-413e-b4b0-985264559294" providerId="ADAL" clId="{6B63CA2E-4DF7-9E4E-A2E7-266AEE04199A}" dt="2024-07-13T05:21:38.550" v="438" actId="1076"/>
          <ac:spMkLst>
            <pc:docMk/>
            <pc:sldMk cId="4234917413" sldId="260"/>
            <ac:spMk id="12" creationId="{0CFD1069-3F7C-72FE-06C5-FB37E8E90F78}"/>
          </ac:spMkLst>
        </pc:spChg>
        <pc:spChg chg="add mod">
          <ac:chgData name="Guangwei Zhang" userId="00c53528-d8f4-413e-b4b0-985264559294" providerId="ADAL" clId="{6B63CA2E-4DF7-9E4E-A2E7-266AEE04199A}" dt="2024-07-13T05:21:51.361" v="461" actId="1076"/>
          <ac:spMkLst>
            <pc:docMk/>
            <pc:sldMk cId="4234917413" sldId="260"/>
            <ac:spMk id="13" creationId="{DFC0F4C2-6AC6-A826-93E2-CA4B403AFC18}"/>
          </ac:spMkLst>
        </pc:spChg>
        <pc:picChg chg="add mod">
          <ac:chgData name="Guangwei Zhang" userId="00c53528-d8f4-413e-b4b0-985264559294" providerId="ADAL" clId="{6B63CA2E-4DF7-9E4E-A2E7-266AEE04199A}" dt="2024-07-13T05:19:44.621" v="272" actId="1076"/>
          <ac:picMkLst>
            <pc:docMk/>
            <pc:sldMk cId="4234917413" sldId="260"/>
            <ac:picMk id="5" creationId="{AA1CC87D-2554-8290-0902-D74733D3C364}"/>
          </ac:picMkLst>
        </pc:picChg>
        <pc:picChg chg="add del mod">
          <ac:chgData name="Guangwei Zhang" userId="00c53528-d8f4-413e-b4b0-985264559294" providerId="ADAL" clId="{6B63CA2E-4DF7-9E4E-A2E7-266AEE04199A}" dt="2024-07-13T05:19:13.426" v="261" actId="478"/>
          <ac:picMkLst>
            <pc:docMk/>
            <pc:sldMk cId="4234917413" sldId="260"/>
            <ac:picMk id="6" creationId="{1A708E24-8E55-36A5-4752-7CE672B61519}"/>
          </ac:picMkLst>
        </pc:picChg>
        <pc:picChg chg="add del mod">
          <ac:chgData name="Guangwei Zhang" userId="00c53528-d8f4-413e-b4b0-985264559294" providerId="ADAL" clId="{6B63CA2E-4DF7-9E4E-A2E7-266AEE04199A}" dt="2024-07-13T05:19:28.110" v="265" actId="478"/>
          <ac:picMkLst>
            <pc:docMk/>
            <pc:sldMk cId="4234917413" sldId="260"/>
            <ac:picMk id="7" creationId="{FE4F56D8-EA7E-82EF-9B52-0F215FA900AA}"/>
          </ac:picMkLst>
        </pc:picChg>
        <pc:picChg chg="add mod">
          <ac:chgData name="Guangwei Zhang" userId="00c53528-d8f4-413e-b4b0-985264559294" providerId="ADAL" clId="{6B63CA2E-4DF7-9E4E-A2E7-266AEE04199A}" dt="2024-07-13T05:19:40.831" v="270" actId="14100"/>
          <ac:picMkLst>
            <pc:docMk/>
            <pc:sldMk cId="4234917413" sldId="260"/>
            <ac:picMk id="8" creationId="{0F5F907D-14FA-F07B-ABFE-094BCAA652EF}"/>
          </ac:picMkLst>
        </pc:picChg>
        <pc:picChg chg="add mod">
          <ac:chgData name="Guangwei Zhang" userId="00c53528-d8f4-413e-b4b0-985264559294" providerId="ADAL" clId="{6B63CA2E-4DF7-9E4E-A2E7-266AEE04199A}" dt="2024-07-13T05:21:06.002" v="315" actId="1076"/>
          <ac:picMkLst>
            <pc:docMk/>
            <pc:sldMk cId="4234917413" sldId="260"/>
            <ac:picMk id="10" creationId="{17E48068-0E35-9C96-0D52-70E192DF7072}"/>
          </ac:picMkLst>
        </pc:picChg>
        <pc:picChg chg="add mod">
          <ac:chgData name="Guangwei Zhang" userId="00c53528-d8f4-413e-b4b0-985264559294" providerId="ADAL" clId="{6B63CA2E-4DF7-9E4E-A2E7-266AEE04199A}" dt="2024-07-13T05:23:04.505" v="468" actId="1076"/>
          <ac:picMkLst>
            <pc:docMk/>
            <pc:sldMk cId="4234917413" sldId="260"/>
            <ac:picMk id="14" creationId="{6B89ED09-F784-82E0-0F01-80575E2C9450}"/>
          </ac:picMkLst>
        </pc:picChg>
        <pc:picChg chg="add del mod">
          <ac:chgData name="Guangwei Zhang" userId="00c53528-d8f4-413e-b4b0-985264559294" providerId="ADAL" clId="{6B63CA2E-4DF7-9E4E-A2E7-266AEE04199A}" dt="2024-07-13T05:23:12.454" v="472" actId="478"/>
          <ac:picMkLst>
            <pc:docMk/>
            <pc:sldMk cId="4234917413" sldId="260"/>
            <ac:picMk id="15" creationId="{3DD72014-1CCF-458C-6A78-230EA0B527DA}"/>
          </ac:picMkLst>
        </pc:picChg>
        <pc:picChg chg="add mod">
          <ac:chgData name="Guangwei Zhang" userId="00c53528-d8f4-413e-b4b0-985264559294" providerId="ADAL" clId="{6B63CA2E-4DF7-9E4E-A2E7-266AEE04199A}" dt="2024-07-13T12:31:45.248" v="4010" actId="1076"/>
          <ac:picMkLst>
            <pc:docMk/>
            <pc:sldMk cId="4234917413" sldId="260"/>
            <ac:picMk id="16" creationId="{CA2233D8-1880-3606-58AB-152AD7DBDE9C}"/>
          </ac:picMkLst>
        </pc:picChg>
        <pc:picChg chg="add mod">
          <ac:chgData name="Guangwei Zhang" userId="00c53528-d8f4-413e-b4b0-985264559294" providerId="ADAL" clId="{6B63CA2E-4DF7-9E4E-A2E7-266AEE04199A}" dt="2024-07-13T12:31:43.129" v="4009" actId="1076"/>
          <ac:picMkLst>
            <pc:docMk/>
            <pc:sldMk cId="4234917413" sldId="260"/>
            <ac:picMk id="17" creationId="{72982373-3CEF-B799-67B9-A739AE6AB860}"/>
          </ac:picMkLst>
        </pc:pic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956863877" sldId="261"/>
        </pc:sldMkLst>
      </pc:sldChg>
      <pc:sldChg chg="addSp modSp new mod modAnim">
        <pc:chgData name="Guangwei Zhang" userId="00c53528-d8f4-413e-b4b0-985264559294" providerId="ADAL" clId="{6B63CA2E-4DF7-9E4E-A2E7-266AEE04199A}" dt="2024-07-13T15:28:49.909" v="8644"/>
        <pc:sldMkLst>
          <pc:docMk/>
          <pc:sldMk cId="3698876534" sldId="261"/>
        </pc:sldMkLst>
        <pc:spChg chg="mod">
          <ac:chgData name="Guangwei Zhang" userId="00c53528-d8f4-413e-b4b0-985264559294" providerId="ADAL" clId="{6B63CA2E-4DF7-9E4E-A2E7-266AEE04199A}" dt="2024-07-13T08:31:36.194" v="3770" actId="1076"/>
          <ac:spMkLst>
            <pc:docMk/>
            <pc:sldMk cId="3698876534" sldId="261"/>
            <ac:spMk id="2" creationId="{E9AF27C1-174A-337E-36E1-A837ACA76430}"/>
          </ac:spMkLst>
        </pc:spChg>
        <pc:spChg chg="mod">
          <ac:chgData name="Guangwei Zhang" userId="00c53528-d8f4-413e-b4b0-985264559294" providerId="ADAL" clId="{6B63CA2E-4DF7-9E4E-A2E7-266AEE04199A}" dt="2024-07-13T05:29:07.073" v="1029" actId="20577"/>
          <ac:spMkLst>
            <pc:docMk/>
            <pc:sldMk cId="3698876534" sldId="261"/>
            <ac:spMk id="3" creationId="{94AF3A65-4260-E2A0-D111-D68202F6B532}"/>
          </ac:spMkLst>
        </pc:spChg>
        <pc:spChg chg="add mod">
          <ac:chgData name="Guangwei Zhang" userId="00c53528-d8f4-413e-b4b0-985264559294" providerId="ADAL" clId="{6B63CA2E-4DF7-9E4E-A2E7-266AEE04199A}" dt="2024-07-13T05:28:06.953" v="978" actId="14100"/>
          <ac:spMkLst>
            <pc:docMk/>
            <pc:sldMk cId="3698876534" sldId="261"/>
            <ac:spMk id="4" creationId="{70CEBD63-9F0A-F332-1B30-2EE372739110}"/>
          </ac:spMkLst>
        </pc:spChg>
        <pc:spChg chg="add mod">
          <ac:chgData name="Guangwei Zhang" userId="00c53528-d8f4-413e-b4b0-985264559294" providerId="ADAL" clId="{6B63CA2E-4DF7-9E4E-A2E7-266AEE04199A}" dt="2024-07-13T05:28:42.294" v="992" actId="20577"/>
          <ac:spMkLst>
            <pc:docMk/>
            <pc:sldMk cId="3698876534" sldId="261"/>
            <ac:spMk id="5" creationId="{B8E750A2-A86B-45E0-D364-6B54AC9DD327}"/>
          </ac:spMkLst>
        </pc:spChg>
        <pc:spChg chg="add mod">
          <ac:chgData name="Guangwei Zhang" userId="00c53528-d8f4-413e-b4b0-985264559294" providerId="ADAL" clId="{6B63CA2E-4DF7-9E4E-A2E7-266AEE04199A}" dt="2024-07-13T05:29:44.379" v="1041" actId="1076"/>
          <ac:spMkLst>
            <pc:docMk/>
            <pc:sldMk cId="3698876534" sldId="261"/>
            <ac:spMk id="6" creationId="{3DCCE682-4ADE-B57E-B59F-A240F7D6FAC7}"/>
          </ac:spMkLst>
        </pc:spChg>
        <pc:spChg chg="add mod">
          <ac:chgData name="Guangwei Zhang" userId="00c53528-d8f4-413e-b4b0-985264559294" providerId="ADAL" clId="{6B63CA2E-4DF7-9E4E-A2E7-266AEE04199A}" dt="2024-07-13T05:29:01.347" v="1015" actId="1076"/>
          <ac:spMkLst>
            <pc:docMk/>
            <pc:sldMk cId="3698876534" sldId="261"/>
            <ac:spMk id="7" creationId="{85F3CA7E-AC7E-2CE8-AA2A-89B89895FD0E}"/>
          </ac:spMkLst>
        </pc:spChg>
        <pc:spChg chg="add mod">
          <ac:chgData name="Guangwei Zhang" userId="00c53528-d8f4-413e-b4b0-985264559294" providerId="ADAL" clId="{6B63CA2E-4DF7-9E4E-A2E7-266AEE04199A}" dt="2024-07-13T05:29:15.515" v="1032" actId="14100"/>
          <ac:spMkLst>
            <pc:docMk/>
            <pc:sldMk cId="3698876534" sldId="261"/>
            <ac:spMk id="8" creationId="{1616DFA7-38AD-9150-FB7E-532B02D79D86}"/>
          </ac:spMkLst>
        </pc:spChg>
        <pc:spChg chg="add mod">
          <ac:chgData name="Guangwei Zhang" userId="00c53528-d8f4-413e-b4b0-985264559294" providerId="ADAL" clId="{6B63CA2E-4DF7-9E4E-A2E7-266AEE04199A}" dt="2024-07-13T05:29:21.807" v="1035" actId="20577"/>
          <ac:spMkLst>
            <pc:docMk/>
            <pc:sldMk cId="3698876534" sldId="261"/>
            <ac:spMk id="9" creationId="{5D69709D-FC4D-4C9D-E54C-3439896FD796}"/>
          </ac:spMkLst>
        </pc:spChg>
        <pc:spChg chg="add mod">
          <ac:chgData name="Guangwei Zhang" userId="00c53528-d8f4-413e-b4b0-985264559294" providerId="ADAL" clId="{6B63CA2E-4DF7-9E4E-A2E7-266AEE04199A}" dt="2024-07-13T05:29:51.951" v="1046" actId="14100"/>
          <ac:spMkLst>
            <pc:docMk/>
            <pc:sldMk cId="3698876534" sldId="261"/>
            <ac:spMk id="14" creationId="{FB4DA17F-DAAD-EAB7-967D-111D2AFDEBAA}"/>
          </ac:spMkLst>
        </pc:spChg>
        <pc:spChg chg="add mod">
          <ac:chgData name="Guangwei Zhang" userId="00c53528-d8f4-413e-b4b0-985264559294" providerId="ADAL" clId="{6B63CA2E-4DF7-9E4E-A2E7-266AEE04199A}" dt="2024-07-13T05:29:54.708" v="1047" actId="571"/>
          <ac:spMkLst>
            <pc:docMk/>
            <pc:sldMk cId="3698876534" sldId="261"/>
            <ac:spMk id="15" creationId="{726A7C7E-0BAC-0909-D88D-022B10C594D2}"/>
          </ac:spMkLst>
        </pc:spChg>
        <pc:spChg chg="add mod">
          <ac:chgData name="Guangwei Zhang" userId="00c53528-d8f4-413e-b4b0-985264559294" providerId="ADAL" clId="{6B63CA2E-4DF7-9E4E-A2E7-266AEE04199A}" dt="2024-07-13T05:30:33.708" v="1058" actId="20577"/>
          <ac:spMkLst>
            <pc:docMk/>
            <pc:sldMk cId="3698876534" sldId="261"/>
            <ac:spMk id="17" creationId="{F8E4C5A5-9A76-93D4-F543-49B7E8119328}"/>
          </ac:spMkLst>
        </pc:spChg>
        <pc:spChg chg="add mod">
          <ac:chgData name="Guangwei Zhang" userId="00c53528-d8f4-413e-b4b0-985264559294" providerId="ADAL" clId="{6B63CA2E-4DF7-9E4E-A2E7-266AEE04199A}" dt="2024-07-13T05:30:02.709" v="1049" actId="571"/>
          <ac:spMkLst>
            <pc:docMk/>
            <pc:sldMk cId="3698876534" sldId="261"/>
            <ac:spMk id="18" creationId="{CF5698B9-C233-B7BE-9FC8-6CF379A20630}"/>
          </ac:spMkLst>
        </pc:spChg>
        <pc:spChg chg="add mod">
          <ac:chgData name="Guangwei Zhang" userId="00c53528-d8f4-413e-b4b0-985264559294" providerId="ADAL" clId="{6B63CA2E-4DF7-9E4E-A2E7-266AEE04199A}" dt="2024-07-13T05:30:17.921" v="1055" actId="14100"/>
          <ac:spMkLst>
            <pc:docMk/>
            <pc:sldMk cId="3698876534" sldId="261"/>
            <ac:spMk id="22" creationId="{5A663DFC-EF64-D0E5-BF41-86E4DA48B928}"/>
          </ac:spMkLst>
        </pc:spChg>
        <pc:spChg chg="add mod">
          <ac:chgData name="Guangwei Zhang" userId="00c53528-d8f4-413e-b4b0-985264559294" providerId="ADAL" clId="{6B63CA2E-4DF7-9E4E-A2E7-266AEE04199A}" dt="2024-07-13T05:30:20.087" v="1056" actId="571"/>
          <ac:spMkLst>
            <pc:docMk/>
            <pc:sldMk cId="3698876534" sldId="261"/>
            <ac:spMk id="23" creationId="{AAC7E732-F202-7FE0-F525-9E990DF5341F}"/>
          </ac:spMkLst>
        </pc:spChg>
        <pc:spChg chg="add mod">
          <ac:chgData name="Guangwei Zhang" userId="00c53528-d8f4-413e-b4b0-985264559294" providerId="ADAL" clId="{6B63CA2E-4DF7-9E4E-A2E7-266AEE04199A}" dt="2024-07-13T05:31:27.900" v="1142" actId="20577"/>
          <ac:spMkLst>
            <pc:docMk/>
            <pc:sldMk cId="3698876534" sldId="261"/>
            <ac:spMk id="24" creationId="{835EF101-D22E-189D-A4E1-E829E6AD0F81}"/>
          </ac:spMkLst>
        </pc:spChg>
        <pc:spChg chg="add mod">
          <ac:chgData name="Guangwei Zhang" userId="00c53528-d8f4-413e-b4b0-985264559294" providerId="ADAL" clId="{6B63CA2E-4DF7-9E4E-A2E7-266AEE04199A}" dt="2024-07-13T05:36:43.715" v="1609" actId="1076"/>
          <ac:spMkLst>
            <pc:docMk/>
            <pc:sldMk cId="3698876534" sldId="261"/>
            <ac:spMk id="25" creationId="{612EFFFA-3749-2B67-F1B6-FD199B37FAC3}"/>
          </ac:spMkLst>
        </pc:spChg>
        <pc:picChg chg="add mod">
          <ac:chgData name="Guangwei Zhang" userId="00c53528-d8f4-413e-b4b0-985264559294" providerId="ADAL" clId="{6B63CA2E-4DF7-9E4E-A2E7-266AEE04199A}" dt="2024-07-13T15:26:37.228" v="8561" actId="14100"/>
          <ac:picMkLst>
            <pc:docMk/>
            <pc:sldMk cId="3698876534" sldId="261"/>
            <ac:picMk id="28" creationId="{3C74C945-F030-D01C-4760-6FA20FAA16C0}"/>
          </ac:picMkLst>
        </pc:picChg>
        <pc:picChg chg="add mod">
          <ac:chgData name="Guangwei Zhang" userId="00c53528-d8f4-413e-b4b0-985264559294" providerId="ADAL" clId="{6B63CA2E-4DF7-9E4E-A2E7-266AEE04199A}" dt="2024-07-13T15:28:40.852" v="8642" actId="1076"/>
          <ac:picMkLst>
            <pc:docMk/>
            <pc:sldMk cId="3698876534" sldId="261"/>
            <ac:picMk id="29" creationId="{9DB33A0C-3B5D-0247-EB8E-F150DCAB9A4F}"/>
          </ac:picMkLst>
        </pc:picChg>
        <pc:cxnChg chg="add mod">
          <ac:chgData name="Guangwei Zhang" userId="00c53528-d8f4-413e-b4b0-985264559294" providerId="ADAL" clId="{6B63CA2E-4DF7-9E4E-A2E7-266AEE04199A}" dt="2024-07-13T05:29:44.379" v="1041" actId="1076"/>
          <ac:cxnSpMkLst>
            <pc:docMk/>
            <pc:sldMk cId="3698876534" sldId="261"/>
            <ac:cxnSpMk id="11" creationId="{AC576068-2968-E9A6-DBD7-B6612CCB144F}"/>
          </ac:cxnSpMkLst>
        </pc:cxnChg>
        <pc:cxnChg chg="add mod">
          <ac:chgData name="Guangwei Zhang" userId="00c53528-d8f4-413e-b4b0-985264559294" providerId="ADAL" clId="{6B63CA2E-4DF7-9E4E-A2E7-266AEE04199A}" dt="2024-07-13T05:30:08.203" v="1053" actId="14100"/>
          <ac:cxnSpMkLst>
            <pc:docMk/>
            <pc:sldMk cId="3698876534" sldId="261"/>
            <ac:cxnSpMk id="19" creationId="{2C23B5E2-6720-97B7-71CE-EAF36344B674}"/>
          </ac:cxnSpMkLst>
        </pc:cxnChg>
        <pc:cxnChg chg="add">
          <ac:chgData name="Guangwei Zhang" userId="00c53528-d8f4-413e-b4b0-985264559294" providerId="ADAL" clId="{6B63CA2E-4DF7-9E4E-A2E7-266AEE04199A}" dt="2024-07-13T05:36:48.653" v="1610" actId="11529"/>
          <ac:cxnSpMkLst>
            <pc:docMk/>
            <pc:sldMk cId="3698876534" sldId="261"/>
            <ac:cxnSpMk id="27" creationId="{3E62B688-3D98-F87F-B931-3339590F77A3}"/>
          </ac:cxnSpMkLst>
        </pc:cxn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35510737" sldId="262"/>
        </pc:sldMkLst>
      </pc:sldChg>
      <pc:sldChg chg="addSp delSp modSp new mod">
        <pc:chgData name="Guangwei Zhang" userId="00c53528-d8f4-413e-b4b0-985264559294" providerId="ADAL" clId="{6B63CA2E-4DF7-9E4E-A2E7-266AEE04199A}" dt="2024-07-13T15:28:59.445" v="8646" actId="1076"/>
        <pc:sldMkLst>
          <pc:docMk/>
          <pc:sldMk cId="2532353933" sldId="262"/>
        </pc:sldMkLst>
        <pc:spChg chg="mod">
          <ac:chgData name="Guangwei Zhang" userId="00c53528-d8f4-413e-b4b0-985264559294" providerId="ADAL" clId="{6B63CA2E-4DF7-9E4E-A2E7-266AEE04199A}" dt="2024-07-13T05:31:37.306" v="1157" actId="20577"/>
          <ac:spMkLst>
            <pc:docMk/>
            <pc:sldMk cId="2532353933" sldId="262"/>
            <ac:spMk id="3" creationId="{B21AA880-BE00-5142-7B88-746AAE514226}"/>
          </ac:spMkLst>
        </pc:spChg>
        <pc:spChg chg="add mod">
          <ac:chgData name="Guangwei Zhang" userId="00c53528-d8f4-413e-b4b0-985264559294" providerId="ADAL" clId="{6B63CA2E-4DF7-9E4E-A2E7-266AEE04199A}" dt="2024-07-13T05:32:38.999" v="1332" actId="20577"/>
          <ac:spMkLst>
            <pc:docMk/>
            <pc:sldMk cId="2532353933" sldId="262"/>
            <ac:spMk id="4" creationId="{B8AF38E9-37E6-240A-F0FC-841FBAD00076}"/>
          </ac:spMkLst>
        </pc:spChg>
        <pc:spChg chg="add mod">
          <ac:chgData name="Guangwei Zhang" userId="00c53528-d8f4-413e-b4b0-985264559294" providerId="ADAL" clId="{6B63CA2E-4DF7-9E4E-A2E7-266AEE04199A}" dt="2024-07-13T05:34:13.237" v="1433" actId="20577"/>
          <ac:spMkLst>
            <pc:docMk/>
            <pc:sldMk cId="2532353933" sldId="262"/>
            <ac:spMk id="5" creationId="{140A8116-74D1-BD48-ED13-40FDFAA6D7FA}"/>
          </ac:spMkLst>
        </pc:spChg>
        <pc:spChg chg="add mod">
          <ac:chgData name="Guangwei Zhang" userId="00c53528-d8f4-413e-b4b0-985264559294" providerId="ADAL" clId="{6B63CA2E-4DF7-9E4E-A2E7-266AEE04199A}" dt="2024-07-13T05:34:10.545" v="1432" actId="1076"/>
          <ac:spMkLst>
            <pc:docMk/>
            <pc:sldMk cId="2532353933" sldId="262"/>
            <ac:spMk id="6" creationId="{0981BEB0-A351-2DC6-D3D8-77B2AC391C39}"/>
          </ac:spMkLst>
        </pc:spChg>
        <pc:spChg chg="add del mod">
          <ac:chgData name="Guangwei Zhang" userId="00c53528-d8f4-413e-b4b0-985264559294" providerId="ADAL" clId="{6B63CA2E-4DF7-9E4E-A2E7-266AEE04199A}" dt="2024-07-13T05:33:17.319" v="1360" actId="478"/>
          <ac:spMkLst>
            <pc:docMk/>
            <pc:sldMk cId="2532353933" sldId="262"/>
            <ac:spMk id="7" creationId="{99FB5BCA-9B4A-B9F2-CA11-474B14D3268E}"/>
          </ac:spMkLst>
        </pc:spChg>
        <pc:spChg chg="add del mod">
          <ac:chgData name="Guangwei Zhang" userId="00c53528-d8f4-413e-b4b0-985264559294" providerId="ADAL" clId="{6B63CA2E-4DF7-9E4E-A2E7-266AEE04199A}" dt="2024-07-13T05:33:17.319" v="1360" actId="478"/>
          <ac:spMkLst>
            <pc:docMk/>
            <pc:sldMk cId="2532353933" sldId="262"/>
            <ac:spMk id="8" creationId="{1BAB4C86-19F6-B77B-94F8-4AEC452B9545}"/>
          </ac:spMkLst>
        </pc:spChg>
        <pc:spChg chg="add del mod">
          <ac:chgData name="Guangwei Zhang" userId="00c53528-d8f4-413e-b4b0-985264559294" providerId="ADAL" clId="{6B63CA2E-4DF7-9E4E-A2E7-266AEE04199A}" dt="2024-07-13T05:33:17.319" v="1360" actId="478"/>
          <ac:spMkLst>
            <pc:docMk/>
            <pc:sldMk cId="2532353933" sldId="262"/>
            <ac:spMk id="9" creationId="{E571EE72-1279-8165-D61F-44280DDF3882}"/>
          </ac:spMkLst>
        </pc:spChg>
        <pc:spChg chg="add del mod">
          <ac:chgData name="Guangwei Zhang" userId="00c53528-d8f4-413e-b4b0-985264559294" providerId="ADAL" clId="{6B63CA2E-4DF7-9E4E-A2E7-266AEE04199A}" dt="2024-07-13T05:33:17.319" v="1360" actId="478"/>
          <ac:spMkLst>
            <pc:docMk/>
            <pc:sldMk cId="2532353933" sldId="262"/>
            <ac:spMk id="10" creationId="{2B717239-035D-BB57-349C-226154EA1D26}"/>
          </ac:spMkLst>
        </pc:spChg>
        <pc:spChg chg="add del mod">
          <ac:chgData name="Guangwei Zhang" userId="00c53528-d8f4-413e-b4b0-985264559294" providerId="ADAL" clId="{6B63CA2E-4DF7-9E4E-A2E7-266AEE04199A}" dt="2024-07-13T05:33:17.319" v="1360" actId="478"/>
          <ac:spMkLst>
            <pc:docMk/>
            <pc:sldMk cId="2532353933" sldId="262"/>
            <ac:spMk id="11" creationId="{668327EB-AC37-3797-6631-FA34084DA6F6}"/>
          </ac:spMkLst>
        </pc:spChg>
        <pc:spChg chg="add mod">
          <ac:chgData name="Guangwei Zhang" userId="00c53528-d8f4-413e-b4b0-985264559294" providerId="ADAL" clId="{6B63CA2E-4DF7-9E4E-A2E7-266AEE04199A}" dt="2024-07-13T05:34:15.352" v="1434" actId="20577"/>
          <ac:spMkLst>
            <pc:docMk/>
            <pc:sldMk cId="2532353933" sldId="262"/>
            <ac:spMk id="12" creationId="{F266EA2B-173A-B0AA-89E6-6675D92448B6}"/>
          </ac:spMkLst>
        </pc:spChg>
        <pc:spChg chg="add mod">
          <ac:chgData name="Guangwei Zhang" userId="00c53528-d8f4-413e-b4b0-985264559294" providerId="ADAL" clId="{6B63CA2E-4DF7-9E4E-A2E7-266AEE04199A}" dt="2024-07-13T05:34:17.274" v="1435" actId="20577"/>
          <ac:spMkLst>
            <pc:docMk/>
            <pc:sldMk cId="2532353933" sldId="262"/>
            <ac:spMk id="13" creationId="{AB4F088A-608F-2DCA-B4EA-7CA1D2C3623E}"/>
          </ac:spMkLst>
        </pc:spChg>
        <pc:spChg chg="add mod">
          <ac:chgData name="Guangwei Zhang" userId="00c53528-d8f4-413e-b4b0-985264559294" providerId="ADAL" clId="{6B63CA2E-4DF7-9E4E-A2E7-266AEE04199A}" dt="2024-07-13T05:34:18.902" v="1436" actId="20577"/>
          <ac:spMkLst>
            <pc:docMk/>
            <pc:sldMk cId="2532353933" sldId="262"/>
            <ac:spMk id="14" creationId="{7E9215F0-965E-590B-5C5F-A65D590E620E}"/>
          </ac:spMkLst>
        </pc:spChg>
        <pc:spChg chg="add mod">
          <ac:chgData name="Guangwei Zhang" userId="00c53528-d8f4-413e-b4b0-985264559294" providerId="ADAL" clId="{6B63CA2E-4DF7-9E4E-A2E7-266AEE04199A}" dt="2024-07-13T05:34:20.604" v="1437" actId="20577"/>
          <ac:spMkLst>
            <pc:docMk/>
            <pc:sldMk cId="2532353933" sldId="262"/>
            <ac:spMk id="15" creationId="{5C0450E1-A7D5-CB4F-A405-626F39D7B16A}"/>
          </ac:spMkLst>
        </pc:spChg>
        <pc:spChg chg="add mod">
          <ac:chgData name="Guangwei Zhang" userId="00c53528-d8f4-413e-b4b0-985264559294" providerId="ADAL" clId="{6B63CA2E-4DF7-9E4E-A2E7-266AEE04199A}" dt="2024-07-13T05:35:28.792" v="1495" actId="20577"/>
          <ac:spMkLst>
            <pc:docMk/>
            <pc:sldMk cId="2532353933" sldId="262"/>
            <ac:spMk id="16" creationId="{4205BB9A-F348-F63B-050F-507858455B9A}"/>
          </ac:spMkLst>
        </pc:spChg>
        <pc:spChg chg="add mod">
          <ac:chgData name="Guangwei Zhang" userId="00c53528-d8f4-413e-b4b0-985264559294" providerId="ADAL" clId="{6B63CA2E-4DF7-9E4E-A2E7-266AEE04199A}" dt="2024-07-13T05:34:10.545" v="1432" actId="1076"/>
          <ac:spMkLst>
            <pc:docMk/>
            <pc:sldMk cId="2532353933" sldId="262"/>
            <ac:spMk id="17" creationId="{9B2BAAD0-456D-4FCE-6AFE-3A940EBE5186}"/>
          </ac:spMkLst>
        </pc:spChg>
        <pc:spChg chg="add mod">
          <ac:chgData name="Guangwei Zhang" userId="00c53528-d8f4-413e-b4b0-985264559294" providerId="ADAL" clId="{6B63CA2E-4DF7-9E4E-A2E7-266AEE04199A}" dt="2024-07-13T05:34:10.545" v="1432" actId="1076"/>
          <ac:spMkLst>
            <pc:docMk/>
            <pc:sldMk cId="2532353933" sldId="262"/>
            <ac:spMk id="18" creationId="{B05CA840-B313-3E74-5AEB-942BA948B730}"/>
          </ac:spMkLst>
        </pc:spChg>
        <pc:spChg chg="add mod">
          <ac:chgData name="Guangwei Zhang" userId="00c53528-d8f4-413e-b4b0-985264559294" providerId="ADAL" clId="{6B63CA2E-4DF7-9E4E-A2E7-266AEE04199A}" dt="2024-07-13T05:34:34.745" v="1440" actId="20577"/>
          <ac:spMkLst>
            <pc:docMk/>
            <pc:sldMk cId="2532353933" sldId="262"/>
            <ac:spMk id="19" creationId="{2603B27D-853D-EB4E-14F3-1BDC8CE499E3}"/>
          </ac:spMkLst>
        </pc:spChg>
        <pc:spChg chg="add mod">
          <ac:chgData name="Guangwei Zhang" userId="00c53528-d8f4-413e-b4b0-985264559294" providerId="ADAL" clId="{6B63CA2E-4DF7-9E4E-A2E7-266AEE04199A}" dt="2024-07-13T05:34:45.994" v="1442" actId="20577"/>
          <ac:spMkLst>
            <pc:docMk/>
            <pc:sldMk cId="2532353933" sldId="262"/>
            <ac:spMk id="20" creationId="{5F979F47-7D00-F743-B211-041FD812A085}"/>
          </ac:spMkLst>
        </pc:spChg>
        <pc:spChg chg="add mod">
          <ac:chgData name="Guangwei Zhang" userId="00c53528-d8f4-413e-b4b0-985264559294" providerId="ADAL" clId="{6B63CA2E-4DF7-9E4E-A2E7-266AEE04199A}" dt="2024-07-13T05:34:49.813" v="1444" actId="20577"/>
          <ac:spMkLst>
            <pc:docMk/>
            <pc:sldMk cId="2532353933" sldId="262"/>
            <ac:spMk id="21" creationId="{C13EBE0B-5ABB-9653-D980-9670655F8A7E}"/>
          </ac:spMkLst>
        </pc:spChg>
        <pc:spChg chg="add mod">
          <ac:chgData name="Guangwei Zhang" userId="00c53528-d8f4-413e-b4b0-985264559294" providerId="ADAL" clId="{6B63CA2E-4DF7-9E4E-A2E7-266AEE04199A}" dt="2024-07-13T05:34:54.326" v="1446" actId="20577"/>
          <ac:spMkLst>
            <pc:docMk/>
            <pc:sldMk cId="2532353933" sldId="262"/>
            <ac:spMk id="22" creationId="{4363ED40-4726-8951-CB98-7E6A259107F3}"/>
          </ac:spMkLst>
        </pc:spChg>
        <pc:spChg chg="add mod">
          <ac:chgData name="Guangwei Zhang" userId="00c53528-d8f4-413e-b4b0-985264559294" providerId="ADAL" clId="{6B63CA2E-4DF7-9E4E-A2E7-266AEE04199A}" dt="2024-07-13T05:34:58.350" v="1448" actId="20577"/>
          <ac:spMkLst>
            <pc:docMk/>
            <pc:sldMk cId="2532353933" sldId="262"/>
            <ac:spMk id="23" creationId="{B1CE6650-67E1-257D-C840-19E6558E7F0A}"/>
          </ac:spMkLst>
        </pc:spChg>
        <pc:spChg chg="add mod">
          <ac:chgData name="Guangwei Zhang" userId="00c53528-d8f4-413e-b4b0-985264559294" providerId="ADAL" clId="{6B63CA2E-4DF7-9E4E-A2E7-266AEE04199A}" dt="2024-07-13T05:35:05.044" v="1453" actId="20577"/>
          <ac:spMkLst>
            <pc:docMk/>
            <pc:sldMk cId="2532353933" sldId="262"/>
            <ac:spMk id="24" creationId="{BAC7B4EE-A1FE-9699-1002-0DFEA5AA1874}"/>
          </ac:spMkLst>
        </pc:spChg>
        <pc:spChg chg="add mod">
          <ac:chgData name="Guangwei Zhang" userId="00c53528-d8f4-413e-b4b0-985264559294" providerId="ADAL" clId="{6B63CA2E-4DF7-9E4E-A2E7-266AEE04199A}" dt="2024-07-13T05:35:55.269" v="1535" actId="20577"/>
          <ac:spMkLst>
            <pc:docMk/>
            <pc:sldMk cId="2532353933" sldId="262"/>
            <ac:spMk id="25" creationId="{3EFCE0D0-13FF-3468-366D-C7A57EA04964}"/>
          </ac:spMkLst>
        </pc:spChg>
        <pc:picChg chg="add mod">
          <ac:chgData name="Guangwei Zhang" userId="00c53528-d8f4-413e-b4b0-985264559294" providerId="ADAL" clId="{6B63CA2E-4DF7-9E4E-A2E7-266AEE04199A}" dt="2024-07-13T15:28:59.445" v="8646" actId="1076"/>
          <ac:picMkLst>
            <pc:docMk/>
            <pc:sldMk cId="2532353933" sldId="262"/>
            <ac:picMk id="28" creationId="{0240858D-541A-E92E-1E77-766FB38F5EDA}"/>
          </ac:picMkLst>
        </pc:picChg>
        <pc:cxnChg chg="add del mod">
          <ac:chgData name="Guangwei Zhang" userId="00c53528-d8f4-413e-b4b0-985264559294" providerId="ADAL" clId="{6B63CA2E-4DF7-9E4E-A2E7-266AEE04199A}" dt="2024-07-13T05:36:13.295" v="1537" actId="478"/>
          <ac:cxnSpMkLst>
            <pc:docMk/>
            <pc:sldMk cId="2532353933" sldId="262"/>
            <ac:cxnSpMk id="27" creationId="{7BDEB438-FB39-B2B2-C959-BB7AACB6BF47}"/>
          </ac:cxnSpMkLst>
        </pc:cxnChg>
      </pc:sldChg>
      <pc:sldChg chg="addSp delSp modSp new mod modNotesTx">
        <pc:chgData name="Guangwei Zhang" userId="00c53528-d8f4-413e-b4b0-985264559294" providerId="ADAL" clId="{6B63CA2E-4DF7-9E4E-A2E7-266AEE04199A}" dt="2024-07-13T06:06:08.621" v="2986" actId="20577"/>
        <pc:sldMkLst>
          <pc:docMk/>
          <pc:sldMk cId="1792475238" sldId="263"/>
        </pc:sldMkLst>
        <pc:spChg chg="mod">
          <ac:chgData name="Guangwei Zhang" userId="00c53528-d8f4-413e-b4b0-985264559294" providerId="ADAL" clId="{6B63CA2E-4DF7-9E4E-A2E7-266AEE04199A}" dt="2024-07-13T06:06:08.621" v="2986" actId="20577"/>
          <ac:spMkLst>
            <pc:docMk/>
            <pc:sldMk cId="1792475238" sldId="263"/>
            <ac:spMk id="3" creationId="{E28F814D-39F5-5AD5-A453-984626F9B45A}"/>
          </ac:spMkLst>
        </pc:spChg>
        <pc:spChg chg="add mod">
          <ac:chgData name="Guangwei Zhang" userId="00c53528-d8f4-413e-b4b0-985264559294" providerId="ADAL" clId="{6B63CA2E-4DF7-9E4E-A2E7-266AEE04199A}" dt="2024-07-13T05:46:39.112" v="1922" actId="1076"/>
          <ac:spMkLst>
            <pc:docMk/>
            <pc:sldMk cId="1792475238" sldId="263"/>
            <ac:spMk id="4" creationId="{E786CB66-2E0B-06A6-0618-5654644D4C52}"/>
          </ac:spMkLst>
        </pc:spChg>
        <pc:spChg chg="add del mod">
          <ac:chgData name="Guangwei Zhang" userId="00c53528-d8f4-413e-b4b0-985264559294" providerId="ADAL" clId="{6B63CA2E-4DF7-9E4E-A2E7-266AEE04199A}" dt="2024-07-13T05:43:46.591" v="1817" actId="478"/>
          <ac:spMkLst>
            <pc:docMk/>
            <pc:sldMk cId="1792475238" sldId="263"/>
            <ac:spMk id="5" creationId="{5F91C69D-A8CD-8AFA-05A4-01DF7613B40B}"/>
          </ac:spMkLst>
        </pc:spChg>
        <pc:spChg chg="add del mod">
          <ac:chgData name="Guangwei Zhang" userId="00c53528-d8f4-413e-b4b0-985264559294" providerId="ADAL" clId="{6B63CA2E-4DF7-9E4E-A2E7-266AEE04199A}" dt="2024-07-13T05:43:46.591" v="1817" actId="478"/>
          <ac:spMkLst>
            <pc:docMk/>
            <pc:sldMk cId="1792475238" sldId="263"/>
            <ac:spMk id="6" creationId="{7ABBC4D0-B7F8-2FD5-28BC-62A4C76B994C}"/>
          </ac:spMkLst>
        </pc:spChg>
        <pc:spChg chg="add del mod">
          <ac:chgData name="Guangwei Zhang" userId="00c53528-d8f4-413e-b4b0-985264559294" providerId="ADAL" clId="{6B63CA2E-4DF7-9E4E-A2E7-266AEE04199A}" dt="2024-07-13T05:43:46.591" v="1817" actId="478"/>
          <ac:spMkLst>
            <pc:docMk/>
            <pc:sldMk cId="1792475238" sldId="263"/>
            <ac:spMk id="7" creationId="{3875FF58-CDB8-5D57-C75A-856B64BDE6D2}"/>
          </ac:spMkLst>
        </pc:spChg>
        <pc:picChg chg="add mod">
          <ac:chgData name="Guangwei Zhang" userId="00c53528-d8f4-413e-b4b0-985264559294" providerId="ADAL" clId="{6B63CA2E-4DF7-9E4E-A2E7-266AEE04199A}" dt="2024-07-13T05:44:18.425" v="1821" actId="1076"/>
          <ac:picMkLst>
            <pc:docMk/>
            <pc:sldMk cId="1792475238" sldId="263"/>
            <ac:picMk id="8" creationId="{A63ED12D-31E8-45D8-9753-F9C36A651261}"/>
          </ac:picMkLst>
        </pc:picChg>
        <pc:picChg chg="add mod">
          <ac:chgData name="Guangwei Zhang" userId="00c53528-d8f4-413e-b4b0-985264559294" providerId="ADAL" clId="{6B63CA2E-4DF7-9E4E-A2E7-266AEE04199A}" dt="2024-07-13T05:43:51.741" v="1820" actId="1076"/>
          <ac:picMkLst>
            <pc:docMk/>
            <pc:sldMk cId="1792475238" sldId="263"/>
            <ac:picMk id="9" creationId="{957BF633-6E49-B9D2-67D0-51D6D8444124}"/>
          </ac:picMkLst>
        </pc:pic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269711149" sldId="263"/>
        </pc:sldMkLst>
      </pc:sldChg>
      <pc:sldChg chg="new del">
        <pc:chgData name="Guangwei Zhang" userId="00c53528-d8f4-413e-b4b0-985264559294" providerId="ADAL" clId="{6B63CA2E-4DF7-9E4E-A2E7-266AEE04199A}" dt="2024-07-13T05:44:21.675" v="1823" actId="2696"/>
        <pc:sldMkLst>
          <pc:docMk/>
          <pc:sldMk cId="419048702" sldId="264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845383957" sldId="264"/>
        </pc:sldMkLst>
      </pc:sldChg>
      <pc:sldChg chg="addSp delSp modSp add mod modAnim">
        <pc:chgData name="Guangwei Zhang" userId="00c53528-d8f4-413e-b4b0-985264559294" providerId="ADAL" clId="{6B63CA2E-4DF7-9E4E-A2E7-266AEE04199A}" dt="2024-07-13T06:06:06.382" v="2985" actId="20577"/>
        <pc:sldMkLst>
          <pc:docMk/>
          <pc:sldMk cId="4203425696" sldId="264"/>
        </pc:sldMkLst>
        <pc:spChg chg="mod">
          <ac:chgData name="Guangwei Zhang" userId="00c53528-d8f4-413e-b4b0-985264559294" providerId="ADAL" clId="{6B63CA2E-4DF7-9E4E-A2E7-266AEE04199A}" dt="2024-07-13T06:06:06.382" v="2985" actId="20577"/>
          <ac:spMkLst>
            <pc:docMk/>
            <pc:sldMk cId="4203425696" sldId="264"/>
            <ac:spMk id="3" creationId="{E28F814D-39F5-5AD5-A453-984626F9B45A}"/>
          </ac:spMkLst>
        </pc:spChg>
        <pc:spChg chg="del">
          <ac:chgData name="Guangwei Zhang" userId="00c53528-d8f4-413e-b4b0-985264559294" providerId="ADAL" clId="{6B63CA2E-4DF7-9E4E-A2E7-266AEE04199A}" dt="2024-07-13T05:44:25.577" v="1825" actId="478"/>
          <ac:spMkLst>
            <pc:docMk/>
            <pc:sldMk cId="4203425696" sldId="264"/>
            <ac:spMk id="4" creationId="{E786CB66-2E0B-06A6-0618-5654644D4C52}"/>
          </ac:spMkLst>
        </pc:spChg>
        <pc:spChg chg="add mod">
          <ac:chgData name="Guangwei Zhang" userId="00c53528-d8f4-413e-b4b0-985264559294" providerId="ADAL" clId="{6B63CA2E-4DF7-9E4E-A2E7-266AEE04199A}" dt="2024-07-13T05:44:35.732" v="1851" actId="20577"/>
          <ac:spMkLst>
            <pc:docMk/>
            <pc:sldMk cId="4203425696" sldId="264"/>
            <ac:spMk id="6" creationId="{CB4EEFCE-9E7B-1C33-B62A-1B4E34723A9F}"/>
          </ac:spMkLst>
        </pc:spChg>
        <pc:spChg chg="add mod">
          <ac:chgData name="Guangwei Zhang" userId="00c53528-d8f4-413e-b4b0-985264559294" providerId="ADAL" clId="{6B63CA2E-4DF7-9E4E-A2E7-266AEE04199A}" dt="2024-07-13T05:44:38.744" v="1852" actId="1076"/>
          <ac:spMkLst>
            <pc:docMk/>
            <pc:sldMk cId="4203425696" sldId="264"/>
            <ac:spMk id="10" creationId="{21C1078A-0530-44A6-1E4B-6606799FB1C7}"/>
          </ac:spMkLst>
        </pc:spChg>
        <pc:picChg chg="add mod">
          <ac:chgData name="Guangwei Zhang" userId="00c53528-d8f4-413e-b4b0-985264559294" providerId="ADAL" clId="{6B63CA2E-4DF7-9E4E-A2E7-266AEE04199A}" dt="2024-07-13T05:44:57.948" v="1856" actId="1076"/>
          <ac:picMkLst>
            <pc:docMk/>
            <pc:sldMk cId="4203425696" sldId="264"/>
            <ac:picMk id="7" creationId="{18548A2D-3365-5A8E-5D8C-6E3B618E0D0D}"/>
          </ac:picMkLst>
        </pc:picChg>
        <pc:picChg chg="del">
          <ac:chgData name="Guangwei Zhang" userId="00c53528-d8f4-413e-b4b0-985264559294" providerId="ADAL" clId="{6B63CA2E-4DF7-9E4E-A2E7-266AEE04199A}" dt="2024-07-13T05:44:25.577" v="1825" actId="478"/>
          <ac:picMkLst>
            <pc:docMk/>
            <pc:sldMk cId="4203425696" sldId="264"/>
            <ac:picMk id="8" creationId="{A63ED12D-31E8-45D8-9753-F9C36A651261}"/>
          </ac:picMkLst>
        </pc:picChg>
        <pc:picChg chg="del">
          <ac:chgData name="Guangwei Zhang" userId="00c53528-d8f4-413e-b4b0-985264559294" providerId="ADAL" clId="{6B63CA2E-4DF7-9E4E-A2E7-266AEE04199A}" dt="2024-07-13T05:44:27.337" v="1826" actId="478"/>
          <ac:picMkLst>
            <pc:docMk/>
            <pc:sldMk cId="4203425696" sldId="264"/>
            <ac:picMk id="9" creationId="{957BF633-6E49-B9D2-67D0-51D6D8444124}"/>
          </ac:picMkLst>
        </pc:picChg>
        <pc:picChg chg="add mod">
          <ac:chgData name="Guangwei Zhang" userId="00c53528-d8f4-413e-b4b0-985264559294" providerId="ADAL" clId="{6B63CA2E-4DF7-9E4E-A2E7-266AEE04199A}" dt="2024-07-13T05:45:11.762" v="1861" actId="1076"/>
          <ac:picMkLst>
            <pc:docMk/>
            <pc:sldMk cId="4203425696" sldId="264"/>
            <ac:picMk id="11" creationId="{315F9D28-4F99-0766-60EB-53FA560874DF}"/>
          </ac:picMkLst>
        </pc:picChg>
        <pc:picChg chg="add mod">
          <ac:chgData name="Guangwei Zhang" userId="00c53528-d8f4-413e-b4b0-985264559294" providerId="ADAL" clId="{6B63CA2E-4DF7-9E4E-A2E7-266AEE04199A}" dt="2024-07-13T05:45:22.884" v="1864" actId="1076"/>
          <ac:picMkLst>
            <pc:docMk/>
            <pc:sldMk cId="4203425696" sldId="264"/>
            <ac:picMk id="12" creationId="{8A1D5DB6-64DC-48DD-2088-3EBC306AD7C8}"/>
          </ac:picMkLst>
        </pc:picChg>
        <pc:picChg chg="add mod">
          <ac:chgData name="Guangwei Zhang" userId="00c53528-d8f4-413e-b4b0-985264559294" providerId="ADAL" clId="{6B63CA2E-4DF7-9E4E-A2E7-266AEE04199A}" dt="2024-07-13T05:45:30.883" v="1867" actId="1076"/>
          <ac:picMkLst>
            <pc:docMk/>
            <pc:sldMk cId="4203425696" sldId="264"/>
            <ac:picMk id="13" creationId="{9B92335E-874E-EA8D-F7B3-D169F688F5CF}"/>
          </ac:picMkLst>
        </pc:picChg>
      </pc:sldChg>
      <pc:sldChg chg="addSp delSp modSp add mod modAnim">
        <pc:chgData name="Guangwei Zhang" userId="00c53528-d8f4-413e-b4b0-985264559294" providerId="ADAL" clId="{6B63CA2E-4DF7-9E4E-A2E7-266AEE04199A}" dt="2024-07-13T06:06:04.191" v="2984" actId="20577"/>
        <pc:sldMkLst>
          <pc:docMk/>
          <pc:sldMk cId="881000682" sldId="265"/>
        </pc:sldMkLst>
        <pc:spChg chg="mod">
          <ac:chgData name="Guangwei Zhang" userId="00c53528-d8f4-413e-b4b0-985264559294" providerId="ADAL" clId="{6B63CA2E-4DF7-9E4E-A2E7-266AEE04199A}" dt="2024-07-13T06:06:04.191" v="2984" actId="20577"/>
          <ac:spMkLst>
            <pc:docMk/>
            <pc:sldMk cId="881000682" sldId="265"/>
            <ac:spMk id="3" creationId="{E28F814D-39F5-5AD5-A453-984626F9B45A}"/>
          </ac:spMkLst>
        </pc:spChg>
        <pc:picChg chg="add mod">
          <ac:chgData name="Guangwei Zhang" userId="00c53528-d8f4-413e-b4b0-985264559294" providerId="ADAL" clId="{6B63CA2E-4DF7-9E4E-A2E7-266AEE04199A}" dt="2024-07-13T05:45:51.159" v="1875" actId="1076"/>
          <ac:picMkLst>
            <pc:docMk/>
            <pc:sldMk cId="881000682" sldId="265"/>
            <ac:picMk id="4" creationId="{7BF50A95-E7BD-CCE8-2AB7-E5C9B299A8CB}"/>
          </ac:picMkLst>
        </pc:picChg>
        <pc:picChg chg="add mod">
          <ac:chgData name="Guangwei Zhang" userId="00c53528-d8f4-413e-b4b0-985264559294" providerId="ADAL" clId="{6B63CA2E-4DF7-9E4E-A2E7-266AEE04199A}" dt="2024-07-13T05:46:03.453" v="1878" actId="1076"/>
          <ac:picMkLst>
            <pc:docMk/>
            <pc:sldMk cId="881000682" sldId="265"/>
            <ac:picMk id="5" creationId="{8AC72E9A-3EA2-523D-23BB-45DD0782151B}"/>
          </ac:picMkLst>
        </pc:picChg>
        <pc:picChg chg="del">
          <ac:chgData name="Guangwei Zhang" userId="00c53528-d8f4-413e-b4b0-985264559294" providerId="ADAL" clId="{6B63CA2E-4DF7-9E4E-A2E7-266AEE04199A}" dt="2024-07-13T05:45:44.612" v="1871" actId="478"/>
          <ac:picMkLst>
            <pc:docMk/>
            <pc:sldMk cId="881000682" sldId="265"/>
            <ac:picMk id="7" creationId="{18548A2D-3365-5A8E-5D8C-6E3B618E0D0D}"/>
          </ac:picMkLst>
        </pc:pic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927714368" sldId="265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1949006320" sldId="266"/>
        </pc:sldMkLst>
      </pc:sldChg>
      <pc:sldChg chg="addSp modSp new mod">
        <pc:chgData name="Guangwei Zhang" userId="00c53528-d8f4-413e-b4b0-985264559294" providerId="ADAL" clId="{6B63CA2E-4DF7-9E4E-A2E7-266AEE04199A}" dt="2024-07-13T06:06:00.416" v="2983" actId="20577"/>
        <pc:sldMkLst>
          <pc:docMk/>
          <pc:sldMk cId="3338612463" sldId="266"/>
        </pc:sldMkLst>
        <pc:spChg chg="mod">
          <ac:chgData name="Guangwei Zhang" userId="00c53528-d8f4-413e-b4b0-985264559294" providerId="ADAL" clId="{6B63CA2E-4DF7-9E4E-A2E7-266AEE04199A}" dt="2024-07-13T06:06:00.416" v="2983" actId="20577"/>
          <ac:spMkLst>
            <pc:docMk/>
            <pc:sldMk cId="3338612463" sldId="266"/>
            <ac:spMk id="3" creationId="{487411D4-D82C-50B5-2F52-FE1D5D3C683F}"/>
          </ac:spMkLst>
        </pc:spChg>
        <pc:spChg chg="add mod">
          <ac:chgData name="Guangwei Zhang" userId="00c53528-d8f4-413e-b4b0-985264559294" providerId="ADAL" clId="{6B63CA2E-4DF7-9E4E-A2E7-266AEE04199A}" dt="2024-07-13T05:48:09.726" v="1952" actId="12"/>
          <ac:spMkLst>
            <pc:docMk/>
            <pc:sldMk cId="3338612463" sldId="266"/>
            <ac:spMk id="5" creationId="{A1EDB6D9-F0B0-355B-15FF-C21E2BF6A57A}"/>
          </ac:spMkLst>
        </pc:spChg>
        <pc:spChg chg="add mod">
          <ac:chgData name="Guangwei Zhang" userId="00c53528-d8f4-413e-b4b0-985264559294" providerId="ADAL" clId="{6B63CA2E-4DF7-9E4E-A2E7-266AEE04199A}" dt="2024-07-13T05:48:23.791" v="1960" actId="1076"/>
          <ac:spMkLst>
            <pc:docMk/>
            <pc:sldMk cId="3338612463" sldId="266"/>
            <ac:spMk id="7" creationId="{9C14D50A-38A8-6F9A-B62B-6BFD74FC91B8}"/>
          </ac:spMkLst>
        </pc:spChg>
        <pc:spChg chg="add mod">
          <ac:chgData name="Guangwei Zhang" userId="00c53528-d8f4-413e-b4b0-985264559294" providerId="ADAL" clId="{6B63CA2E-4DF7-9E4E-A2E7-266AEE04199A}" dt="2024-07-13T05:48:30.114" v="1965" actId="20577"/>
          <ac:spMkLst>
            <pc:docMk/>
            <pc:sldMk cId="3338612463" sldId="266"/>
            <ac:spMk id="8" creationId="{310F329E-D506-7FA2-638B-F4A21667F451}"/>
          </ac:spMkLst>
        </pc:spChg>
        <pc:spChg chg="add mod">
          <ac:chgData name="Guangwei Zhang" userId="00c53528-d8f4-413e-b4b0-985264559294" providerId="ADAL" clId="{6B63CA2E-4DF7-9E4E-A2E7-266AEE04199A}" dt="2024-07-13T05:49:21.152" v="2072" actId="14100"/>
          <ac:spMkLst>
            <pc:docMk/>
            <pc:sldMk cId="3338612463" sldId="266"/>
            <ac:spMk id="10" creationId="{A16098AD-BC85-FA66-3057-E0D4FD3276FB}"/>
          </ac:spMkLst>
        </pc:spChg>
        <pc:picChg chg="add mod">
          <ac:chgData name="Guangwei Zhang" userId="00c53528-d8f4-413e-b4b0-985264559294" providerId="ADAL" clId="{6B63CA2E-4DF7-9E4E-A2E7-266AEE04199A}" dt="2024-07-13T05:47:56.882" v="1950" actId="1076"/>
          <ac:picMkLst>
            <pc:docMk/>
            <pc:sldMk cId="3338612463" sldId="266"/>
            <ac:picMk id="6" creationId="{8B0E98AA-C81F-51D9-ECCC-A753A2671515}"/>
          </ac:picMkLst>
        </pc:picChg>
        <pc:picChg chg="add mod">
          <ac:chgData name="Guangwei Zhang" userId="00c53528-d8f4-413e-b4b0-985264559294" providerId="ADAL" clId="{6B63CA2E-4DF7-9E4E-A2E7-266AEE04199A}" dt="2024-07-13T05:48:26.450" v="1963" actId="571"/>
          <ac:picMkLst>
            <pc:docMk/>
            <pc:sldMk cId="3338612463" sldId="266"/>
            <ac:picMk id="9" creationId="{FEE400BA-52E1-A31D-297F-A3E3DD263340}"/>
          </ac:picMkLst>
        </pc:pic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7152978" sldId="267"/>
        </pc:sldMkLst>
      </pc:sldChg>
      <pc:sldChg chg="addSp modSp new mod">
        <pc:chgData name="Guangwei Zhang" userId="00c53528-d8f4-413e-b4b0-985264559294" providerId="ADAL" clId="{6B63CA2E-4DF7-9E4E-A2E7-266AEE04199A}" dt="2024-07-13T05:59:52.973" v="2689" actId="20577"/>
        <pc:sldMkLst>
          <pc:docMk/>
          <pc:sldMk cId="178730727" sldId="267"/>
        </pc:sldMkLst>
        <pc:spChg chg="mod">
          <ac:chgData name="Guangwei Zhang" userId="00c53528-d8f4-413e-b4b0-985264559294" providerId="ADAL" clId="{6B63CA2E-4DF7-9E4E-A2E7-266AEE04199A}" dt="2024-07-13T05:52:33.595" v="2156" actId="20577"/>
          <ac:spMkLst>
            <pc:docMk/>
            <pc:sldMk cId="178730727" sldId="267"/>
            <ac:spMk id="3" creationId="{BA953ACC-5F01-8056-45BC-D77966CC9FA8}"/>
          </ac:spMkLst>
        </pc:spChg>
        <pc:spChg chg="add mod">
          <ac:chgData name="Guangwei Zhang" userId="00c53528-d8f4-413e-b4b0-985264559294" providerId="ADAL" clId="{6B63CA2E-4DF7-9E4E-A2E7-266AEE04199A}" dt="2024-07-13T05:53:07.364" v="2207" actId="2711"/>
          <ac:spMkLst>
            <pc:docMk/>
            <pc:sldMk cId="178730727" sldId="267"/>
            <ac:spMk id="4" creationId="{4AF7C5FA-F01A-509F-8033-9777C30EAC76}"/>
          </ac:spMkLst>
        </pc:spChg>
        <pc:spChg chg="add mod">
          <ac:chgData name="Guangwei Zhang" userId="00c53528-d8f4-413e-b4b0-985264559294" providerId="ADAL" clId="{6B63CA2E-4DF7-9E4E-A2E7-266AEE04199A}" dt="2024-07-13T05:55:04.626" v="2209" actId="1076"/>
          <ac:spMkLst>
            <pc:docMk/>
            <pc:sldMk cId="178730727" sldId="267"/>
            <ac:spMk id="5" creationId="{5A98CDE7-ED4D-8CE8-CF4E-E27B24D409D5}"/>
          </ac:spMkLst>
        </pc:spChg>
        <pc:spChg chg="add mod">
          <ac:chgData name="Guangwei Zhang" userId="00c53528-d8f4-413e-b4b0-985264559294" providerId="ADAL" clId="{6B63CA2E-4DF7-9E4E-A2E7-266AEE04199A}" dt="2024-07-13T05:55:04.626" v="2209" actId="1076"/>
          <ac:spMkLst>
            <pc:docMk/>
            <pc:sldMk cId="178730727" sldId="267"/>
            <ac:spMk id="7" creationId="{BCD39DAA-156F-208A-63EA-9AD9ADD8EB20}"/>
          </ac:spMkLst>
        </pc:spChg>
        <pc:spChg chg="add mod">
          <ac:chgData name="Guangwei Zhang" userId="00c53528-d8f4-413e-b4b0-985264559294" providerId="ADAL" clId="{6B63CA2E-4DF7-9E4E-A2E7-266AEE04199A}" dt="2024-07-13T05:59:52.973" v="2689" actId="20577"/>
          <ac:spMkLst>
            <pc:docMk/>
            <pc:sldMk cId="178730727" sldId="267"/>
            <ac:spMk id="8" creationId="{798C6FCC-C05A-235F-CA9A-775D08D21ECE}"/>
          </ac:spMkLst>
        </pc:spChg>
        <pc:cxnChg chg="add mod">
          <ac:chgData name="Guangwei Zhang" userId="00c53528-d8f4-413e-b4b0-985264559294" providerId="ADAL" clId="{6B63CA2E-4DF7-9E4E-A2E7-266AEE04199A}" dt="2024-07-13T05:55:04.626" v="2209" actId="1076"/>
          <ac:cxnSpMkLst>
            <pc:docMk/>
            <pc:sldMk cId="178730727" sldId="267"/>
            <ac:cxnSpMk id="6" creationId="{AFA9745A-231C-A2D5-C4B5-1EAB312E9429}"/>
          </ac:cxnSpMkLst>
        </pc:cxnChg>
      </pc:sldChg>
      <pc:sldChg chg="addSp modSp new mod">
        <pc:chgData name="Guangwei Zhang" userId="00c53528-d8f4-413e-b4b0-985264559294" providerId="ADAL" clId="{6B63CA2E-4DF7-9E4E-A2E7-266AEE04199A}" dt="2024-07-13T06:02:06.494" v="2961" actId="1076"/>
        <pc:sldMkLst>
          <pc:docMk/>
          <pc:sldMk cId="562333535" sldId="268"/>
        </pc:sldMkLst>
        <pc:spChg chg="mod">
          <ac:chgData name="Guangwei Zhang" userId="00c53528-d8f4-413e-b4b0-985264559294" providerId="ADAL" clId="{6B63CA2E-4DF7-9E4E-A2E7-266AEE04199A}" dt="2024-07-13T06:00:13.229" v="2728" actId="20577"/>
          <ac:spMkLst>
            <pc:docMk/>
            <pc:sldMk cId="562333535" sldId="268"/>
            <ac:spMk id="3" creationId="{3F2A1509-4967-B57E-CB5E-DA4095FFFEF1}"/>
          </ac:spMkLst>
        </pc:spChg>
        <pc:spChg chg="add mod">
          <ac:chgData name="Guangwei Zhang" userId="00c53528-d8f4-413e-b4b0-985264559294" providerId="ADAL" clId="{6B63CA2E-4DF7-9E4E-A2E7-266AEE04199A}" dt="2024-07-13T06:02:06.494" v="2961" actId="1076"/>
          <ac:spMkLst>
            <pc:docMk/>
            <pc:sldMk cId="562333535" sldId="268"/>
            <ac:spMk id="4" creationId="{D9EF382B-9ED2-A9A5-719C-ED42E7C4C124}"/>
          </ac:spMkLst>
        </pc:sp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105758318" sldId="268"/>
        </pc:sldMkLst>
      </pc:sldChg>
      <pc:sldChg chg="addSp delSp modSp new mod modAnim">
        <pc:chgData name="Guangwei Zhang" userId="00c53528-d8f4-413e-b4b0-985264559294" providerId="ADAL" clId="{6B63CA2E-4DF7-9E4E-A2E7-266AEE04199A}" dt="2024-07-13T15:29:10.468" v="8649" actId="1076"/>
        <pc:sldMkLst>
          <pc:docMk/>
          <pc:sldMk cId="639895602" sldId="269"/>
        </pc:sldMkLst>
        <pc:spChg chg="mod">
          <ac:chgData name="Guangwei Zhang" userId="00c53528-d8f4-413e-b4b0-985264559294" providerId="ADAL" clId="{6B63CA2E-4DF7-9E4E-A2E7-266AEE04199A}" dt="2024-07-13T06:57:05.569" v="3248" actId="20577"/>
          <ac:spMkLst>
            <pc:docMk/>
            <pc:sldMk cId="639895602" sldId="269"/>
            <ac:spMk id="3" creationId="{AACD0D63-B0AB-C32D-B160-0F5DFA69EDE7}"/>
          </ac:spMkLst>
        </pc:spChg>
        <pc:spChg chg="add mod">
          <ac:chgData name="Guangwei Zhang" userId="00c53528-d8f4-413e-b4b0-985264559294" providerId="ADAL" clId="{6B63CA2E-4DF7-9E4E-A2E7-266AEE04199A}" dt="2024-07-13T06:33:05.678" v="3149" actId="1076"/>
          <ac:spMkLst>
            <pc:docMk/>
            <pc:sldMk cId="639895602" sldId="269"/>
            <ac:spMk id="9" creationId="{5926594F-6A3E-188F-4763-CCC917C303BA}"/>
          </ac:spMkLst>
        </pc:spChg>
        <pc:spChg chg="add mod">
          <ac:chgData name="Guangwei Zhang" userId="00c53528-d8f4-413e-b4b0-985264559294" providerId="ADAL" clId="{6B63CA2E-4DF7-9E4E-A2E7-266AEE04199A}" dt="2024-07-13T06:55:58.804" v="3242" actId="1076"/>
          <ac:spMkLst>
            <pc:docMk/>
            <pc:sldMk cId="639895602" sldId="269"/>
            <ac:spMk id="12" creationId="{E04B666B-1F8A-1582-BA39-6BC22FB1E711}"/>
          </ac:spMkLst>
        </pc:spChg>
        <pc:spChg chg="add del mod">
          <ac:chgData name="Guangwei Zhang" userId="00c53528-d8f4-413e-b4b0-985264559294" providerId="ADAL" clId="{6B63CA2E-4DF7-9E4E-A2E7-266AEE04199A}" dt="2024-07-13T06:31:26.693" v="3124" actId="478"/>
          <ac:spMkLst>
            <pc:docMk/>
            <pc:sldMk cId="639895602" sldId="269"/>
            <ac:spMk id="35" creationId="{1BC29464-01A7-8125-5253-8797A92C3DBC}"/>
          </ac:spMkLst>
        </pc:spChg>
        <pc:spChg chg="add del mod">
          <ac:chgData name="Guangwei Zhang" userId="00c53528-d8f4-413e-b4b0-985264559294" providerId="ADAL" clId="{6B63CA2E-4DF7-9E4E-A2E7-266AEE04199A}" dt="2024-07-13T06:51:22.919" v="3190" actId="478"/>
          <ac:spMkLst>
            <pc:docMk/>
            <pc:sldMk cId="639895602" sldId="269"/>
            <ac:spMk id="53" creationId="{836CB9EF-E9ED-74B8-E907-A92F97B37463}"/>
          </ac:spMkLst>
        </pc:spChg>
        <pc:spChg chg="add del">
          <ac:chgData name="Guangwei Zhang" userId="00c53528-d8f4-413e-b4b0-985264559294" providerId="ADAL" clId="{6B63CA2E-4DF7-9E4E-A2E7-266AEE04199A}" dt="2024-07-13T06:31:56.801" v="3131" actId="478"/>
          <ac:spMkLst>
            <pc:docMk/>
            <pc:sldMk cId="639895602" sldId="269"/>
            <ac:spMk id="54" creationId="{AF8010CD-283C-0501-1321-EC33EA497466}"/>
          </ac:spMkLst>
        </pc:spChg>
        <pc:spChg chg="add del">
          <ac:chgData name="Guangwei Zhang" userId="00c53528-d8f4-413e-b4b0-985264559294" providerId="ADAL" clId="{6B63CA2E-4DF7-9E4E-A2E7-266AEE04199A}" dt="2024-07-13T06:32:03.535" v="3133" actId="478"/>
          <ac:spMkLst>
            <pc:docMk/>
            <pc:sldMk cId="639895602" sldId="269"/>
            <ac:spMk id="55" creationId="{6C121C27-747C-A78D-3E5C-2ADD6FE49C63}"/>
          </ac:spMkLst>
        </pc:spChg>
        <pc:spChg chg="add del">
          <ac:chgData name="Guangwei Zhang" userId="00c53528-d8f4-413e-b4b0-985264559294" providerId="ADAL" clId="{6B63CA2E-4DF7-9E4E-A2E7-266AEE04199A}" dt="2024-07-13T06:32:09.696" v="3135" actId="478"/>
          <ac:spMkLst>
            <pc:docMk/>
            <pc:sldMk cId="639895602" sldId="269"/>
            <ac:spMk id="56" creationId="{CE6EA1EB-452A-03C8-CA72-CC7791D1EEFB}"/>
          </ac:spMkLst>
        </pc:spChg>
        <pc:spChg chg="add del mod">
          <ac:chgData name="Guangwei Zhang" userId="00c53528-d8f4-413e-b4b0-985264559294" providerId="ADAL" clId="{6B63CA2E-4DF7-9E4E-A2E7-266AEE04199A}" dt="2024-07-13T06:52:40.251" v="3208" actId="1076"/>
          <ac:spMkLst>
            <pc:docMk/>
            <pc:sldMk cId="639895602" sldId="269"/>
            <ac:spMk id="57" creationId="{89492A57-4FD0-E158-075A-9B674CFB58D9}"/>
          </ac:spMkLst>
        </pc:spChg>
        <pc:spChg chg="add mod">
          <ac:chgData name="Guangwei Zhang" userId="00c53528-d8f4-413e-b4b0-985264559294" providerId="ADAL" clId="{6B63CA2E-4DF7-9E4E-A2E7-266AEE04199A}" dt="2024-07-13T06:52:40.251" v="3208" actId="1076"/>
          <ac:spMkLst>
            <pc:docMk/>
            <pc:sldMk cId="639895602" sldId="269"/>
            <ac:spMk id="58" creationId="{312DF02B-D82A-9F15-5F88-569652F91E93}"/>
          </ac:spMkLst>
        </pc:spChg>
        <pc:spChg chg="add mod">
          <ac:chgData name="Guangwei Zhang" userId="00c53528-d8f4-413e-b4b0-985264559294" providerId="ADAL" clId="{6B63CA2E-4DF7-9E4E-A2E7-266AEE04199A}" dt="2024-07-13T12:52:48.392" v="4827" actId="108"/>
          <ac:spMkLst>
            <pc:docMk/>
            <pc:sldMk cId="639895602" sldId="269"/>
            <ac:spMk id="75" creationId="{7635DBDA-2F36-77B3-307F-C21DF5048D72}"/>
          </ac:spMkLst>
        </pc:spChg>
        <pc:spChg chg="add mod">
          <ac:chgData name="Guangwei Zhang" userId="00c53528-d8f4-413e-b4b0-985264559294" providerId="ADAL" clId="{6B63CA2E-4DF7-9E4E-A2E7-266AEE04199A}" dt="2024-07-13T12:52:45.195" v="4826" actId="208"/>
          <ac:spMkLst>
            <pc:docMk/>
            <pc:sldMk cId="639895602" sldId="269"/>
            <ac:spMk id="76" creationId="{B90A6961-A644-1293-9F31-F94E13107EDA}"/>
          </ac:spMkLst>
        </pc:spChg>
        <pc:spChg chg="add del mod">
          <ac:chgData name="Guangwei Zhang" userId="00c53528-d8f4-413e-b4b0-985264559294" providerId="ADAL" clId="{6B63CA2E-4DF7-9E4E-A2E7-266AEE04199A}" dt="2024-07-13T06:33:24.894" v="3155" actId="478"/>
          <ac:spMkLst>
            <pc:docMk/>
            <pc:sldMk cId="639895602" sldId="269"/>
            <ac:spMk id="77" creationId="{E96233B7-995A-5788-59A9-EFDC59B2F87B}"/>
          </ac:spMkLst>
        </pc:spChg>
        <pc:spChg chg="add mod">
          <ac:chgData name="Guangwei Zhang" userId="00c53528-d8f4-413e-b4b0-985264559294" providerId="ADAL" clId="{6B63CA2E-4DF7-9E4E-A2E7-266AEE04199A}" dt="2024-07-13T06:33:35.883" v="3158" actId="571"/>
          <ac:spMkLst>
            <pc:docMk/>
            <pc:sldMk cId="639895602" sldId="269"/>
            <ac:spMk id="78" creationId="{0C8DE8B7-0D51-0F76-BB55-03DC1F7E61D0}"/>
          </ac:spMkLst>
        </pc:spChg>
        <pc:spChg chg="add mod">
          <ac:chgData name="Guangwei Zhang" userId="00c53528-d8f4-413e-b4b0-985264559294" providerId="ADAL" clId="{6B63CA2E-4DF7-9E4E-A2E7-266AEE04199A}" dt="2024-07-13T06:33:35.883" v="3158" actId="571"/>
          <ac:spMkLst>
            <pc:docMk/>
            <pc:sldMk cId="639895602" sldId="269"/>
            <ac:spMk id="104" creationId="{F755BF89-4CB7-9F86-91C7-36D1A6F69973}"/>
          </ac:spMkLst>
        </pc:spChg>
        <pc:spChg chg="add mod">
          <ac:chgData name="Guangwei Zhang" userId="00c53528-d8f4-413e-b4b0-985264559294" providerId="ADAL" clId="{6B63CA2E-4DF7-9E4E-A2E7-266AEE04199A}" dt="2024-07-13T06:33:35.883" v="3158" actId="571"/>
          <ac:spMkLst>
            <pc:docMk/>
            <pc:sldMk cId="639895602" sldId="269"/>
            <ac:spMk id="105" creationId="{B253FFCD-DE33-5849-67DE-06BB6366B8B3}"/>
          </ac:spMkLst>
        </pc:spChg>
        <pc:spChg chg="add mod">
          <ac:chgData name="Guangwei Zhang" userId="00c53528-d8f4-413e-b4b0-985264559294" providerId="ADAL" clId="{6B63CA2E-4DF7-9E4E-A2E7-266AEE04199A}" dt="2024-07-13T06:33:35.883" v="3158" actId="571"/>
          <ac:spMkLst>
            <pc:docMk/>
            <pc:sldMk cId="639895602" sldId="269"/>
            <ac:spMk id="106" creationId="{BD4D20DD-698D-655D-4DD1-216B7BD9A8D9}"/>
          </ac:spMkLst>
        </pc:spChg>
        <pc:spChg chg="add mod">
          <ac:chgData name="Guangwei Zhang" userId="00c53528-d8f4-413e-b4b0-985264559294" providerId="ADAL" clId="{6B63CA2E-4DF7-9E4E-A2E7-266AEE04199A}" dt="2024-07-13T06:51:39.800" v="3197" actId="1076"/>
          <ac:spMkLst>
            <pc:docMk/>
            <pc:sldMk cId="639895602" sldId="269"/>
            <ac:spMk id="124" creationId="{2D07CF2B-D628-9DAC-5855-28ACBD53D7F0}"/>
          </ac:spMkLst>
        </pc:spChg>
        <pc:spChg chg="add mod">
          <ac:chgData name="Guangwei Zhang" userId="00c53528-d8f4-413e-b4b0-985264559294" providerId="ADAL" clId="{6B63CA2E-4DF7-9E4E-A2E7-266AEE04199A}" dt="2024-07-13T06:54:22.030" v="3215" actId="1076"/>
          <ac:spMkLst>
            <pc:docMk/>
            <pc:sldMk cId="639895602" sldId="269"/>
            <ac:spMk id="125" creationId="{9679B366-CD60-0A1A-2522-9CE6EA379BDA}"/>
          </ac:spMkLst>
        </pc:spChg>
        <pc:spChg chg="add mod">
          <ac:chgData name="Guangwei Zhang" userId="00c53528-d8f4-413e-b4b0-985264559294" providerId="ADAL" clId="{6B63CA2E-4DF7-9E4E-A2E7-266AEE04199A}" dt="2024-07-13T06:56:01.537" v="3243" actId="1076"/>
          <ac:spMkLst>
            <pc:docMk/>
            <pc:sldMk cId="639895602" sldId="269"/>
            <ac:spMk id="126" creationId="{EF291F1A-4F3A-6DC1-59D4-462425BA4C83}"/>
          </ac:spMkLst>
        </pc:spChg>
        <pc:spChg chg="add mod">
          <ac:chgData name="Guangwei Zhang" userId="00c53528-d8f4-413e-b4b0-985264559294" providerId="ADAL" clId="{6B63CA2E-4DF7-9E4E-A2E7-266AEE04199A}" dt="2024-07-13T08:03:30.623" v="3712" actId="1076"/>
          <ac:spMkLst>
            <pc:docMk/>
            <pc:sldMk cId="639895602" sldId="269"/>
            <ac:spMk id="129" creationId="{9DE02CDE-EDE6-B817-29BA-CF1DBF1D5FEF}"/>
          </ac:spMkLst>
        </pc:spChg>
        <pc:spChg chg="add mod">
          <ac:chgData name="Guangwei Zhang" userId="00c53528-d8f4-413e-b4b0-985264559294" providerId="ADAL" clId="{6B63CA2E-4DF7-9E4E-A2E7-266AEE04199A}" dt="2024-07-13T12:52:59.434" v="4830" actId="207"/>
          <ac:spMkLst>
            <pc:docMk/>
            <pc:sldMk cId="639895602" sldId="269"/>
            <ac:spMk id="130" creationId="{4B29A1A5-2FCF-0042-D220-BBB61B69A558}"/>
          </ac:spMkLst>
        </pc:spChg>
        <pc:spChg chg="add mod">
          <ac:chgData name="Guangwei Zhang" userId="00c53528-d8f4-413e-b4b0-985264559294" providerId="ADAL" clId="{6B63CA2E-4DF7-9E4E-A2E7-266AEE04199A}" dt="2024-07-13T12:53:04.415" v="4832" actId="14100"/>
          <ac:spMkLst>
            <pc:docMk/>
            <pc:sldMk cId="639895602" sldId="269"/>
            <ac:spMk id="131" creationId="{EF09B00D-DE23-9DAC-38B7-0A4DF716CC54}"/>
          </ac:spMkLst>
        </pc:spChg>
        <pc:grpChg chg="add mod">
          <ac:chgData name="Guangwei Zhang" userId="00c53528-d8f4-413e-b4b0-985264559294" providerId="ADAL" clId="{6B63CA2E-4DF7-9E4E-A2E7-266AEE04199A}" dt="2024-07-13T06:28:24.766" v="3071" actId="164"/>
          <ac:grpSpMkLst>
            <pc:docMk/>
            <pc:sldMk cId="639895602" sldId="269"/>
            <ac:grpSpMk id="20" creationId="{278A1A03-4DF7-DDF9-0B70-FE3F30F2EFBC}"/>
          </ac:grpSpMkLst>
        </pc:grpChg>
        <pc:grpChg chg="add mod">
          <ac:chgData name="Guangwei Zhang" userId="00c53528-d8f4-413e-b4b0-985264559294" providerId="ADAL" clId="{6B63CA2E-4DF7-9E4E-A2E7-266AEE04199A}" dt="2024-07-13T06:28:24.766" v="3071" actId="164"/>
          <ac:grpSpMkLst>
            <pc:docMk/>
            <pc:sldMk cId="639895602" sldId="269"/>
            <ac:grpSpMk id="21" creationId="{20081F91-F7AE-1972-2922-F4CD83FC471A}"/>
          </ac:grpSpMkLst>
        </pc:grpChg>
        <pc:grpChg chg="add mod">
          <ac:chgData name="Guangwei Zhang" userId="00c53528-d8f4-413e-b4b0-985264559294" providerId="ADAL" clId="{6B63CA2E-4DF7-9E4E-A2E7-266AEE04199A}" dt="2024-07-13T06:52:40.251" v="3208" actId="1076"/>
          <ac:grpSpMkLst>
            <pc:docMk/>
            <pc:sldMk cId="639895602" sldId="269"/>
            <ac:grpSpMk id="24" creationId="{527A2E8B-9554-84A8-28E7-A1B25FA9AD9D}"/>
          </ac:grpSpMkLst>
        </pc:grpChg>
        <pc:grpChg chg="add del mod">
          <ac:chgData name="Guangwei Zhang" userId="00c53528-d8f4-413e-b4b0-985264559294" providerId="ADAL" clId="{6B63CA2E-4DF7-9E4E-A2E7-266AEE04199A}" dt="2024-07-13T06:30:51.506" v="3110" actId="478"/>
          <ac:grpSpMkLst>
            <pc:docMk/>
            <pc:sldMk cId="639895602" sldId="269"/>
            <ac:grpSpMk id="27" creationId="{85087957-17E7-A6C7-192A-0973DC6E2C0F}"/>
          </ac:grpSpMkLst>
        </pc:grpChg>
        <pc:grpChg chg="mod">
          <ac:chgData name="Guangwei Zhang" userId="00c53528-d8f4-413e-b4b0-985264559294" providerId="ADAL" clId="{6B63CA2E-4DF7-9E4E-A2E7-266AEE04199A}" dt="2024-07-13T06:30:40.590" v="3103"/>
          <ac:grpSpMkLst>
            <pc:docMk/>
            <pc:sldMk cId="639895602" sldId="269"/>
            <ac:grpSpMk id="28" creationId="{0DDE66A0-99F8-B248-9DD0-4132677F2740}"/>
          </ac:grpSpMkLst>
        </pc:grpChg>
        <pc:grpChg chg="mod">
          <ac:chgData name="Guangwei Zhang" userId="00c53528-d8f4-413e-b4b0-985264559294" providerId="ADAL" clId="{6B63CA2E-4DF7-9E4E-A2E7-266AEE04199A}" dt="2024-07-13T06:30:40.590" v="3103"/>
          <ac:grpSpMkLst>
            <pc:docMk/>
            <pc:sldMk cId="639895602" sldId="269"/>
            <ac:grpSpMk id="29" creationId="{EC2F864A-65CA-BCB8-CE93-5E38C7DAA64B}"/>
          </ac:grpSpMkLst>
        </pc:grpChg>
        <pc:grpChg chg="add del mod">
          <ac:chgData name="Guangwei Zhang" userId="00c53528-d8f4-413e-b4b0-985264559294" providerId="ADAL" clId="{6B63CA2E-4DF7-9E4E-A2E7-266AEE04199A}" dt="2024-07-13T06:51:22.919" v="3190" actId="478"/>
          <ac:grpSpMkLst>
            <pc:docMk/>
            <pc:sldMk cId="639895602" sldId="269"/>
            <ac:grpSpMk id="37" creationId="{87532B9B-27F0-54C4-8F8C-EB85467CBA7A}"/>
          </ac:grpSpMkLst>
        </pc:grpChg>
        <pc:grpChg chg="mod">
          <ac:chgData name="Guangwei Zhang" userId="00c53528-d8f4-413e-b4b0-985264559294" providerId="ADAL" clId="{6B63CA2E-4DF7-9E4E-A2E7-266AEE04199A}" dt="2024-07-13T06:30:47.825" v="3108"/>
          <ac:grpSpMkLst>
            <pc:docMk/>
            <pc:sldMk cId="639895602" sldId="269"/>
            <ac:grpSpMk id="38" creationId="{33891573-1A17-CA17-D906-6AD4BA3AB294}"/>
          </ac:grpSpMkLst>
        </pc:grpChg>
        <pc:grpChg chg="mod">
          <ac:chgData name="Guangwei Zhang" userId="00c53528-d8f4-413e-b4b0-985264559294" providerId="ADAL" clId="{6B63CA2E-4DF7-9E4E-A2E7-266AEE04199A}" dt="2024-07-13T06:30:47.825" v="3108"/>
          <ac:grpSpMkLst>
            <pc:docMk/>
            <pc:sldMk cId="639895602" sldId="269"/>
            <ac:grpSpMk id="39" creationId="{74B56D31-FB7F-C5B4-AF99-0C79178B3985}"/>
          </ac:grpSpMkLst>
        </pc:grpChg>
        <pc:grpChg chg="add del mod">
          <ac:chgData name="Guangwei Zhang" userId="00c53528-d8f4-413e-b4b0-985264559294" providerId="ADAL" clId="{6B63CA2E-4DF7-9E4E-A2E7-266AEE04199A}" dt="2024-07-13T06:51:22.919" v="3190" actId="478"/>
          <ac:grpSpMkLst>
            <pc:docMk/>
            <pc:sldMk cId="639895602" sldId="269"/>
            <ac:grpSpMk id="46" creationId="{ECD64D14-332B-A56E-316A-4E4D629AF6A3}"/>
          </ac:grpSpMkLst>
        </pc:grpChg>
        <pc:grpChg chg="mod">
          <ac:chgData name="Guangwei Zhang" userId="00c53528-d8f4-413e-b4b0-985264559294" providerId="ADAL" clId="{6B63CA2E-4DF7-9E4E-A2E7-266AEE04199A}" dt="2024-07-13T06:30:47.825" v="3108"/>
          <ac:grpSpMkLst>
            <pc:docMk/>
            <pc:sldMk cId="639895602" sldId="269"/>
            <ac:grpSpMk id="47" creationId="{1C8A73F4-2C55-D466-2E73-1E9FD81F9EC3}"/>
          </ac:grpSpMkLst>
        </pc:grpChg>
        <pc:grpChg chg="mod">
          <ac:chgData name="Guangwei Zhang" userId="00c53528-d8f4-413e-b4b0-985264559294" providerId="ADAL" clId="{6B63CA2E-4DF7-9E4E-A2E7-266AEE04199A}" dt="2024-07-13T06:30:47.825" v="3108"/>
          <ac:grpSpMkLst>
            <pc:docMk/>
            <pc:sldMk cId="639895602" sldId="269"/>
            <ac:grpSpMk id="48" creationId="{3C89FDBF-DE88-34C5-D923-6B2DC7E65F1A}"/>
          </ac:grpSpMkLst>
        </pc:grpChg>
        <pc:grpChg chg="add mod">
          <ac:chgData name="Guangwei Zhang" userId="00c53528-d8f4-413e-b4b0-985264559294" providerId="ADAL" clId="{6B63CA2E-4DF7-9E4E-A2E7-266AEE04199A}" dt="2024-07-13T06:52:40.251" v="3208" actId="1076"/>
          <ac:grpSpMkLst>
            <pc:docMk/>
            <pc:sldMk cId="639895602" sldId="269"/>
            <ac:grpSpMk id="59" creationId="{4EE1FE35-B8BB-AF7C-1F0B-8FACB6118C47}"/>
          </ac:grpSpMkLst>
        </pc:grpChg>
        <pc:grpChg chg="mod">
          <ac:chgData name="Guangwei Zhang" userId="00c53528-d8f4-413e-b4b0-985264559294" providerId="ADAL" clId="{6B63CA2E-4DF7-9E4E-A2E7-266AEE04199A}" dt="2024-07-13T06:32:39.342" v="3143" actId="571"/>
          <ac:grpSpMkLst>
            <pc:docMk/>
            <pc:sldMk cId="639895602" sldId="269"/>
            <ac:grpSpMk id="60" creationId="{EBA985E1-1EB4-BD4A-89B0-410C74F27157}"/>
          </ac:grpSpMkLst>
        </pc:grpChg>
        <pc:grpChg chg="mod">
          <ac:chgData name="Guangwei Zhang" userId="00c53528-d8f4-413e-b4b0-985264559294" providerId="ADAL" clId="{6B63CA2E-4DF7-9E4E-A2E7-266AEE04199A}" dt="2024-07-13T06:32:39.342" v="3143" actId="571"/>
          <ac:grpSpMkLst>
            <pc:docMk/>
            <pc:sldMk cId="639895602" sldId="269"/>
            <ac:grpSpMk id="61" creationId="{8AA037C0-7CE7-EA9C-50EB-61322C300B25}"/>
          </ac:grpSpMkLst>
        </pc:grpChg>
        <pc:grpChg chg="add mod">
          <ac:chgData name="Guangwei Zhang" userId="00c53528-d8f4-413e-b4b0-985264559294" providerId="ADAL" clId="{6B63CA2E-4DF7-9E4E-A2E7-266AEE04199A}" dt="2024-07-13T06:52:40.251" v="3208" actId="1076"/>
          <ac:grpSpMkLst>
            <pc:docMk/>
            <pc:sldMk cId="639895602" sldId="269"/>
            <ac:grpSpMk id="66" creationId="{689ED743-739B-05BD-BD07-37333993FFCB}"/>
          </ac:grpSpMkLst>
        </pc:grpChg>
        <pc:grpChg chg="mod">
          <ac:chgData name="Guangwei Zhang" userId="00c53528-d8f4-413e-b4b0-985264559294" providerId="ADAL" clId="{6B63CA2E-4DF7-9E4E-A2E7-266AEE04199A}" dt="2024-07-13T06:32:43.444" v="3144" actId="571"/>
          <ac:grpSpMkLst>
            <pc:docMk/>
            <pc:sldMk cId="639895602" sldId="269"/>
            <ac:grpSpMk id="67" creationId="{01E32429-A4BF-039F-CD3A-3C8CF540E8D7}"/>
          </ac:grpSpMkLst>
        </pc:grpChg>
        <pc:grpChg chg="mod">
          <ac:chgData name="Guangwei Zhang" userId="00c53528-d8f4-413e-b4b0-985264559294" providerId="ADAL" clId="{6B63CA2E-4DF7-9E4E-A2E7-266AEE04199A}" dt="2024-07-13T06:32:43.444" v="3144" actId="571"/>
          <ac:grpSpMkLst>
            <pc:docMk/>
            <pc:sldMk cId="639895602" sldId="269"/>
            <ac:grpSpMk id="68" creationId="{91541FE4-A7FB-EFA4-29CB-AE3123A99674}"/>
          </ac:grpSpMkLst>
        </pc:grpChg>
        <pc:grpChg chg="add 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81" creationId="{B61AF495-3B93-938C-6C32-C72793381A07}"/>
          </ac:grpSpMkLst>
        </pc:grpChg>
        <pc:grpChg chg="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82" creationId="{EA58A931-5706-8069-4788-69245F2470FE}"/>
          </ac:grpSpMkLst>
        </pc:grpChg>
        <pc:grpChg chg="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83" creationId="{9AB8AD0D-9F17-C108-BDC2-FFF80D1ED986}"/>
          </ac:grpSpMkLst>
        </pc:grpChg>
        <pc:grpChg chg="add 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90" creationId="{61031607-4C08-0144-006E-27C22EB00699}"/>
          </ac:grpSpMkLst>
        </pc:grpChg>
        <pc:grpChg chg="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91" creationId="{B7CCBFF5-B85C-4F97-327B-86901607651E}"/>
          </ac:grpSpMkLst>
        </pc:grpChg>
        <pc:grpChg chg="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92" creationId="{30B4BD9A-0188-E94B-6330-457D7CC6756B}"/>
          </ac:grpSpMkLst>
        </pc:grpChg>
        <pc:grpChg chg="add 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97" creationId="{7CD88982-EA92-AC1D-FE43-B379E59B0B4B}"/>
          </ac:grpSpMkLst>
        </pc:grpChg>
        <pc:grpChg chg="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98" creationId="{D2703328-E844-C8C1-6D58-78A23BF2CD4A}"/>
          </ac:grpSpMkLst>
        </pc:grpChg>
        <pc:grpChg chg="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99" creationId="{3B345C6B-77B4-F217-AD05-9081784DFE37}"/>
          </ac:grpSpMkLst>
        </pc:grpChg>
        <pc:grpChg chg="add 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107" creationId="{ED03D818-D0D4-06C4-897E-9F90CC76D643}"/>
          </ac:grpSpMkLst>
        </pc:grpChg>
        <pc:grpChg chg="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108" creationId="{FC98EFD4-BEB3-2AC6-4BE4-F94F28259BB7}"/>
          </ac:grpSpMkLst>
        </pc:grpChg>
        <pc:grpChg chg="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109" creationId="{DF1F5268-5218-A81E-4DDD-4DD904A28F55}"/>
          </ac:grpSpMkLst>
        </pc:grpChg>
        <pc:grpChg chg="add 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114" creationId="{B9D9CF58-E244-33E6-4BCE-28F2BA71E4D6}"/>
          </ac:grpSpMkLst>
        </pc:grpChg>
        <pc:grpChg chg="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115" creationId="{11EFA31C-CCE4-FD84-E49B-CC7D0A51D030}"/>
          </ac:grpSpMkLst>
        </pc:grpChg>
        <pc:grpChg chg="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116" creationId="{5D17FB3A-E32A-FE2F-2E21-CEF3A2562252}"/>
          </ac:grpSpMkLst>
        </pc:grpChg>
        <pc:picChg chg="add del mod">
          <ac:chgData name="Guangwei Zhang" userId="00c53528-d8f4-413e-b4b0-985264559294" providerId="ADAL" clId="{6B63CA2E-4DF7-9E4E-A2E7-266AEE04199A}" dt="2024-07-13T06:54:55.814" v="3228" actId="688"/>
          <ac:picMkLst>
            <pc:docMk/>
            <pc:sldMk cId="639895602" sldId="269"/>
            <ac:picMk id="122" creationId="{E3A03606-CAB6-116D-886C-2C1E137AC87D}"/>
          </ac:picMkLst>
        </pc:picChg>
        <pc:picChg chg="add del mod">
          <ac:chgData name="Guangwei Zhang" userId="00c53528-d8f4-413e-b4b0-985264559294" providerId="ADAL" clId="{6B63CA2E-4DF7-9E4E-A2E7-266AEE04199A}" dt="2024-07-13T06:55:26.217" v="3237"/>
          <ac:picMkLst>
            <pc:docMk/>
            <pc:sldMk cId="639895602" sldId="269"/>
            <ac:picMk id="123" creationId="{F068BE3E-A20D-D829-E9D7-6AAD6540224B}"/>
          </ac:picMkLst>
        </pc:picChg>
        <pc:picChg chg="add mod">
          <ac:chgData name="Guangwei Zhang" userId="00c53528-d8f4-413e-b4b0-985264559294" providerId="ADAL" clId="{6B63CA2E-4DF7-9E4E-A2E7-266AEE04199A}" dt="2024-07-13T08:03:30.623" v="3712" actId="1076"/>
          <ac:picMkLst>
            <pc:docMk/>
            <pc:sldMk cId="639895602" sldId="269"/>
            <ac:picMk id="127" creationId="{758C20D9-666B-7755-EF81-A2AE32C0E8FC}"/>
          </ac:picMkLst>
        </pc:picChg>
        <pc:picChg chg="add mod">
          <ac:chgData name="Guangwei Zhang" userId="00c53528-d8f4-413e-b4b0-985264559294" providerId="ADAL" clId="{6B63CA2E-4DF7-9E4E-A2E7-266AEE04199A}" dt="2024-07-13T08:03:30.623" v="3712" actId="1076"/>
          <ac:picMkLst>
            <pc:docMk/>
            <pc:sldMk cId="639895602" sldId="269"/>
            <ac:picMk id="128" creationId="{F8F1085A-A460-8AD5-F511-6E22D97C9937}"/>
          </ac:picMkLst>
        </pc:picChg>
        <pc:picChg chg="add mod">
          <ac:chgData name="Guangwei Zhang" userId="00c53528-d8f4-413e-b4b0-985264559294" providerId="ADAL" clId="{6B63CA2E-4DF7-9E4E-A2E7-266AEE04199A}" dt="2024-07-13T15:26:46.724" v="8563" actId="1076"/>
          <ac:picMkLst>
            <pc:docMk/>
            <pc:sldMk cId="639895602" sldId="269"/>
            <ac:picMk id="132" creationId="{6E69D49F-4529-8B3E-F226-C4EDC5E0D9C0}"/>
          </ac:picMkLst>
        </pc:picChg>
        <pc:picChg chg="add mod">
          <ac:chgData name="Guangwei Zhang" userId="00c53528-d8f4-413e-b4b0-985264559294" providerId="ADAL" clId="{6B63CA2E-4DF7-9E4E-A2E7-266AEE04199A}" dt="2024-07-13T15:29:10.468" v="8649" actId="1076"/>
          <ac:picMkLst>
            <pc:docMk/>
            <pc:sldMk cId="639895602" sldId="269"/>
            <ac:picMk id="133" creationId="{CF95FCA8-0338-FEAE-1DCF-BE6ADC4597E0}"/>
          </ac:picMkLst>
        </pc:picChg>
        <pc:cxnChg chg="add mod">
          <ac:chgData name="Guangwei Zhang" userId="00c53528-d8f4-413e-b4b0-985264559294" providerId="ADAL" clId="{6B63CA2E-4DF7-9E4E-A2E7-266AEE04199A}" dt="2024-07-13T06:27:15.080" v="3054" actId="1076"/>
          <ac:cxnSpMkLst>
            <pc:docMk/>
            <pc:sldMk cId="639895602" sldId="269"/>
            <ac:cxnSpMk id="5" creationId="{7255C07B-6F02-E0BA-F368-6A9673746B7B}"/>
          </ac:cxnSpMkLst>
        </pc:cxnChg>
        <pc:cxnChg chg="add mod">
          <ac:chgData name="Guangwei Zhang" userId="00c53528-d8f4-413e-b4b0-985264559294" providerId="ADAL" clId="{6B63CA2E-4DF7-9E4E-A2E7-266AEE04199A}" dt="2024-07-13T06:26:20.790" v="3028" actId="14100"/>
          <ac:cxnSpMkLst>
            <pc:docMk/>
            <pc:sldMk cId="639895602" sldId="269"/>
            <ac:cxnSpMk id="6" creationId="{61C35E64-3691-3307-2453-E0A62CF5DA69}"/>
          </ac:cxnSpMkLst>
        </pc:cxnChg>
        <pc:cxnChg chg="add del mod">
          <ac:chgData name="Guangwei Zhang" userId="00c53528-d8f4-413e-b4b0-985264559294" providerId="ADAL" clId="{6B63CA2E-4DF7-9E4E-A2E7-266AEE04199A}" dt="2024-07-13T06:27:39.551" v="3058" actId="478"/>
          <ac:cxnSpMkLst>
            <pc:docMk/>
            <pc:sldMk cId="639895602" sldId="269"/>
            <ac:cxnSpMk id="10" creationId="{C4DDB044-E928-2B18-83D1-265BE1197CF3}"/>
          </ac:cxnSpMkLst>
        </pc:cxnChg>
        <pc:cxnChg chg="add del mod">
          <ac:chgData name="Guangwei Zhang" userId="00c53528-d8f4-413e-b4b0-985264559294" providerId="ADAL" clId="{6B63CA2E-4DF7-9E4E-A2E7-266AEE04199A}" dt="2024-07-13T06:52:30.877" v="3205" actId="478"/>
          <ac:cxnSpMkLst>
            <pc:docMk/>
            <pc:sldMk cId="639895602" sldId="269"/>
            <ac:cxnSpMk id="11" creationId="{D4B7967B-2E6D-9641-FED0-603FA7406FEB}"/>
          </ac:cxnSpMkLst>
        </pc:cxnChg>
        <pc:cxnChg chg="add del mod">
          <ac:chgData name="Guangwei Zhang" userId="00c53528-d8f4-413e-b4b0-985264559294" providerId="ADAL" clId="{6B63CA2E-4DF7-9E4E-A2E7-266AEE04199A}" dt="2024-07-13T06:51:22.919" v="3190" actId="478"/>
          <ac:cxnSpMkLst>
            <pc:docMk/>
            <pc:sldMk cId="639895602" sldId="269"/>
            <ac:cxnSpMk id="14" creationId="{0131F5B1-4B90-31B0-B09C-E5C70EE081E8}"/>
          </ac:cxnSpMkLst>
        </pc:cxnChg>
        <pc:cxnChg chg="add mod">
          <ac:chgData name="Guangwei Zhang" userId="00c53528-d8f4-413e-b4b0-985264559294" providerId="ADAL" clId="{6B63CA2E-4DF7-9E4E-A2E7-266AEE04199A}" dt="2024-07-13T06:28:16.655" v="3067" actId="164"/>
          <ac:cxnSpMkLst>
            <pc:docMk/>
            <pc:sldMk cId="639895602" sldId="269"/>
            <ac:cxnSpMk id="18" creationId="{41F6C22E-97A4-CB0A-4142-038B5410E713}"/>
          </ac:cxnSpMkLst>
        </pc:cxnChg>
        <pc:cxnChg chg="add mod">
          <ac:chgData name="Guangwei Zhang" userId="00c53528-d8f4-413e-b4b0-985264559294" providerId="ADAL" clId="{6B63CA2E-4DF7-9E4E-A2E7-266AEE04199A}" dt="2024-07-13T06:28:16.655" v="3067" actId="164"/>
          <ac:cxnSpMkLst>
            <pc:docMk/>
            <pc:sldMk cId="639895602" sldId="269"/>
            <ac:cxnSpMk id="19" creationId="{0B0F9B1A-003D-9E94-099C-884E811B9B61}"/>
          </ac:cxnSpMkLst>
        </pc:cxnChg>
        <pc:cxnChg chg="mod">
          <ac:chgData name="Guangwei Zhang" userId="00c53528-d8f4-413e-b4b0-985264559294" providerId="ADAL" clId="{6B63CA2E-4DF7-9E4E-A2E7-266AEE04199A}" dt="2024-07-13T06:28:39.984" v="3088" actId="692"/>
          <ac:cxnSpMkLst>
            <pc:docMk/>
            <pc:sldMk cId="639895602" sldId="269"/>
            <ac:cxnSpMk id="22" creationId="{029C5F6A-9F22-69BB-11B7-0858CEE7F3B2}"/>
          </ac:cxnSpMkLst>
        </pc:cxnChg>
        <pc:cxnChg chg="mod">
          <ac:chgData name="Guangwei Zhang" userId="00c53528-d8f4-413e-b4b0-985264559294" providerId="ADAL" clId="{6B63CA2E-4DF7-9E4E-A2E7-266AEE04199A}" dt="2024-07-13T06:28:39.984" v="3088" actId="692"/>
          <ac:cxnSpMkLst>
            <pc:docMk/>
            <pc:sldMk cId="639895602" sldId="269"/>
            <ac:cxnSpMk id="23" creationId="{44ED9FD6-FF6F-0FF9-ADA1-09B8A8E22420}"/>
          </ac:cxnSpMkLst>
        </pc:cxnChg>
        <pc:cxnChg chg="add del mod">
          <ac:chgData name="Guangwei Zhang" userId="00c53528-d8f4-413e-b4b0-985264559294" providerId="ADAL" clId="{6B63CA2E-4DF7-9E4E-A2E7-266AEE04199A}" dt="2024-07-13T06:30:53.207" v="3112" actId="478"/>
          <ac:cxnSpMkLst>
            <pc:docMk/>
            <pc:sldMk cId="639895602" sldId="269"/>
            <ac:cxnSpMk id="25" creationId="{7E8B1AE4-E7A1-AAAB-5F2C-48FD70020AA0}"/>
          </ac:cxnSpMkLst>
        </pc:cxnChg>
        <pc:cxnChg chg="add del mod">
          <ac:chgData name="Guangwei Zhang" userId="00c53528-d8f4-413e-b4b0-985264559294" providerId="ADAL" clId="{6B63CA2E-4DF7-9E4E-A2E7-266AEE04199A}" dt="2024-07-13T06:30:52.666" v="3111" actId="478"/>
          <ac:cxnSpMkLst>
            <pc:docMk/>
            <pc:sldMk cId="639895602" sldId="269"/>
            <ac:cxnSpMk id="26" creationId="{696DC756-F1A6-87A3-4CE0-2BCC62F5E9E4}"/>
          </ac:cxnSpMkLst>
        </pc:cxnChg>
        <pc:cxnChg chg="mod">
          <ac:chgData name="Guangwei Zhang" userId="00c53528-d8f4-413e-b4b0-985264559294" providerId="ADAL" clId="{6B63CA2E-4DF7-9E4E-A2E7-266AEE04199A}" dt="2024-07-13T06:30:40.590" v="3103"/>
          <ac:cxnSpMkLst>
            <pc:docMk/>
            <pc:sldMk cId="639895602" sldId="269"/>
            <ac:cxnSpMk id="30" creationId="{25483A59-24C7-EC1D-E236-735AAF534080}"/>
          </ac:cxnSpMkLst>
        </pc:cxnChg>
        <pc:cxnChg chg="mod">
          <ac:chgData name="Guangwei Zhang" userId="00c53528-d8f4-413e-b4b0-985264559294" providerId="ADAL" clId="{6B63CA2E-4DF7-9E4E-A2E7-266AEE04199A}" dt="2024-07-13T06:30:40.590" v="3103"/>
          <ac:cxnSpMkLst>
            <pc:docMk/>
            <pc:sldMk cId="639895602" sldId="269"/>
            <ac:cxnSpMk id="31" creationId="{D274A574-5B38-EB69-ED1E-E66F64647064}"/>
          </ac:cxnSpMkLst>
        </pc:cxnChg>
        <pc:cxnChg chg="mod">
          <ac:chgData name="Guangwei Zhang" userId="00c53528-d8f4-413e-b4b0-985264559294" providerId="ADAL" clId="{6B63CA2E-4DF7-9E4E-A2E7-266AEE04199A}" dt="2024-07-13T06:30:40.590" v="3103"/>
          <ac:cxnSpMkLst>
            <pc:docMk/>
            <pc:sldMk cId="639895602" sldId="269"/>
            <ac:cxnSpMk id="32" creationId="{305BCBD4-10F3-67CF-7D4E-5A09B21330A4}"/>
          </ac:cxnSpMkLst>
        </pc:cxnChg>
        <pc:cxnChg chg="mod">
          <ac:chgData name="Guangwei Zhang" userId="00c53528-d8f4-413e-b4b0-985264559294" providerId="ADAL" clId="{6B63CA2E-4DF7-9E4E-A2E7-266AEE04199A}" dt="2024-07-13T06:30:40.590" v="3103"/>
          <ac:cxnSpMkLst>
            <pc:docMk/>
            <pc:sldMk cId="639895602" sldId="269"/>
            <ac:cxnSpMk id="33" creationId="{C7E47B56-9801-3BFA-27F1-8BE95859ADBB}"/>
          </ac:cxnSpMkLst>
        </pc:cxnChg>
        <pc:cxnChg chg="add del mod">
          <ac:chgData name="Guangwei Zhang" userId="00c53528-d8f4-413e-b4b0-985264559294" providerId="ADAL" clId="{6B63CA2E-4DF7-9E4E-A2E7-266AEE04199A}" dt="2024-07-13T06:51:22.919" v="3190" actId="478"/>
          <ac:cxnSpMkLst>
            <pc:docMk/>
            <pc:sldMk cId="639895602" sldId="269"/>
            <ac:cxnSpMk id="34" creationId="{17435BF3-268D-4A0D-FC3C-7BBFF5549B4F}"/>
          </ac:cxnSpMkLst>
        </pc:cxnChg>
        <pc:cxnChg chg="add del mod">
          <ac:chgData name="Guangwei Zhang" userId="00c53528-d8f4-413e-b4b0-985264559294" providerId="ADAL" clId="{6B63CA2E-4DF7-9E4E-A2E7-266AEE04199A}" dt="2024-07-13T06:51:22.919" v="3190" actId="478"/>
          <ac:cxnSpMkLst>
            <pc:docMk/>
            <pc:sldMk cId="639895602" sldId="269"/>
            <ac:cxnSpMk id="36" creationId="{612C6ED2-5AE2-DC1E-A5C8-C79122AB7BFD}"/>
          </ac:cxnSpMkLst>
        </pc:cxnChg>
        <pc:cxnChg chg="mod">
          <ac:chgData name="Guangwei Zhang" userId="00c53528-d8f4-413e-b4b0-985264559294" providerId="ADAL" clId="{6B63CA2E-4DF7-9E4E-A2E7-266AEE04199A}" dt="2024-07-13T06:30:47.825" v="3108"/>
          <ac:cxnSpMkLst>
            <pc:docMk/>
            <pc:sldMk cId="639895602" sldId="269"/>
            <ac:cxnSpMk id="40" creationId="{0FF1DE08-C551-245C-51BB-3FABC936A79F}"/>
          </ac:cxnSpMkLst>
        </pc:cxnChg>
        <pc:cxnChg chg="mod">
          <ac:chgData name="Guangwei Zhang" userId="00c53528-d8f4-413e-b4b0-985264559294" providerId="ADAL" clId="{6B63CA2E-4DF7-9E4E-A2E7-266AEE04199A}" dt="2024-07-13T06:30:47.825" v="3108"/>
          <ac:cxnSpMkLst>
            <pc:docMk/>
            <pc:sldMk cId="639895602" sldId="269"/>
            <ac:cxnSpMk id="41" creationId="{53A49282-4418-69A9-6884-AE32209AB546}"/>
          </ac:cxnSpMkLst>
        </pc:cxnChg>
        <pc:cxnChg chg="mod">
          <ac:chgData name="Guangwei Zhang" userId="00c53528-d8f4-413e-b4b0-985264559294" providerId="ADAL" clId="{6B63CA2E-4DF7-9E4E-A2E7-266AEE04199A}" dt="2024-07-13T06:30:47.825" v="3108"/>
          <ac:cxnSpMkLst>
            <pc:docMk/>
            <pc:sldMk cId="639895602" sldId="269"/>
            <ac:cxnSpMk id="42" creationId="{F2229931-1793-8968-B2D5-4AD899FF5837}"/>
          </ac:cxnSpMkLst>
        </pc:cxnChg>
        <pc:cxnChg chg="mod">
          <ac:chgData name="Guangwei Zhang" userId="00c53528-d8f4-413e-b4b0-985264559294" providerId="ADAL" clId="{6B63CA2E-4DF7-9E4E-A2E7-266AEE04199A}" dt="2024-07-13T06:30:47.825" v="3108"/>
          <ac:cxnSpMkLst>
            <pc:docMk/>
            <pc:sldMk cId="639895602" sldId="269"/>
            <ac:cxnSpMk id="43" creationId="{0C53242E-9A44-DA36-E737-6B649C24CE39}"/>
          </ac:cxnSpMkLst>
        </pc:cxnChg>
        <pc:cxnChg chg="add del mod">
          <ac:chgData name="Guangwei Zhang" userId="00c53528-d8f4-413e-b4b0-985264559294" providerId="ADAL" clId="{6B63CA2E-4DF7-9E4E-A2E7-266AEE04199A}" dt="2024-07-13T06:30:59.958" v="3117" actId="478"/>
          <ac:cxnSpMkLst>
            <pc:docMk/>
            <pc:sldMk cId="639895602" sldId="269"/>
            <ac:cxnSpMk id="44" creationId="{CA73E695-C956-5995-723C-46E91D61445B}"/>
          </ac:cxnSpMkLst>
        </pc:cxnChg>
        <pc:cxnChg chg="add del mod">
          <ac:chgData name="Guangwei Zhang" userId="00c53528-d8f4-413e-b4b0-985264559294" providerId="ADAL" clId="{6B63CA2E-4DF7-9E4E-A2E7-266AEE04199A}" dt="2024-07-13T06:30:59.051" v="3116" actId="478"/>
          <ac:cxnSpMkLst>
            <pc:docMk/>
            <pc:sldMk cId="639895602" sldId="269"/>
            <ac:cxnSpMk id="45" creationId="{0F4D3DAE-BDB9-B350-F375-6643846D587B}"/>
          </ac:cxnSpMkLst>
        </pc:cxnChg>
        <pc:cxnChg chg="mod">
          <ac:chgData name="Guangwei Zhang" userId="00c53528-d8f4-413e-b4b0-985264559294" providerId="ADAL" clId="{6B63CA2E-4DF7-9E4E-A2E7-266AEE04199A}" dt="2024-07-13T06:31:17.263" v="3122" actId="208"/>
          <ac:cxnSpMkLst>
            <pc:docMk/>
            <pc:sldMk cId="639895602" sldId="269"/>
            <ac:cxnSpMk id="49" creationId="{E7D0278A-4E8F-7F96-5F41-64808D2F560B}"/>
          </ac:cxnSpMkLst>
        </pc:cxnChg>
        <pc:cxnChg chg="mod">
          <ac:chgData name="Guangwei Zhang" userId="00c53528-d8f4-413e-b4b0-985264559294" providerId="ADAL" clId="{6B63CA2E-4DF7-9E4E-A2E7-266AEE04199A}" dt="2024-07-13T06:31:17.263" v="3122" actId="208"/>
          <ac:cxnSpMkLst>
            <pc:docMk/>
            <pc:sldMk cId="639895602" sldId="269"/>
            <ac:cxnSpMk id="50" creationId="{EF2F749F-2985-2A7F-2842-53473070AFAF}"/>
          </ac:cxnSpMkLst>
        </pc:cxnChg>
        <pc:cxnChg chg="mod">
          <ac:chgData name="Guangwei Zhang" userId="00c53528-d8f4-413e-b4b0-985264559294" providerId="ADAL" clId="{6B63CA2E-4DF7-9E4E-A2E7-266AEE04199A}" dt="2024-07-13T06:31:19.376" v="3123" actId="208"/>
          <ac:cxnSpMkLst>
            <pc:docMk/>
            <pc:sldMk cId="639895602" sldId="269"/>
            <ac:cxnSpMk id="51" creationId="{ABCB8479-A4FB-DD95-8C3C-7CD8A8E27724}"/>
          </ac:cxnSpMkLst>
        </pc:cxnChg>
        <pc:cxnChg chg="mod">
          <ac:chgData name="Guangwei Zhang" userId="00c53528-d8f4-413e-b4b0-985264559294" providerId="ADAL" clId="{6B63CA2E-4DF7-9E4E-A2E7-266AEE04199A}" dt="2024-07-13T06:31:19.376" v="3123" actId="208"/>
          <ac:cxnSpMkLst>
            <pc:docMk/>
            <pc:sldMk cId="639895602" sldId="269"/>
            <ac:cxnSpMk id="52" creationId="{DE3D91E8-F90D-6F55-D9CC-307FCFF622FC}"/>
          </ac:cxnSpMkLst>
        </pc:cxnChg>
        <pc:cxnChg chg="mod">
          <ac:chgData name="Guangwei Zhang" userId="00c53528-d8f4-413e-b4b0-985264559294" providerId="ADAL" clId="{6B63CA2E-4DF7-9E4E-A2E7-266AEE04199A}" dt="2024-07-13T06:32:39.342" v="3143" actId="571"/>
          <ac:cxnSpMkLst>
            <pc:docMk/>
            <pc:sldMk cId="639895602" sldId="269"/>
            <ac:cxnSpMk id="62" creationId="{9756B2CE-B650-1B08-0785-6D23E9188341}"/>
          </ac:cxnSpMkLst>
        </pc:cxnChg>
        <pc:cxnChg chg="mod">
          <ac:chgData name="Guangwei Zhang" userId="00c53528-d8f4-413e-b4b0-985264559294" providerId="ADAL" clId="{6B63CA2E-4DF7-9E4E-A2E7-266AEE04199A}" dt="2024-07-13T06:32:39.342" v="3143" actId="571"/>
          <ac:cxnSpMkLst>
            <pc:docMk/>
            <pc:sldMk cId="639895602" sldId="269"/>
            <ac:cxnSpMk id="63" creationId="{9AA9B3CE-3962-C1F3-000D-FC7D98D72D10}"/>
          </ac:cxnSpMkLst>
        </pc:cxnChg>
        <pc:cxnChg chg="mod">
          <ac:chgData name="Guangwei Zhang" userId="00c53528-d8f4-413e-b4b0-985264559294" providerId="ADAL" clId="{6B63CA2E-4DF7-9E4E-A2E7-266AEE04199A}" dt="2024-07-13T06:32:39.342" v="3143" actId="571"/>
          <ac:cxnSpMkLst>
            <pc:docMk/>
            <pc:sldMk cId="639895602" sldId="269"/>
            <ac:cxnSpMk id="64" creationId="{5CE9076E-0603-267C-A026-15A4A7DF963E}"/>
          </ac:cxnSpMkLst>
        </pc:cxnChg>
        <pc:cxnChg chg="mod">
          <ac:chgData name="Guangwei Zhang" userId="00c53528-d8f4-413e-b4b0-985264559294" providerId="ADAL" clId="{6B63CA2E-4DF7-9E4E-A2E7-266AEE04199A}" dt="2024-07-13T06:32:39.342" v="3143" actId="571"/>
          <ac:cxnSpMkLst>
            <pc:docMk/>
            <pc:sldMk cId="639895602" sldId="269"/>
            <ac:cxnSpMk id="65" creationId="{7E95794E-0822-3847-7BD6-0D329802A5A0}"/>
          </ac:cxnSpMkLst>
        </pc:cxnChg>
        <pc:cxnChg chg="mod">
          <ac:chgData name="Guangwei Zhang" userId="00c53528-d8f4-413e-b4b0-985264559294" providerId="ADAL" clId="{6B63CA2E-4DF7-9E4E-A2E7-266AEE04199A}" dt="2024-07-13T06:32:43.444" v="3144" actId="571"/>
          <ac:cxnSpMkLst>
            <pc:docMk/>
            <pc:sldMk cId="639895602" sldId="269"/>
            <ac:cxnSpMk id="69" creationId="{19FC6985-294F-4AF2-FCBA-A855266ADD7C}"/>
          </ac:cxnSpMkLst>
        </pc:cxnChg>
        <pc:cxnChg chg="mod">
          <ac:chgData name="Guangwei Zhang" userId="00c53528-d8f4-413e-b4b0-985264559294" providerId="ADAL" clId="{6B63CA2E-4DF7-9E4E-A2E7-266AEE04199A}" dt="2024-07-13T06:32:43.444" v="3144" actId="571"/>
          <ac:cxnSpMkLst>
            <pc:docMk/>
            <pc:sldMk cId="639895602" sldId="269"/>
            <ac:cxnSpMk id="70" creationId="{2AFD2496-846E-EAB4-E3EC-3B973152B8EC}"/>
          </ac:cxnSpMkLst>
        </pc:cxnChg>
        <pc:cxnChg chg="mod">
          <ac:chgData name="Guangwei Zhang" userId="00c53528-d8f4-413e-b4b0-985264559294" providerId="ADAL" clId="{6B63CA2E-4DF7-9E4E-A2E7-266AEE04199A}" dt="2024-07-13T06:32:43.444" v="3144" actId="571"/>
          <ac:cxnSpMkLst>
            <pc:docMk/>
            <pc:sldMk cId="639895602" sldId="269"/>
            <ac:cxnSpMk id="71" creationId="{E0AC8C98-98CD-66AE-A35C-245871D25BB1}"/>
          </ac:cxnSpMkLst>
        </pc:cxnChg>
        <pc:cxnChg chg="mod">
          <ac:chgData name="Guangwei Zhang" userId="00c53528-d8f4-413e-b4b0-985264559294" providerId="ADAL" clId="{6B63CA2E-4DF7-9E4E-A2E7-266AEE04199A}" dt="2024-07-13T06:32:43.444" v="3144" actId="571"/>
          <ac:cxnSpMkLst>
            <pc:docMk/>
            <pc:sldMk cId="639895602" sldId="269"/>
            <ac:cxnSpMk id="72" creationId="{ABB48144-131B-812D-DB05-FC166DEC13AA}"/>
          </ac:cxnSpMkLst>
        </pc:cxnChg>
        <pc:cxnChg chg="add del mod">
          <ac:chgData name="Guangwei Zhang" userId="00c53528-d8f4-413e-b4b0-985264559294" providerId="ADAL" clId="{6B63CA2E-4DF7-9E4E-A2E7-266AEE04199A}" dt="2024-07-13T06:51:26.184" v="3191" actId="478"/>
          <ac:cxnSpMkLst>
            <pc:docMk/>
            <pc:sldMk cId="639895602" sldId="269"/>
            <ac:cxnSpMk id="74" creationId="{4552288F-5F46-85EA-DCD3-607334252045}"/>
          </ac:cxnSpMkLst>
        </pc:cxnChg>
        <pc:cxnChg chg="add 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79" creationId="{23B7615C-9A43-9C72-9CA8-6B9AC21A621E}"/>
          </ac:cxnSpMkLst>
        </pc:cxnChg>
        <pc:cxnChg chg="add 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80" creationId="{EE1B6214-59DF-4D78-7A3B-A81B7211A44F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84" creationId="{BD139B74-21DA-8EF6-962B-7D9D149E43EF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85" creationId="{CD3E598C-F51A-15E9-60B9-F44BF6765D7D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86" creationId="{559ED641-E336-D419-39E1-29A4C16CF878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87" creationId="{A7D96DA1-BC78-4FB8-700D-037C62C76EE2}"/>
          </ac:cxnSpMkLst>
        </pc:cxnChg>
        <pc:cxnChg chg="add 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88" creationId="{C4236B90-009B-B9E1-BB6A-2A448CE4E11B}"/>
          </ac:cxnSpMkLst>
        </pc:cxnChg>
        <pc:cxnChg chg="add 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89" creationId="{5CA4B99F-C68F-91CA-557A-9F4553BD09E0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93" creationId="{BBF53D76-BB3B-2F58-15E8-EDA104A61F31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94" creationId="{F4320C16-0282-B405-D877-35F2E4057191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95" creationId="{8988A0C4-8441-DA03-8829-6DF27C5DAF1F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96" creationId="{9F5B06B3-16FC-0E4A-47F9-573515A0CC17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00" creationId="{4D51189E-DF10-7EC1-F666-2AE8CBD86BD9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01" creationId="{0D2475A2-DF1A-CC98-E587-A598B48CD7A5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02" creationId="{BC0240EA-43E2-DC17-FAD7-EBDAD67137A4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03" creationId="{B632E769-7FC2-87E6-E171-E124367C2AF7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10" creationId="{89426962-AE7C-8EE9-0396-48DD48C5AF2E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11" creationId="{630369C2-42AF-1D77-8A44-59E0EE279030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12" creationId="{6F482B74-E59D-1F92-393B-72DDBE8412B6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13" creationId="{B972F64E-5312-E73E-2F4B-FE20EABB50A6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17" creationId="{C9A5C2CB-2EBA-EFF3-635D-C55C365944F5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18" creationId="{3A4C80C5-334C-399A-3228-DCDE9DA93825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19" creationId="{94E4C10B-D5E2-E2DA-DE8B-AD33BEB32E20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20" creationId="{58FACCC5-AD6D-3FBB-DFE7-0C4725D4FC4D}"/>
          </ac:cxnSpMkLst>
        </pc:cxnChg>
        <pc:cxnChg chg="add 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21" creationId="{34775EEC-A1FC-D535-248E-DB20F33DE90D}"/>
          </ac:cxnSpMkLst>
        </pc:cxn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406048779" sldId="269"/>
        </pc:sldMkLst>
      </pc:sldChg>
      <pc:sldChg chg="addSp delSp modSp new mod">
        <pc:chgData name="Guangwei Zhang" userId="00c53528-d8f4-413e-b4b0-985264559294" providerId="ADAL" clId="{6B63CA2E-4DF7-9E4E-A2E7-266AEE04199A}" dt="2024-07-13T15:29:12.178" v="8650"/>
        <pc:sldMkLst>
          <pc:docMk/>
          <pc:sldMk cId="2648960027" sldId="270"/>
        </pc:sldMkLst>
        <pc:spChg chg="mod">
          <ac:chgData name="Guangwei Zhang" userId="00c53528-d8f4-413e-b4b0-985264559294" providerId="ADAL" clId="{6B63CA2E-4DF7-9E4E-A2E7-266AEE04199A}" dt="2024-07-13T07:03:04.335" v="3375" actId="20577"/>
          <ac:spMkLst>
            <pc:docMk/>
            <pc:sldMk cId="2648960027" sldId="270"/>
            <ac:spMk id="3" creationId="{61CCEBCA-5DFC-4845-546B-28D4455A7E29}"/>
          </ac:spMkLst>
        </pc:spChg>
        <pc:spChg chg="add del mod">
          <ac:chgData name="Guangwei Zhang" userId="00c53528-d8f4-413e-b4b0-985264559294" providerId="ADAL" clId="{6B63CA2E-4DF7-9E4E-A2E7-266AEE04199A}" dt="2024-07-13T07:04:23.934" v="3392" actId="1076"/>
          <ac:spMkLst>
            <pc:docMk/>
            <pc:sldMk cId="2648960027" sldId="270"/>
            <ac:spMk id="4" creationId="{B091F867-4203-E9DE-F8BD-306033114779}"/>
          </ac:spMkLst>
        </pc:spChg>
        <pc:spChg chg="add del mod">
          <ac:chgData name="Guangwei Zhang" userId="00c53528-d8f4-413e-b4b0-985264559294" providerId="ADAL" clId="{6B63CA2E-4DF7-9E4E-A2E7-266AEE04199A}" dt="2024-07-13T07:04:23.934" v="3392" actId="1076"/>
          <ac:spMkLst>
            <pc:docMk/>
            <pc:sldMk cId="2648960027" sldId="270"/>
            <ac:spMk id="5" creationId="{B71A0AE8-F6EB-F8FA-D4A4-4C7B459A0222}"/>
          </ac:spMkLst>
        </pc:spChg>
        <pc:spChg chg="add del mod">
          <ac:chgData name="Guangwei Zhang" userId="00c53528-d8f4-413e-b4b0-985264559294" providerId="ADAL" clId="{6B63CA2E-4DF7-9E4E-A2E7-266AEE04199A}" dt="2024-07-13T07:02:38.584" v="3336" actId="478"/>
          <ac:spMkLst>
            <pc:docMk/>
            <pc:sldMk cId="2648960027" sldId="270"/>
            <ac:spMk id="6" creationId="{8AF3D311-0C29-08C7-1800-DC1CE473891B}"/>
          </ac:spMkLst>
        </pc:spChg>
        <pc:spChg chg="add del mod">
          <ac:chgData name="Guangwei Zhang" userId="00c53528-d8f4-413e-b4b0-985264559294" providerId="ADAL" clId="{6B63CA2E-4DF7-9E4E-A2E7-266AEE04199A}" dt="2024-07-13T07:02:38.584" v="3336" actId="478"/>
          <ac:spMkLst>
            <pc:docMk/>
            <pc:sldMk cId="2648960027" sldId="270"/>
            <ac:spMk id="7" creationId="{A2A0F8E5-D2C9-9DC8-9AC2-B35E7C9D46F4}"/>
          </ac:spMkLst>
        </pc:spChg>
        <pc:spChg chg="add del mod">
          <ac:chgData name="Guangwei Zhang" userId="00c53528-d8f4-413e-b4b0-985264559294" providerId="ADAL" clId="{6B63CA2E-4DF7-9E4E-A2E7-266AEE04199A}" dt="2024-07-13T07:02:33.012" v="3332" actId="767"/>
          <ac:spMkLst>
            <pc:docMk/>
            <pc:sldMk cId="2648960027" sldId="270"/>
            <ac:spMk id="8" creationId="{91343F80-2F87-980C-0F18-2364A209C14F}"/>
          </ac:spMkLst>
        </pc:spChg>
        <pc:spChg chg="add mod">
          <ac:chgData name="Guangwei Zhang" userId="00c53528-d8f4-413e-b4b0-985264559294" providerId="ADAL" clId="{6B63CA2E-4DF7-9E4E-A2E7-266AEE04199A}" dt="2024-07-13T07:04:23.934" v="3392" actId="1076"/>
          <ac:spMkLst>
            <pc:docMk/>
            <pc:sldMk cId="2648960027" sldId="270"/>
            <ac:spMk id="9" creationId="{89C0109D-4889-5D47-41AF-C7537450BF32}"/>
          </ac:spMkLst>
        </pc:spChg>
        <pc:spChg chg="add mod">
          <ac:chgData name="Guangwei Zhang" userId="00c53528-d8f4-413e-b4b0-985264559294" providerId="ADAL" clId="{6B63CA2E-4DF7-9E4E-A2E7-266AEE04199A}" dt="2024-07-13T12:23:41.524" v="3771" actId="1076"/>
          <ac:spMkLst>
            <pc:docMk/>
            <pc:sldMk cId="2648960027" sldId="270"/>
            <ac:spMk id="10" creationId="{378CBD3A-13CE-FF3C-642B-D503E12CB1B8}"/>
          </ac:spMkLst>
        </pc:spChg>
        <pc:spChg chg="add mod">
          <ac:chgData name="Guangwei Zhang" userId="00c53528-d8f4-413e-b4b0-985264559294" providerId="ADAL" clId="{6B63CA2E-4DF7-9E4E-A2E7-266AEE04199A}" dt="2024-07-13T12:23:41.524" v="3771" actId="1076"/>
          <ac:spMkLst>
            <pc:docMk/>
            <pc:sldMk cId="2648960027" sldId="270"/>
            <ac:spMk id="11" creationId="{EFB5789B-4EEA-13A9-7020-BB94ED7DFEF3}"/>
          </ac:spMkLst>
        </pc:spChg>
        <pc:spChg chg="add mod">
          <ac:chgData name="Guangwei Zhang" userId="00c53528-d8f4-413e-b4b0-985264559294" providerId="ADAL" clId="{6B63CA2E-4DF7-9E4E-A2E7-266AEE04199A}" dt="2024-07-13T12:23:41.524" v="3771" actId="1076"/>
          <ac:spMkLst>
            <pc:docMk/>
            <pc:sldMk cId="2648960027" sldId="270"/>
            <ac:spMk id="12" creationId="{2F2C2288-C5A6-2B0C-269B-18FA0406851C}"/>
          </ac:spMkLst>
        </pc:spChg>
        <pc:spChg chg="add mod">
          <ac:chgData name="Guangwei Zhang" userId="00c53528-d8f4-413e-b4b0-985264559294" providerId="ADAL" clId="{6B63CA2E-4DF7-9E4E-A2E7-266AEE04199A}" dt="2024-07-13T12:23:41.524" v="3771" actId="1076"/>
          <ac:spMkLst>
            <pc:docMk/>
            <pc:sldMk cId="2648960027" sldId="270"/>
            <ac:spMk id="13" creationId="{DD1B4CD2-C020-A5B3-79FC-8436B7EB188D}"/>
          </ac:spMkLst>
        </pc:spChg>
        <pc:spChg chg="add mod">
          <ac:chgData name="Guangwei Zhang" userId="00c53528-d8f4-413e-b4b0-985264559294" providerId="ADAL" clId="{6B63CA2E-4DF7-9E4E-A2E7-266AEE04199A}" dt="2024-07-13T12:23:41.524" v="3771" actId="1076"/>
          <ac:spMkLst>
            <pc:docMk/>
            <pc:sldMk cId="2648960027" sldId="270"/>
            <ac:spMk id="14" creationId="{2418B46C-622E-BE96-C22D-FE65C9B0B588}"/>
          </ac:spMkLst>
        </pc:spChg>
        <pc:spChg chg="add mod">
          <ac:chgData name="Guangwei Zhang" userId="00c53528-d8f4-413e-b4b0-985264559294" providerId="ADAL" clId="{6B63CA2E-4DF7-9E4E-A2E7-266AEE04199A}" dt="2024-07-13T07:04:32.699" v="3414" actId="1076"/>
          <ac:spMkLst>
            <pc:docMk/>
            <pc:sldMk cId="2648960027" sldId="270"/>
            <ac:spMk id="15" creationId="{A5C8FC6F-8C97-1A9F-513F-157E0D5EFBA6}"/>
          </ac:spMkLst>
        </pc:spChg>
        <pc:spChg chg="add mod">
          <ac:chgData name="Guangwei Zhang" userId="00c53528-d8f4-413e-b4b0-985264559294" providerId="ADAL" clId="{6B63CA2E-4DF7-9E4E-A2E7-266AEE04199A}" dt="2024-07-13T12:28:12.598" v="4006" actId="20577"/>
          <ac:spMkLst>
            <pc:docMk/>
            <pc:sldMk cId="2648960027" sldId="270"/>
            <ac:spMk id="16" creationId="{50C64CA8-5B78-38CB-00CF-52E705E5004B}"/>
          </ac:spMkLst>
        </pc:spChg>
        <pc:picChg chg="add mod">
          <ac:chgData name="Guangwei Zhang" userId="00c53528-d8f4-413e-b4b0-985264559294" providerId="ADAL" clId="{6B63CA2E-4DF7-9E4E-A2E7-266AEE04199A}" dt="2024-07-13T15:29:12.178" v="8650"/>
          <ac:picMkLst>
            <pc:docMk/>
            <pc:sldMk cId="2648960027" sldId="270"/>
            <ac:picMk id="17" creationId="{E11DA2DC-3BD0-2F41-2E71-185B07FB7FB6}"/>
          </ac:picMkLst>
        </pc:pic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808444369" sldId="271"/>
        </pc:sldMkLst>
      </pc:sldChg>
      <pc:sldChg chg="addSp modSp new mod">
        <pc:chgData name="Guangwei Zhang" userId="00c53528-d8f4-413e-b4b0-985264559294" providerId="ADAL" clId="{6B63CA2E-4DF7-9E4E-A2E7-266AEE04199A}" dt="2024-07-13T15:29:25.332" v="8655" actId="1076"/>
        <pc:sldMkLst>
          <pc:docMk/>
          <pc:sldMk cId="3946841248" sldId="271"/>
        </pc:sldMkLst>
        <pc:spChg chg="mod">
          <ac:chgData name="Guangwei Zhang" userId="00c53528-d8f4-413e-b4b0-985264559294" providerId="ADAL" clId="{6B63CA2E-4DF7-9E4E-A2E7-266AEE04199A}" dt="2024-07-13T07:42:57.312" v="3554" actId="20577"/>
          <ac:spMkLst>
            <pc:docMk/>
            <pc:sldMk cId="3946841248" sldId="271"/>
            <ac:spMk id="3" creationId="{363DF929-B5D6-F364-D606-C9AE27CC4EE1}"/>
          </ac:spMkLst>
        </pc:spChg>
        <pc:spChg chg="add mod">
          <ac:chgData name="Guangwei Zhang" userId="00c53528-d8f4-413e-b4b0-985264559294" providerId="ADAL" clId="{6B63CA2E-4DF7-9E4E-A2E7-266AEE04199A}" dt="2024-07-13T07:38:40.473" v="3529"/>
          <ac:spMkLst>
            <pc:docMk/>
            <pc:sldMk cId="3946841248" sldId="271"/>
            <ac:spMk id="5" creationId="{6251E3D5-F16A-7D66-0906-D20741EDF364}"/>
          </ac:spMkLst>
        </pc:spChg>
        <pc:spChg chg="add mod">
          <ac:chgData name="Guangwei Zhang" userId="00c53528-d8f4-413e-b4b0-985264559294" providerId="ADAL" clId="{6B63CA2E-4DF7-9E4E-A2E7-266AEE04199A}" dt="2024-07-13T07:38:40.473" v="3529"/>
          <ac:spMkLst>
            <pc:docMk/>
            <pc:sldMk cId="3946841248" sldId="271"/>
            <ac:spMk id="6" creationId="{19EACCF5-BF33-C3C9-76B6-B251174FC8F3}"/>
          </ac:spMkLst>
        </pc:spChg>
        <pc:picChg chg="add mod">
          <ac:chgData name="Guangwei Zhang" userId="00c53528-d8f4-413e-b4b0-985264559294" providerId="ADAL" clId="{6B63CA2E-4DF7-9E4E-A2E7-266AEE04199A}" dt="2024-07-13T07:38:40.473" v="3529"/>
          <ac:picMkLst>
            <pc:docMk/>
            <pc:sldMk cId="3946841248" sldId="271"/>
            <ac:picMk id="4" creationId="{A93518C5-6237-CC6D-F247-BD425EFA4972}"/>
          </ac:picMkLst>
        </pc:picChg>
        <pc:picChg chg="add mod">
          <ac:chgData name="Guangwei Zhang" userId="00c53528-d8f4-413e-b4b0-985264559294" providerId="ADAL" clId="{6B63CA2E-4DF7-9E4E-A2E7-266AEE04199A}" dt="2024-07-13T07:38:40.473" v="3529"/>
          <ac:picMkLst>
            <pc:docMk/>
            <pc:sldMk cId="3946841248" sldId="271"/>
            <ac:picMk id="7" creationId="{5B2CDECA-9464-8032-BEB1-6791C443DC41}"/>
          </ac:picMkLst>
        </pc:picChg>
        <pc:picChg chg="add mod">
          <ac:chgData name="Guangwei Zhang" userId="00c53528-d8f4-413e-b4b0-985264559294" providerId="ADAL" clId="{6B63CA2E-4DF7-9E4E-A2E7-266AEE04199A}" dt="2024-07-13T15:29:25.332" v="8655" actId="1076"/>
          <ac:picMkLst>
            <pc:docMk/>
            <pc:sldMk cId="3946841248" sldId="271"/>
            <ac:picMk id="8" creationId="{6E88BCAC-FB98-40DE-B8D2-9F6F52A2C524}"/>
          </ac:picMkLst>
        </pc:pic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1183384344" sldId="272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1947477556" sldId="273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168020328" sldId="274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74485139" sldId="275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314383451" sldId="276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413624003" sldId="277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545515821" sldId="278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4122816926" sldId="279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897477781" sldId="280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950473308" sldId="281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998657489" sldId="282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695307642" sldId="283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602387806" sldId="284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1514423583" sldId="285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1579991582" sldId="286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1890346759" sldId="287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970066269" sldId="288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843227789" sldId="289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539141337" sldId="290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63906152" sldId="291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211372902" sldId="292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164370102" sldId="293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491702341" sldId="294"/>
        </pc:sldMkLst>
      </pc:sldChg>
      <pc:sldChg chg="add del">
        <pc:chgData name="Guangwei Zhang" userId="00c53528-d8f4-413e-b4b0-985264559294" providerId="ADAL" clId="{6B63CA2E-4DF7-9E4E-A2E7-266AEE04199A}" dt="2024-07-13T07:38:41.826" v="3530" actId="2696"/>
        <pc:sldMkLst>
          <pc:docMk/>
          <pc:sldMk cId="1668773530" sldId="294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711046600" sldId="295"/>
        </pc:sldMkLst>
      </pc:sldChg>
      <pc:sldChg chg="modSp add mod">
        <pc:chgData name="Guangwei Zhang" userId="00c53528-d8f4-413e-b4b0-985264559294" providerId="ADAL" clId="{6B63CA2E-4DF7-9E4E-A2E7-266AEE04199A}" dt="2024-07-13T07:49:59.593" v="3607" actId="20577"/>
        <pc:sldMkLst>
          <pc:docMk/>
          <pc:sldMk cId="3408751218" sldId="295"/>
        </pc:sldMkLst>
        <pc:spChg chg="mod">
          <ac:chgData name="Guangwei Zhang" userId="00c53528-d8f4-413e-b4b0-985264559294" providerId="ADAL" clId="{6B63CA2E-4DF7-9E4E-A2E7-266AEE04199A}" dt="2024-07-13T07:49:59.593" v="3607" actId="20577"/>
          <ac:spMkLst>
            <pc:docMk/>
            <pc:sldMk cId="3408751218" sldId="295"/>
            <ac:spMk id="3" creationId="{C4733597-7FF6-7AF7-4495-306CF33EF7E8}"/>
          </ac:spMkLst>
        </pc:sp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748727080" sldId="296"/>
        </pc:sldMkLst>
      </pc:sldChg>
      <pc:sldChg chg="modSp add mod">
        <pc:chgData name="Guangwei Zhang" userId="00c53528-d8f4-413e-b4b0-985264559294" providerId="ADAL" clId="{6B63CA2E-4DF7-9E4E-A2E7-266AEE04199A}" dt="2024-07-13T07:43:04.801" v="3558" actId="20577"/>
        <pc:sldMkLst>
          <pc:docMk/>
          <pc:sldMk cId="1032531987" sldId="296"/>
        </pc:sldMkLst>
        <pc:spChg chg="mod">
          <ac:chgData name="Guangwei Zhang" userId="00c53528-d8f4-413e-b4b0-985264559294" providerId="ADAL" clId="{6B63CA2E-4DF7-9E4E-A2E7-266AEE04199A}" dt="2024-07-13T07:43:04.801" v="3558" actId="20577"/>
          <ac:spMkLst>
            <pc:docMk/>
            <pc:sldMk cId="1032531987" sldId="296"/>
            <ac:spMk id="3" creationId="{6FA1F4FB-D83C-2C0B-9A81-5091610D02EB}"/>
          </ac:spMkLst>
        </pc:sp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089773404" sldId="297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168675841" sldId="298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178729703" sldId="299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228381629" sldId="300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713683982" sldId="301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545656657" sldId="302"/>
        </pc:sldMkLst>
      </pc:sldChg>
      <pc:sldChg chg="modSp add mod">
        <pc:chgData name="Guangwei Zhang" userId="00c53528-d8f4-413e-b4b0-985264559294" providerId="ADAL" clId="{6B63CA2E-4DF7-9E4E-A2E7-266AEE04199A}" dt="2024-07-13T07:52:53.617" v="3615" actId="20577"/>
        <pc:sldMkLst>
          <pc:docMk/>
          <pc:sldMk cId="3172669400" sldId="302"/>
        </pc:sldMkLst>
        <pc:spChg chg="mod">
          <ac:chgData name="Guangwei Zhang" userId="00c53528-d8f4-413e-b4b0-985264559294" providerId="ADAL" clId="{6B63CA2E-4DF7-9E4E-A2E7-266AEE04199A}" dt="2024-07-13T07:52:53.617" v="3615" actId="20577"/>
          <ac:spMkLst>
            <pc:docMk/>
            <pc:sldMk cId="3172669400" sldId="302"/>
            <ac:spMk id="3" creationId="{A224AABF-C002-0289-C5EE-8B19F97A25C2}"/>
          </ac:spMkLst>
        </pc:spChg>
      </pc:sldChg>
      <pc:sldChg chg="modSp add mod">
        <pc:chgData name="Guangwei Zhang" userId="00c53528-d8f4-413e-b4b0-985264559294" providerId="ADAL" clId="{6B63CA2E-4DF7-9E4E-A2E7-266AEE04199A}" dt="2024-07-13T07:54:26.459" v="3629" actId="1037"/>
        <pc:sldMkLst>
          <pc:docMk/>
          <pc:sldMk cId="2939894176" sldId="303"/>
        </pc:sldMkLst>
        <pc:spChg chg="mod">
          <ac:chgData name="Guangwei Zhang" userId="00c53528-d8f4-413e-b4b0-985264559294" providerId="ADAL" clId="{6B63CA2E-4DF7-9E4E-A2E7-266AEE04199A}" dt="2024-07-13T07:52:58.461" v="3617" actId="20577"/>
          <ac:spMkLst>
            <pc:docMk/>
            <pc:sldMk cId="2939894176" sldId="303"/>
            <ac:spMk id="3" creationId="{7773429F-34A3-DDE8-512D-C310D6CB1E24}"/>
          </ac:spMkLst>
        </pc:spChg>
        <pc:spChg chg="mod">
          <ac:chgData name="Guangwei Zhang" userId="00c53528-d8f4-413e-b4b0-985264559294" providerId="ADAL" clId="{6B63CA2E-4DF7-9E4E-A2E7-266AEE04199A}" dt="2024-07-13T07:54:26.459" v="3629" actId="1037"/>
          <ac:spMkLst>
            <pc:docMk/>
            <pc:sldMk cId="2939894176" sldId="303"/>
            <ac:spMk id="6" creationId="{6A7AA2C2-DB8A-3D63-75A4-9E45879F2066}"/>
          </ac:spMkLst>
        </pc:sp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262679612" sldId="303"/>
        </pc:sldMkLst>
      </pc:sldChg>
      <pc:sldChg chg="modSp add mod">
        <pc:chgData name="Guangwei Zhang" userId="00c53528-d8f4-413e-b4b0-985264559294" providerId="ADAL" clId="{6B63CA2E-4DF7-9E4E-A2E7-266AEE04199A}" dt="2024-07-13T07:53:00.306" v="3619" actId="20577"/>
        <pc:sldMkLst>
          <pc:docMk/>
          <pc:sldMk cId="1694123907" sldId="304"/>
        </pc:sldMkLst>
        <pc:spChg chg="mod">
          <ac:chgData name="Guangwei Zhang" userId="00c53528-d8f4-413e-b4b0-985264559294" providerId="ADAL" clId="{6B63CA2E-4DF7-9E4E-A2E7-266AEE04199A}" dt="2024-07-13T07:53:00.306" v="3619" actId="20577"/>
          <ac:spMkLst>
            <pc:docMk/>
            <pc:sldMk cId="1694123907" sldId="304"/>
            <ac:spMk id="3" creationId="{7773429F-34A3-DDE8-512D-C310D6CB1E24}"/>
          </ac:spMkLst>
        </pc:sp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550785698" sldId="304"/>
        </pc:sldMkLst>
      </pc:sldChg>
      <pc:sldChg chg="modSp add mod">
        <pc:chgData name="Guangwei Zhang" userId="00c53528-d8f4-413e-b4b0-985264559294" providerId="ADAL" clId="{6B63CA2E-4DF7-9E4E-A2E7-266AEE04199A}" dt="2024-07-13T07:53:04.093" v="3621" actId="20577"/>
        <pc:sldMkLst>
          <pc:docMk/>
          <pc:sldMk cId="4194055666" sldId="305"/>
        </pc:sldMkLst>
        <pc:spChg chg="mod">
          <ac:chgData name="Guangwei Zhang" userId="00c53528-d8f4-413e-b4b0-985264559294" providerId="ADAL" clId="{6B63CA2E-4DF7-9E4E-A2E7-266AEE04199A}" dt="2024-07-13T07:53:04.093" v="3621" actId="20577"/>
          <ac:spMkLst>
            <pc:docMk/>
            <pc:sldMk cId="4194055666" sldId="305"/>
            <ac:spMk id="3" creationId="{B8B9B83E-A122-8512-2154-69676E5986E9}"/>
          </ac:spMkLst>
        </pc:spChg>
      </pc:sldChg>
      <pc:sldChg chg="modSp add mod">
        <pc:chgData name="Guangwei Zhang" userId="00c53528-d8f4-413e-b4b0-985264559294" providerId="ADAL" clId="{6B63CA2E-4DF7-9E4E-A2E7-266AEE04199A}" dt="2024-07-13T07:43:21.753" v="3565" actId="20577"/>
        <pc:sldMkLst>
          <pc:docMk/>
          <pc:sldMk cId="374966549" sldId="306"/>
        </pc:sldMkLst>
        <pc:spChg chg="mod">
          <ac:chgData name="Guangwei Zhang" userId="00c53528-d8f4-413e-b4b0-985264559294" providerId="ADAL" clId="{6B63CA2E-4DF7-9E4E-A2E7-266AEE04199A}" dt="2024-07-13T07:43:21.753" v="3565" actId="20577"/>
          <ac:spMkLst>
            <pc:docMk/>
            <pc:sldMk cId="374966549" sldId="306"/>
            <ac:spMk id="3" creationId="{DF4AEC23-44C7-492E-DD19-A58CEEF9AA4C}"/>
          </ac:spMkLst>
        </pc:spChg>
      </pc:sldChg>
      <pc:sldChg chg="modSp add mod">
        <pc:chgData name="Guangwei Zhang" userId="00c53528-d8f4-413e-b4b0-985264559294" providerId="ADAL" clId="{6B63CA2E-4DF7-9E4E-A2E7-266AEE04199A}" dt="2024-07-13T07:49:46.319" v="3589" actId="20577"/>
        <pc:sldMkLst>
          <pc:docMk/>
          <pc:sldMk cId="3098448198" sldId="307"/>
        </pc:sldMkLst>
        <pc:spChg chg="mod">
          <ac:chgData name="Guangwei Zhang" userId="00c53528-d8f4-413e-b4b0-985264559294" providerId="ADAL" clId="{6B63CA2E-4DF7-9E4E-A2E7-266AEE04199A}" dt="2024-07-13T07:49:46.319" v="3589" actId="20577"/>
          <ac:spMkLst>
            <pc:docMk/>
            <pc:sldMk cId="3098448198" sldId="307"/>
            <ac:spMk id="3" creationId="{2D1913E7-F946-BB6F-74EC-F72DC3E87D4E}"/>
          </ac:spMkLst>
        </pc:spChg>
        <pc:spChg chg="mod">
          <ac:chgData name="Guangwei Zhang" userId="00c53528-d8f4-413e-b4b0-985264559294" providerId="ADAL" clId="{6B63CA2E-4DF7-9E4E-A2E7-266AEE04199A}" dt="2024-07-13T07:39:57.606" v="3543" actId="20577"/>
          <ac:spMkLst>
            <pc:docMk/>
            <pc:sldMk cId="3098448198" sldId="307"/>
            <ac:spMk id="4" creationId="{CA765D35-779A-DEE4-3506-9B584826B196}"/>
          </ac:spMkLst>
        </pc:spChg>
        <pc:spChg chg="mod">
          <ac:chgData name="Guangwei Zhang" userId="00c53528-d8f4-413e-b4b0-985264559294" providerId="ADAL" clId="{6B63CA2E-4DF7-9E4E-A2E7-266AEE04199A}" dt="2024-07-13T07:40:07.207" v="3546" actId="1076"/>
          <ac:spMkLst>
            <pc:docMk/>
            <pc:sldMk cId="3098448198" sldId="307"/>
            <ac:spMk id="6" creationId="{091ACFB2-A0D9-3E99-9AAB-3FA105CB816E}"/>
          </ac:spMkLst>
        </pc:spChg>
        <pc:picChg chg="mod">
          <ac:chgData name="Guangwei Zhang" userId="00c53528-d8f4-413e-b4b0-985264559294" providerId="ADAL" clId="{6B63CA2E-4DF7-9E4E-A2E7-266AEE04199A}" dt="2024-07-13T07:40:05.176" v="3545" actId="1076"/>
          <ac:picMkLst>
            <pc:docMk/>
            <pc:sldMk cId="3098448198" sldId="307"/>
            <ac:picMk id="5" creationId="{D597A872-D724-6899-5BE5-EB8EC45AA70C}"/>
          </ac:picMkLst>
        </pc:picChg>
      </pc:sldChg>
      <pc:sldChg chg="modSp add mod">
        <pc:chgData name="Guangwei Zhang" userId="00c53528-d8f4-413e-b4b0-985264559294" providerId="ADAL" clId="{6B63CA2E-4DF7-9E4E-A2E7-266AEE04199A}" dt="2024-07-13T07:43:25.352" v="3571" actId="20577"/>
        <pc:sldMkLst>
          <pc:docMk/>
          <pc:sldMk cId="3987370067" sldId="308"/>
        </pc:sldMkLst>
        <pc:spChg chg="mod">
          <ac:chgData name="Guangwei Zhang" userId="00c53528-d8f4-413e-b4b0-985264559294" providerId="ADAL" clId="{6B63CA2E-4DF7-9E4E-A2E7-266AEE04199A}" dt="2024-07-13T07:43:25.352" v="3571" actId="20577"/>
          <ac:spMkLst>
            <pc:docMk/>
            <pc:sldMk cId="3987370067" sldId="308"/>
            <ac:spMk id="3" creationId="{96B0FE84-1D28-0875-FD39-09F44639B44E}"/>
          </ac:spMkLst>
        </pc:spChg>
      </pc:sldChg>
      <pc:sldChg chg="modSp add mod">
        <pc:chgData name="Guangwei Zhang" userId="00c53528-d8f4-413e-b4b0-985264559294" providerId="ADAL" clId="{6B63CA2E-4DF7-9E4E-A2E7-266AEE04199A}" dt="2024-07-13T07:43:29.667" v="3573" actId="20577"/>
        <pc:sldMkLst>
          <pc:docMk/>
          <pc:sldMk cId="2662771473" sldId="309"/>
        </pc:sldMkLst>
        <pc:spChg chg="mod">
          <ac:chgData name="Guangwei Zhang" userId="00c53528-d8f4-413e-b4b0-985264559294" providerId="ADAL" clId="{6B63CA2E-4DF7-9E4E-A2E7-266AEE04199A}" dt="2024-07-13T07:43:29.667" v="3573" actId="20577"/>
          <ac:spMkLst>
            <pc:docMk/>
            <pc:sldMk cId="2662771473" sldId="309"/>
            <ac:spMk id="3" creationId="{588F8CFA-410A-46AD-3866-9B182C032F75}"/>
          </ac:spMkLst>
        </pc:spChg>
      </pc:sldChg>
      <pc:sldChg chg="modSp add mod">
        <pc:chgData name="Guangwei Zhang" userId="00c53528-d8f4-413e-b4b0-985264559294" providerId="ADAL" clId="{6B63CA2E-4DF7-9E4E-A2E7-266AEE04199A}" dt="2024-07-13T07:43:34.054" v="3575" actId="20577"/>
        <pc:sldMkLst>
          <pc:docMk/>
          <pc:sldMk cId="3303306350" sldId="310"/>
        </pc:sldMkLst>
        <pc:spChg chg="mod">
          <ac:chgData name="Guangwei Zhang" userId="00c53528-d8f4-413e-b4b0-985264559294" providerId="ADAL" clId="{6B63CA2E-4DF7-9E4E-A2E7-266AEE04199A}" dt="2024-07-13T07:43:34.054" v="3575" actId="20577"/>
          <ac:spMkLst>
            <pc:docMk/>
            <pc:sldMk cId="3303306350" sldId="310"/>
            <ac:spMk id="3" creationId="{1A451854-4DFC-EFB5-7B16-4E95A6033015}"/>
          </ac:spMkLst>
        </pc:spChg>
      </pc:sldChg>
      <pc:sldChg chg="addSp modSp new mod">
        <pc:chgData name="Guangwei Zhang" userId="00c53528-d8f4-413e-b4b0-985264559294" providerId="ADAL" clId="{6B63CA2E-4DF7-9E4E-A2E7-266AEE04199A}" dt="2024-07-13T15:29:40.606" v="8659" actId="1076"/>
        <pc:sldMkLst>
          <pc:docMk/>
          <pc:sldMk cId="646167744" sldId="311"/>
        </pc:sldMkLst>
        <pc:spChg chg="mod">
          <ac:chgData name="Guangwei Zhang" userId="00c53528-d8f4-413e-b4b0-985264559294" providerId="ADAL" clId="{6B63CA2E-4DF7-9E4E-A2E7-266AEE04199A}" dt="2024-07-13T13:01:00.631" v="5083" actId="20577"/>
          <ac:spMkLst>
            <pc:docMk/>
            <pc:sldMk cId="646167744" sldId="311"/>
            <ac:spMk id="3" creationId="{BB4FE23C-2646-DB39-207F-BAC75FC85953}"/>
          </ac:spMkLst>
        </pc:spChg>
        <pc:spChg chg="add mod">
          <ac:chgData name="Guangwei Zhang" userId="00c53528-d8f4-413e-b4b0-985264559294" providerId="ADAL" clId="{6B63CA2E-4DF7-9E4E-A2E7-266AEE04199A}" dt="2024-07-13T13:01:36.552" v="5086" actId="20577"/>
          <ac:spMkLst>
            <pc:docMk/>
            <pc:sldMk cId="646167744" sldId="311"/>
            <ac:spMk id="5" creationId="{6D5BEE0C-A104-0067-9A12-FA115232974F}"/>
          </ac:spMkLst>
        </pc:spChg>
        <pc:spChg chg="add mod">
          <ac:chgData name="Guangwei Zhang" userId="00c53528-d8f4-413e-b4b0-985264559294" providerId="ADAL" clId="{6B63CA2E-4DF7-9E4E-A2E7-266AEE04199A}" dt="2024-07-13T13:00:26.647" v="5000" actId="14100"/>
          <ac:spMkLst>
            <pc:docMk/>
            <pc:sldMk cId="646167744" sldId="311"/>
            <ac:spMk id="6" creationId="{5B88F3D5-758A-1ABB-7E9E-811A80C5848B}"/>
          </ac:spMkLst>
        </pc:spChg>
        <pc:spChg chg="add mod">
          <ac:chgData name="Guangwei Zhang" userId="00c53528-d8f4-413e-b4b0-985264559294" providerId="ADAL" clId="{6B63CA2E-4DF7-9E4E-A2E7-266AEE04199A}" dt="2024-07-13T13:00:51.290" v="5045" actId="1076"/>
          <ac:spMkLst>
            <pc:docMk/>
            <pc:sldMk cId="646167744" sldId="311"/>
            <ac:spMk id="7" creationId="{2CDD7575-90B6-BB21-EFE2-AD21FE6323E7}"/>
          </ac:spMkLst>
        </pc:spChg>
        <pc:spChg chg="add mod">
          <ac:chgData name="Guangwei Zhang" userId="00c53528-d8f4-413e-b4b0-985264559294" providerId="ADAL" clId="{6B63CA2E-4DF7-9E4E-A2E7-266AEE04199A}" dt="2024-07-13T13:01:51.717" v="5120" actId="1076"/>
          <ac:spMkLst>
            <pc:docMk/>
            <pc:sldMk cId="646167744" sldId="311"/>
            <ac:spMk id="8" creationId="{F7D438FC-E05D-3836-9C47-C13C78E8B47D}"/>
          </ac:spMkLst>
        </pc:spChg>
        <pc:picChg chg="add mod">
          <ac:chgData name="Guangwei Zhang" userId="00c53528-d8f4-413e-b4b0-985264559294" providerId="ADAL" clId="{6B63CA2E-4DF7-9E4E-A2E7-266AEE04199A}" dt="2024-07-13T12:48:30.752" v="4823" actId="1076"/>
          <ac:picMkLst>
            <pc:docMk/>
            <pc:sldMk cId="646167744" sldId="311"/>
            <ac:picMk id="4" creationId="{3E4E6459-E0C8-464B-EE53-0DFE3C977487}"/>
          </ac:picMkLst>
        </pc:picChg>
        <pc:picChg chg="add mod">
          <ac:chgData name="Guangwei Zhang" userId="00c53528-d8f4-413e-b4b0-985264559294" providerId="ADAL" clId="{6B63CA2E-4DF7-9E4E-A2E7-266AEE04199A}" dt="2024-07-13T15:29:40.606" v="8659" actId="1076"/>
          <ac:picMkLst>
            <pc:docMk/>
            <pc:sldMk cId="646167744" sldId="311"/>
            <ac:picMk id="9" creationId="{A4846D2F-E7BC-45BB-EF2A-DA0125ADFEDC}"/>
          </ac:picMkLst>
        </pc:picChg>
      </pc:sldChg>
      <pc:sldChg chg="modSp add mod">
        <pc:chgData name="Guangwei Zhang" userId="00c53528-d8f4-413e-b4b0-985264559294" providerId="ADAL" clId="{6B63CA2E-4DF7-9E4E-A2E7-266AEE04199A}" dt="2024-07-13T07:53:06.705" v="3623" actId="20577"/>
        <pc:sldMkLst>
          <pc:docMk/>
          <pc:sldMk cId="1705367955" sldId="312"/>
        </pc:sldMkLst>
        <pc:spChg chg="mod">
          <ac:chgData name="Guangwei Zhang" userId="00c53528-d8f4-413e-b4b0-985264559294" providerId="ADAL" clId="{6B63CA2E-4DF7-9E4E-A2E7-266AEE04199A}" dt="2024-07-13T07:53:06.705" v="3623" actId="20577"/>
          <ac:spMkLst>
            <pc:docMk/>
            <pc:sldMk cId="1705367955" sldId="312"/>
            <ac:spMk id="3" creationId="{C1378797-6596-DE71-D61E-96566F43B0FA}"/>
          </ac:spMkLst>
        </pc:spChg>
      </pc:sldChg>
      <pc:sldChg chg="addSp delSp modSp new mod modClrScheme chgLayout">
        <pc:chgData name="Guangwei Zhang" userId="00c53528-d8f4-413e-b4b0-985264559294" providerId="ADAL" clId="{6B63CA2E-4DF7-9E4E-A2E7-266AEE04199A}" dt="2024-07-13T08:01:49.124" v="3698" actId="20577"/>
        <pc:sldMkLst>
          <pc:docMk/>
          <pc:sldMk cId="2329692350" sldId="313"/>
        </pc:sldMkLst>
        <pc:spChg chg="mod ord">
          <ac:chgData name="Guangwei Zhang" userId="00c53528-d8f4-413e-b4b0-985264559294" providerId="ADAL" clId="{6B63CA2E-4DF7-9E4E-A2E7-266AEE04199A}" dt="2024-07-13T08:01:26.898" v="3637" actId="700"/>
          <ac:spMkLst>
            <pc:docMk/>
            <pc:sldMk cId="2329692350" sldId="313"/>
            <ac:spMk id="2" creationId="{17D6516E-3D16-009E-5270-B821B0D4C01F}"/>
          </ac:spMkLst>
        </pc:spChg>
        <pc:spChg chg="del mod ord">
          <ac:chgData name="Guangwei Zhang" userId="00c53528-d8f4-413e-b4b0-985264559294" providerId="ADAL" clId="{6B63CA2E-4DF7-9E4E-A2E7-266AEE04199A}" dt="2024-07-13T08:01:26.898" v="3637" actId="700"/>
          <ac:spMkLst>
            <pc:docMk/>
            <pc:sldMk cId="2329692350" sldId="313"/>
            <ac:spMk id="3" creationId="{4FA06FC4-064B-BD29-8FCC-5B0BE9DD8DC5}"/>
          </ac:spMkLst>
        </pc:spChg>
        <pc:spChg chg="add mod ord">
          <ac:chgData name="Guangwei Zhang" userId="00c53528-d8f4-413e-b4b0-985264559294" providerId="ADAL" clId="{6B63CA2E-4DF7-9E4E-A2E7-266AEE04199A}" dt="2024-07-13T08:01:49.124" v="3698" actId="20577"/>
          <ac:spMkLst>
            <pc:docMk/>
            <pc:sldMk cId="2329692350" sldId="313"/>
            <ac:spMk id="4" creationId="{D1630B60-A049-A359-045F-DF17FF17B928}"/>
          </ac:spMkLst>
        </pc:spChg>
      </pc:sldChg>
      <pc:sldChg chg="addSp delSp modSp new mod modClrScheme chgLayout">
        <pc:chgData name="Guangwei Zhang" userId="00c53528-d8f4-413e-b4b0-985264559294" providerId="ADAL" clId="{6B63CA2E-4DF7-9E4E-A2E7-266AEE04199A}" dt="2024-07-13T08:02:03.434" v="3711" actId="20577"/>
        <pc:sldMkLst>
          <pc:docMk/>
          <pc:sldMk cId="3629811070" sldId="314"/>
        </pc:sldMkLst>
        <pc:spChg chg="mod ord">
          <ac:chgData name="Guangwei Zhang" userId="00c53528-d8f4-413e-b4b0-985264559294" providerId="ADAL" clId="{6B63CA2E-4DF7-9E4E-A2E7-266AEE04199A}" dt="2024-07-13T08:02:01.111" v="3700" actId="700"/>
          <ac:spMkLst>
            <pc:docMk/>
            <pc:sldMk cId="3629811070" sldId="314"/>
            <ac:spMk id="2" creationId="{FC4AB6F5-9D36-D910-2285-D30BC5DFE095}"/>
          </ac:spMkLst>
        </pc:spChg>
        <pc:spChg chg="del mod ord">
          <ac:chgData name="Guangwei Zhang" userId="00c53528-d8f4-413e-b4b0-985264559294" providerId="ADAL" clId="{6B63CA2E-4DF7-9E4E-A2E7-266AEE04199A}" dt="2024-07-13T08:02:01.111" v="3700" actId="700"/>
          <ac:spMkLst>
            <pc:docMk/>
            <pc:sldMk cId="3629811070" sldId="314"/>
            <ac:spMk id="3" creationId="{B5AACA0C-7F05-5DE3-A918-1105D82E212C}"/>
          </ac:spMkLst>
        </pc:spChg>
        <pc:spChg chg="add mod ord">
          <ac:chgData name="Guangwei Zhang" userId="00c53528-d8f4-413e-b4b0-985264559294" providerId="ADAL" clId="{6B63CA2E-4DF7-9E4E-A2E7-266AEE04199A}" dt="2024-07-13T08:02:03.434" v="3711" actId="20577"/>
          <ac:spMkLst>
            <pc:docMk/>
            <pc:sldMk cId="3629811070" sldId="314"/>
            <ac:spMk id="4" creationId="{B5B1A46E-7C77-3418-91D5-C1A6D27E986F}"/>
          </ac:spMkLst>
        </pc:spChg>
      </pc:sldChg>
      <pc:sldChg chg="addSp modSp new mod">
        <pc:chgData name="Guangwei Zhang" userId="00c53528-d8f4-413e-b4b0-985264559294" providerId="ADAL" clId="{6B63CA2E-4DF7-9E4E-A2E7-266AEE04199A}" dt="2024-07-13T15:29:15.527" v="8651"/>
        <pc:sldMkLst>
          <pc:docMk/>
          <pc:sldMk cId="3422450041" sldId="315"/>
        </pc:sldMkLst>
        <pc:spChg chg="mod">
          <ac:chgData name="Guangwei Zhang" userId="00c53528-d8f4-413e-b4b0-985264559294" providerId="ADAL" clId="{6B63CA2E-4DF7-9E4E-A2E7-266AEE04199A}" dt="2024-07-13T08:06:28.050" v="3768" actId="20577"/>
          <ac:spMkLst>
            <pc:docMk/>
            <pc:sldMk cId="3422450041" sldId="315"/>
            <ac:spMk id="3" creationId="{4ACC0E67-6299-80EB-EEA1-25358AD74053}"/>
          </ac:spMkLst>
        </pc:spChg>
        <pc:spChg chg="add mod">
          <ac:chgData name="Guangwei Zhang" userId="00c53528-d8f4-413e-b4b0-985264559294" providerId="ADAL" clId="{6B63CA2E-4DF7-9E4E-A2E7-266AEE04199A}" dt="2024-07-13T12:40:00.129" v="4792" actId="20577"/>
          <ac:spMkLst>
            <pc:docMk/>
            <pc:sldMk cId="3422450041" sldId="315"/>
            <ac:spMk id="4" creationId="{5BFAF7F8-4945-58A8-E1B4-B84EB35A8DE5}"/>
          </ac:spMkLst>
        </pc:spChg>
        <pc:spChg chg="add mod">
          <ac:chgData name="Guangwei Zhang" userId="00c53528-d8f4-413e-b4b0-985264559294" providerId="ADAL" clId="{6B63CA2E-4DF7-9E4E-A2E7-266AEE04199A}" dt="2024-07-13T12:34:55" v="4371" actId="14100"/>
          <ac:spMkLst>
            <pc:docMk/>
            <pc:sldMk cId="3422450041" sldId="315"/>
            <ac:spMk id="5" creationId="{E331249D-CDFE-D634-5EEA-03A4742FB784}"/>
          </ac:spMkLst>
        </pc:spChg>
        <pc:spChg chg="add mod">
          <ac:chgData name="Guangwei Zhang" userId="00c53528-d8f4-413e-b4b0-985264559294" providerId="ADAL" clId="{6B63CA2E-4DF7-9E4E-A2E7-266AEE04199A}" dt="2024-07-13T12:35:07.042" v="4373" actId="207"/>
          <ac:spMkLst>
            <pc:docMk/>
            <pc:sldMk cId="3422450041" sldId="315"/>
            <ac:spMk id="6" creationId="{0666782B-2BBF-8A57-0CDB-3F2F9FF40862}"/>
          </ac:spMkLst>
        </pc:spChg>
        <pc:spChg chg="add mod">
          <ac:chgData name="Guangwei Zhang" userId="00c53528-d8f4-413e-b4b0-985264559294" providerId="ADAL" clId="{6B63CA2E-4DF7-9E4E-A2E7-266AEE04199A}" dt="2024-07-13T12:35:11.840" v="4375" actId="207"/>
          <ac:spMkLst>
            <pc:docMk/>
            <pc:sldMk cId="3422450041" sldId="315"/>
            <ac:spMk id="7" creationId="{FBFDCBBC-1B59-9812-15B5-203001E9B136}"/>
          </ac:spMkLst>
        </pc:spChg>
        <pc:spChg chg="add mod">
          <ac:chgData name="Guangwei Zhang" userId="00c53528-d8f4-413e-b4b0-985264559294" providerId="ADAL" clId="{6B63CA2E-4DF7-9E4E-A2E7-266AEE04199A}" dt="2024-07-13T12:35:22.359" v="4379" actId="207"/>
          <ac:spMkLst>
            <pc:docMk/>
            <pc:sldMk cId="3422450041" sldId="315"/>
            <ac:spMk id="8" creationId="{C8D82801-8902-B280-095F-E384BC5820BA}"/>
          </ac:spMkLst>
        </pc:spChg>
        <pc:spChg chg="add mod">
          <ac:chgData name="Guangwei Zhang" userId="00c53528-d8f4-413e-b4b0-985264559294" providerId="ADAL" clId="{6B63CA2E-4DF7-9E4E-A2E7-266AEE04199A}" dt="2024-07-13T12:35:25.935" v="4380" actId="207"/>
          <ac:spMkLst>
            <pc:docMk/>
            <pc:sldMk cId="3422450041" sldId="315"/>
            <ac:spMk id="9" creationId="{74444E02-DB58-8FBB-0D8F-353414352D0E}"/>
          </ac:spMkLst>
        </pc:spChg>
        <pc:spChg chg="add mod">
          <ac:chgData name="Guangwei Zhang" userId="00c53528-d8f4-413e-b4b0-985264559294" providerId="ADAL" clId="{6B63CA2E-4DF7-9E4E-A2E7-266AEE04199A}" dt="2024-07-13T12:35:29.688" v="4381" actId="571"/>
          <ac:spMkLst>
            <pc:docMk/>
            <pc:sldMk cId="3422450041" sldId="315"/>
            <ac:spMk id="10" creationId="{D50F0D8B-EEAB-16FF-E79B-A43D1D809516}"/>
          </ac:spMkLst>
        </pc:spChg>
        <pc:spChg chg="add mod">
          <ac:chgData name="Guangwei Zhang" userId="00c53528-d8f4-413e-b4b0-985264559294" providerId="ADAL" clId="{6B63CA2E-4DF7-9E4E-A2E7-266AEE04199A}" dt="2024-07-13T12:35:31.876" v="4382" actId="571"/>
          <ac:spMkLst>
            <pc:docMk/>
            <pc:sldMk cId="3422450041" sldId="315"/>
            <ac:spMk id="11" creationId="{2551AF9A-61EE-4F75-833A-7595728A8813}"/>
          </ac:spMkLst>
        </pc:spChg>
        <pc:spChg chg="add mod">
          <ac:chgData name="Guangwei Zhang" userId="00c53528-d8f4-413e-b4b0-985264559294" providerId="ADAL" clId="{6B63CA2E-4DF7-9E4E-A2E7-266AEE04199A}" dt="2024-07-13T13:38:47.283" v="7439" actId="20577"/>
          <ac:spMkLst>
            <pc:docMk/>
            <pc:sldMk cId="3422450041" sldId="315"/>
            <ac:spMk id="12" creationId="{3F933B1F-B582-A27F-2520-B1550C6521F6}"/>
          </ac:spMkLst>
        </pc:spChg>
        <pc:picChg chg="add mod">
          <ac:chgData name="Guangwei Zhang" userId="00c53528-d8f4-413e-b4b0-985264559294" providerId="ADAL" clId="{6B63CA2E-4DF7-9E4E-A2E7-266AEE04199A}" dt="2024-07-13T15:29:15.527" v="8651"/>
          <ac:picMkLst>
            <pc:docMk/>
            <pc:sldMk cId="3422450041" sldId="315"/>
            <ac:picMk id="13" creationId="{AFB1FE6E-E758-D00D-316F-BB41E9DBE092}"/>
          </ac:picMkLst>
        </pc:picChg>
      </pc:sldChg>
      <pc:sldChg chg="addSp modSp new mod">
        <pc:chgData name="Guangwei Zhang" userId="00c53528-d8f4-413e-b4b0-985264559294" providerId="ADAL" clId="{6B63CA2E-4DF7-9E4E-A2E7-266AEE04199A}" dt="2024-07-13T15:45:06.004" v="9259" actId="20577"/>
        <pc:sldMkLst>
          <pc:docMk/>
          <pc:sldMk cId="4085834714" sldId="316"/>
        </pc:sldMkLst>
        <pc:spChg chg="mod">
          <ac:chgData name="Guangwei Zhang" userId="00c53528-d8f4-413e-b4b0-985264559294" providerId="ADAL" clId="{6B63CA2E-4DF7-9E4E-A2E7-266AEE04199A}" dt="2024-07-13T13:02:49.255" v="5143" actId="20577"/>
          <ac:spMkLst>
            <pc:docMk/>
            <pc:sldMk cId="4085834714" sldId="316"/>
            <ac:spMk id="3" creationId="{5D08FCE8-B9AE-D264-3777-32EE79884029}"/>
          </ac:spMkLst>
        </pc:spChg>
        <pc:spChg chg="add mod">
          <ac:chgData name="Guangwei Zhang" userId="00c53528-d8f4-413e-b4b0-985264559294" providerId="ADAL" clId="{6B63CA2E-4DF7-9E4E-A2E7-266AEE04199A}" dt="2024-07-13T13:04:46.887" v="5333" actId="14100"/>
          <ac:spMkLst>
            <pc:docMk/>
            <pc:sldMk cId="4085834714" sldId="316"/>
            <ac:spMk id="4" creationId="{1E465184-C0EB-157E-05E8-8400F73D9C88}"/>
          </ac:spMkLst>
        </pc:spChg>
        <pc:spChg chg="add mod">
          <ac:chgData name="Guangwei Zhang" userId="00c53528-d8f4-413e-b4b0-985264559294" providerId="ADAL" clId="{6B63CA2E-4DF7-9E4E-A2E7-266AEE04199A}" dt="2024-07-13T13:11:09.843" v="5686" actId="1076"/>
          <ac:spMkLst>
            <pc:docMk/>
            <pc:sldMk cId="4085834714" sldId="316"/>
            <ac:spMk id="6" creationId="{29D6DB33-0EEF-5A61-5177-666D6DCEF47E}"/>
          </ac:spMkLst>
        </pc:spChg>
        <pc:spChg chg="add mod">
          <ac:chgData name="Guangwei Zhang" userId="00c53528-d8f4-413e-b4b0-985264559294" providerId="ADAL" clId="{6B63CA2E-4DF7-9E4E-A2E7-266AEE04199A}" dt="2024-07-13T13:11:09.843" v="5686" actId="1076"/>
          <ac:spMkLst>
            <pc:docMk/>
            <pc:sldMk cId="4085834714" sldId="316"/>
            <ac:spMk id="7" creationId="{D5A6A9FE-6D5F-6790-0316-1A9D6035AE2D}"/>
          </ac:spMkLst>
        </pc:spChg>
        <pc:spChg chg="add mod">
          <ac:chgData name="Guangwei Zhang" userId="00c53528-d8f4-413e-b4b0-985264559294" providerId="ADAL" clId="{6B63CA2E-4DF7-9E4E-A2E7-266AEE04199A}" dt="2024-07-13T14:33:42.466" v="7831" actId="1076"/>
          <ac:spMkLst>
            <pc:docMk/>
            <pc:sldMk cId="4085834714" sldId="316"/>
            <ac:spMk id="8" creationId="{9412E8A4-5F31-0E43-3149-9DF2386EA551}"/>
          </ac:spMkLst>
        </pc:spChg>
        <pc:spChg chg="add mod">
          <ac:chgData name="Guangwei Zhang" userId="00c53528-d8f4-413e-b4b0-985264559294" providerId="ADAL" clId="{6B63CA2E-4DF7-9E4E-A2E7-266AEE04199A}" dt="2024-07-13T13:11:41.837" v="5827" actId="20577"/>
          <ac:spMkLst>
            <pc:docMk/>
            <pc:sldMk cId="4085834714" sldId="316"/>
            <ac:spMk id="9" creationId="{D48F898B-175E-3BA9-6835-B95E1AE82587}"/>
          </ac:spMkLst>
        </pc:spChg>
        <pc:spChg chg="add mod">
          <ac:chgData name="Guangwei Zhang" userId="00c53528-d8f4-413e-b4b0-985264559294" providerId="ADAL" clId="{6B63CA2E-4DF7-9E4E-A2E7-266AEE04199A}" dt="2024-07-13T15:45:06.004" v="9259" actId="20577"/>
          <ac:spMkLst>
            <pc:docMk/>
            <pc:sldMk cId="4085834714" sldId="316"/>
            <ac:spMk id="10" creationId="{077376DE-682A-E4FE-37BE-F5DC835D11D7}"/>
          </ac:spMkLst>
        </pc:spChg>
        <pc:picChg chg="add mod">
          <ac:chgData name="Guangwei Zhang" userId="00c53528-d8f4-413e-b4b0-985264559294" providerId="ADAL" clId="{6B63CA2E-4DF7-9E4E-A2E7-266AEE04199A}" dt="2024-07-13T13:03:42.684" v="5242" actId="1076"/>
          <ac:picMkLst>
            <pc:docMk/>
            <pc:sldMk cId="4085834714" sldId="316"/>
            <ac:picMk id="5" creationId="{11B32866-3681-1D07-25AE-8D882793F0E5}"/>
          </ac:picMkLst>
        </pc:picChg>
      </pc:sldChg>
      <pc:sldChg chg="modSp add mod modNotesTx">
        <pc:chgData name="Guangwei Zhang" userId="00c53528-d8f4-413e-b4b0-985264559294" providerId="ADAL" clId="{6B63CA2E-4DF7-9E4E-A2E7-266AEE04199A}" dt="2024-07-13T13:46:05.086" v="7623" actId="20577"/>
        <pc:sldMkLst>
          <pc:docMk/>
          <pc:sldMk cId="3269149338" sldId="317"/>
        </pc:sldMkLst>
        <pc:spChg chg="mod">
          <ac:chgData name="Guangwei Zhang" userId="00c53528-d8f4-413e-b4b0-985264559294" providerId="ADAL" clId="{6B63CA2E-4DF7-9E4E-A2E7-266AEE04199A}" dt="2024-07-13T13:05:19.183" v="5408" actId="20577"/>
          <ac:spMkLst>
            <pc:docMk/>
            <pc:sldMk cId="3269149338" sldId="317"/>
            <ac:spMk id="4" creationId="{B5B1A46E-7C77-3418-91D5-C1A6D27E986F}"/>
          </ac:spMkLst>
        </pc:spChg>
      </pc:sldChg>
      <pc:sldChg chg="addSp delSp modSp new mod modClrScheme modAnim chgLayout modNotesTx">
        <pc:chgData name="Guangwei Zhang" userId="00c53528-d8f4-413e-b4b0-985264559294" providerId="ADAL" clId="{6B63CA2E-4DF7-9E4E-A2E7-266AEE04199A}" dt="2024-07-13T13:33:38.493" v="7209" actId="20577"/>
        <pc:sldMkLst>
          <pc:docMk/>
          <pc:sldMk cId="1559573495" sldId="318"/>
        </pc:sldMkLst>
        <pc:spChg chg="mod ord">
          <ac:chgData name="Guangwei Zhang" userId="00c53528-d8f4-413e-b4b0-985264559294" providerId="ADAL" clId="{6B63CA2E-4DF7-9E4E-A2E7-266AEE04199A}" dt="2024-07-13T13:05:35.611" v="5411" actId="700"/>
          <ac:spMkLst>
            <pc:docMk/>
            <pc:sldMk cId="1559573495" sldId="318"/>
            <ac:spMk id="2" creationId="{C8E218E3-FD3B-DF2D-BF07-DF33EF2F9E6F}"/>
          </ac:spMkLst>
        </pc:spChg>
        <pc:spChg chg="del mod ord">
          <ac:chgData name="Guangwei Zhang" userId="00c53528-d8f4-413e-b4b0-985264559294" providerId="ADAL" clId="{6B63CA2E-4DF7-9E4E-A2E7-266AEE04199A}" dt="2024-07-13T13:05:28.937" v="5410" actId="700"/>
          <ac:spMkLst>
            <pc:docMk/>
            <pc:sldMk cId="1559573495" sldId="318"/>
            <ac:spMk id="3" creationId="{024959F3-9C10-AF7D-C7B1-99E2B5E2000B}"/>
          </ac:spMkLst>
        </pc:spChg>
        <pc:spChg chg="add del mod ord">
          <ac:chgData name="Guangwei Zhang" userId="00c53528-d8f4-413e-b4b0-985264559294" providerId="ADAL" clId="{6B63CA2E-4DF7-9E4E-A2E7-266AEE04199A}" dt="2024-07-13T13:05:35.611" v="5411" actId="700"/>
          <ac:spMkLst>
            <pc:docMk/>
            <pc:sldMk cId="1559573495" sldId="318"/>
            <ac:spMk id="4" creationId="{5BDB0498-D456-0E27-62EF-C0BCFEB897ED}"/>
          </ac:spMkLst>
        </pc:spChg>
        <pc:spChg chg="add mod ord">
          <ac:chgData name="Guangwei Zhang" userId="00c53528-d8f4-413e-b4b0-985264559294" providerId="ADAL" clId="{6B63CA2E-4DF7-9E4E-A2E7-266AEE04199A}" dt="2024-07-13T13:06:00.716" v="5452" actId="20577"/>
          <ac:spMkLst>
            <pc:docMk/>
            <pc:sldMk cId="1559573495" sldId="318"/>
            <ac:spMk id="5" creationId="{E726FCF0-E9B5-5E56-7308-82D51346E1F7}"/>
          </ac:spMkLst>
        </pc:spChg>
        <pc:spChg chg="add mod">
          <ac:chgData name="Guangwei Zhang" userId="00c53528-d8f4-413e-b4b0-985264559294" providerId="ADAL" clId="{6B63CA2E-4DF7-9E4E-A2E7-266AEE04199A}" dt="2024-07-13T13:10:23.065" v="5668" actId="1076"/>
          <ac:spMkLst>
            <pc:docMk/>
            <pc:sldMk cId="1559573495" sldId="318"/>
            <ac:spMk id="7" creationId="{6B70E645-A0C7-248B-4556-19600B45B8D9}"/>
          </ac:spMkLst>
        </pc:spChg>
        <pc:spChg chg="add mod">
          <ac:chgData name="Guangwei Zhang" userId="00c53528-d8f4-413e-b4b0-985264559294" providerId="ADAL" clId="{6B63CA2E-4DF7-9E4E-A2E7-266AEE04199A}" dt="2024-07-13T13:10:36.358" v="5671" actId="1076"/>
          <ac:spMkLst>
            <pc:docMk/>
            <pc:sldMk cId="1559573495" sldId="318"/>
            <ac:spMk id="8" creationId="{202011D5-557C-7F0E-D2CD-2AA1A42FDBE9}"/>
          </ac:spMkLst>
        </pc:spChg>
        <pc:spChg chg="add mod">
          <ac:chgData name="Guangwei Zhang" userId="00c53528-d8f4-413e-b4b0-985264559294" providerId="ADAL" clId="{6B63CA2E-4DF7-9E4E-A2E7-266AEE04199A}" dt="2024-07-13T13:10:40.967" v="5677" actId="1076"/>
          <ac:spMkLst>
            <pc:docMk/>
            <pc:sldMk cId="1559573495" sldId="318"/>
            <ac:spMk id="9" creationId="{6563D956-E447-8D10-6EFC-B2BB0247EC0E}"/>
          </ac:spMkLst>
        </pc:spChg>
        <pc:spChg chg="add mod">
          <ac:chgData name="Guangwei Zhang" userId="00c53528-d8f4-413e-b4b0-985264559294" providerId="ADAL" clId="{6B63CA2E-4DF7-9E4E-A2E7-266AEE04199A}" dt="2024-07-13T13:10:45.570" v="5679" actId="688"/>
          <ac:spMkLst>
            <pc:docMk/>
            <pc:sldMk cId="1559573495" sldId="318"/>
            <ac:spMk id="10" creationId="{58062635-4882-4650-E99B-B846ACC6D6A0}"/>
          </ac:spMkLst>
        </pc:spChg>
        <pc:spChg chg="add mod">
          <ac:chgData name="Guangwei Zhang" userId="00c53528-d8f4-413e-b4b0-985264559294" providerId="ADAL" clId="{6B63CA2E-4DF7-9E4E-A2E7-266AEE04199A}" dt="2024-07-13T13:10:52.140" v="5683" actId="20577"/>
          <ac:spMkLst>
            <pc:docMk/>
            <pc:sldMk cId="1559573495" sldId="318"/>
            <ac:spMk id="11" creationId="{7F89A679-2DDC-EC70-D3D6-23A9CA3AFE52}"/>
          </ac:spMkLst>
        </pc:spChg>
        <pc:spChg chg="add mod">
          <ac:chgData name="Guangwei Zhang" userId="00c53528-d8f4-413e-b4b0-985264559294" providerId="ADAL" clId="{6B63CA2E-4DF7-9E4E-A2E7-266AEE04199A}" dt="2024-07-13T13:33:38.493" v="7209" actId="20577"/>
          <ac:spMkLst>
            <pc:docMk/>
            <pc:sldMk cId="1559573495" sldId="318"/>
            <ac:spMk id="12" creationId="{E6DDB71A-66AE-F2A3-0FF4-834B8BF5F81C}"/>
          </ac:spMkLst>
        </pc:spChg>
        <pc:spChg chg="add mod">
          <ac:chgData name="Guangwei Zhang" userId="00c53528-d8f4-413e-b4b0-985264559294" providerId="ADAL" clId="{6B63CA2E-4DF7-9E4E-A2E7-266AEE04199A}" dt="2024-07-13T13:20:05.436" v="6689" actId="1076"/>
          <ac:spMkLst>
            <pc:docMk/>
            <pc:sldMk cId="1559573495" sldId="318"/>
            <ac:spMk id="14" creationId="{8CC01D88-9586-7153-4EE0-84F73AB84FB5}"/>
          </ac:spMkLst>
        </pc:spChg>
        <pc:spChg chg="add mod">
          <ac:chgData name="Guangwei Zhang" userId="00c53528-d8f4-413e-b4b0-985264559294" providerId="ADAL" clId="{6B63CA2E-4DF7-9E4E-A2E7-266AEE04199A}" dt="2024-07-13T13:20:10.307" v="6692" actId="1076"/>
          <ac:spMkLst>
            <pc:docMk/>
            <pc:sldMk cId="1559573495" sldId="318"/>
            <ac:spMk id="15" creationId="{B3B9A8CB-7B5B-27AA-A9D6-8D5AB303F566}"/>
          </ac:spMkLst>
        </pc:spChg>
        <pc:spChg chg="add mod">
          <ac:chgData name="Guangwei Zhang" userId="00c53528-d8f4-413e-b4b0-985264559294" providerId="ADAL" clId="{6B63CA2E-4DF7-9E4E-A2E7-266AEE04199A}" dt="2024-07-13T13:20:08.541" v="6691" actId="1076"/>
          <ac:spMkLst>
            <pc:docMk/>
            <pc:sldMk cId="1559573495" sldId="318"/>
            <ac:spMk id="16" creationId="{96F955BB-1498-935D-EFC7-CC7DA64D62FD}"/>
          </ac:spMkLst>
        </pc:spChg>
        <pc:picChg chg="add mod">
          <ac:chgData name="Guangwei Zhang" userId="00c53528-d8f4-413e-b4b0-985264559294" providerId="ADAL" clId="{6B63CA2E-4DF7-9E4E-A2E7-266AEE04199A}" dt="2024-07-13T13:09:26.581" v="5456" actId="1076"/>
          <ac:picMkLst>
            <pc:docMk/>
            <pc:sldMk cId="1559573495" sldId="318"/>
            <ac:picMk id="6" creationId="{877BAA43-8D97-02FD-CBA7-4ACB4349D44C}"/>
          </ac:picMkLst>
        </pc:picChg>
        <pc:picChg chg="add del mod">
          <ac:chgData name="Guangwei Zhang" userId="00c53528-d8f4-413e-b4b0-985264559294" providerId="ADAL" clId="{6B63CA2E-4DF7-9E4E-A2E7-266AEE04199A}" dt="2024-07-13T13:13:26.828" v="6014" actId="478"/>
          <ac:picMkLst>
            <pc:docMk/>
            <pc:sldMk cId="1559573495" sldId="318"/>
            <ac:picMk id="13" creationId="{8D2F0631-F6C1-EB77-45CC-34F7D946257A}"/>
          </ac:picMkLst>
        </pc:picChg>
      </pc:sldChg>
      <pc:sldChg chg="addSp delSp modSp new mod modNotesTx">
        <pc:chgData name="Guangwei Zhang" userId="00c53528-d8f4-413e-b4b0-985264559294" providerId="ADAL" clId="{6B63CA2E-4DF7-9E4E-A2E7-266AEE04199A}" dt="2024-07-13T13:38:09.584" v="7417" actId="20577"/>
        <pc:sldMkLst>
          <pc:docMk/>
          <pc:sldMk cId="1482470891" sldId="319"/>
        </pc:sldMkLst>
        <pc:spChg chg="mod">
          <ac:chgData name="Guangwei Zhang" userId="00c53528-d8f4-413e-b4b0-985264559294" providerId="ADAL" clId="{6B63CA2E-4DF7-9E4E-A2E7-266AEE04199A}" dt="2024-07-13T13:20:48.878" v="6826" actId="20577"/>
          <ac:spMkLst>
            <pc:docMk/>
            <pc:sldMk cId="1482470891" sldId="319"/>
            <ac:spMk id="3" creationId="{6A1CADC4-846B-F8A7-A68F-82737958614A}"/>
          </ac:spMkLst>
        </pc:spChg>
        <pc:spChg chg="add del mod">
          <ac:chgData name="Guangwei Zhang" userId="00c53528-d8f4-413e-b4b0-985264559294" providerId="ADAL" clId="{6B63CA2E-4DF7-9E4E-A2E7-266AEE04199A}" dt="2024-07-13T13:23:10.228" v="6830" actId="478"/>
          <ac:spMkLst>
            <pc:docMk/>
            <pc:sldMk cId="1482470891" sldId="319"/>
            <ac:spMk id="4" creationId="{F7BE9C0E-D65E-9180-94CE-C2560B912EDA}"/>
          </ac:spMkLst>
        </pc:spChg>
        <pc:spChg chg="add mod">
          <ac:chgData name="Guangwei Zhang" userId="00c53528-d8f4-413e-b4b0-985264559294" providerId="ADAL" clId="{6B63CA2E-4DF7-9E4E-A2E7-266AEE04199A}" dt="2024-07-13T13:23:56.955" v="6855" actId="14100"/>
          <ac:spMkLst>
            <pc:docMk/>
            <pc:sldMk cId="1482470891" sldId="319"/>
            <ac:spMk id="6" creationId="{1C5EA7B4-8248-A949-89D7-1DDC2AA0664A}"/>
          </ac:spMkLst>
        </pc:spChg>
        <pc:spChg chg="add mod">
          <ac:chgData name="Guangwei Zhang" userId="00c53528-d8f4-413e-b4b0-985264559294" providerId="ADAL" clId="{6B63CA2E-4DF7-9E4E-A2E7-266AEE04199A}" dt="2024-07-13T13:38:09.584" v="7417" actId="20577"/>
          <ac:spMkLst>
            <pc:docMk/>
            <pc:sldMk cId="1482470891" sldId="319"/>
            <ac:spMk id="7" creationId="{F36828AA-B9AB-8089-F735-676C124A2457}"/>
          </ac:spMkLst>
        </pc:spChg>
      </pc:sldChg>
      <pc:sldChg chg="addSp delSp modSp new mod">
        <pc:chgData name="Guangwei Zhang" userId="00c53528-d8f4-413e-b4b0-985264559294" providerId="ADAL" clId="{6B63CA2E-4DF7-9E4E-A2E7-266AEE04199A}" dt="2024-07-13T14:31:49.101" v="7830" actId="1076"/>
        <pc:sldMkLst>
          <pc:docMk/>
          <pc:sldMk cId="33611818" sldId="320"/>
        </pc:sldMkLst>
        <pc:spChg chg="mod">
          <ac:chgData name="Guangwei Zhang" userId="00c53528-d8f4-413e-b4b0-985264559294" providerId="ADAL" clId="{6B63CA2E-4DF7-9E4E-A2E7-266AEE04199A}" dt="2024-07-13T13:31:28.956" v="7198" actId="20577"/>
          <ac:spMkLst>
            <pc:docMk/>
            <pc:sldMk cId="33611818" sldId="320"/>
            <ac:spMk id="3" creationId="{9BB3CF26-014E-C471-8617-8CE2D126094D}"/>
          </ac:spMkLst>
        </pc:spChg>
        <pc:spChg chg="add del mod">
          <ac:chgData name="Guangwei Zhang" userId="00c53528-d8f4-413e-b4b0-985264559294" providerId="ADAL" clId="{6B63CA2E-4DF7-9E4E-A2E7-266AEE04199A}" dt="2024-07-13T13:31:43.004" v="7200" actId="478"/>
          <ac:spMkLst>
            <pc:docMk/>
            <pc:sldMk cId="33611818" sldId="320"/>
            <ac:spMk id="4" creationId="{1559F235-0598-60C8-293C-DF2334A756A6}"/>
          </ac:spMkLst>
        </pc:spChg>
        <pc:spChg chg="add del">
          <ac:chgData name="Guangwei Zhang" userId="00c53528-d8f4-413e-b4b0-985264559294" providerId="ADAL" clId="{6B63CA2E-4DF7-9E4E-A2E7-266AEE04199A}" dt="2024-07-13T13:33:56.904" v="7212" actId="478"/>
          <ac:spMkLst>
            <pc:docMk/>
            <pc:sldMk cId="33611818" sldId="320"/>
            <ac:spMk id="5" creationId="{97D27B2B-0205-E370-6B71-D4A1ABC60AE7}"/>
          </ac:spMkLst>
        </pc:spChg>
        <pc:spChg chg="add del mod">
          <ac:chgData name="Guangwei Zhang" userId="00c53528-d8f4-413e-b4b0-985264559294" providerId="ADAL" clId="{6B63CA2E-4DF7-9E4E-A2E7-266AEE04199A}" dt="2024-07-13T13:33:56.904" v="7212" actId="478"/>
          <ac:spMkLst>
            <pc:docMk/>
            <pc:sldMk cId="33611818" sldId="320"/>
            <ac:spMk id="6" creationId="{B54239FC-B1B4-697E-57D2-CA3AE036FC07}"/>
          </ac:spMkLst>
        </pc:spChg>
        <pc:spChg chg="add mod">
          <ac:chgData name="Guangwei Zhang" userId="00c53528-d8f4-413e-b4b0-985264559294" providerId="ADAL" clId="{6B63CA2E-4DF7-9E4E-A2E7-266AEE04199A}" dt="2024-07-13T13:36:37.285" v="7416" actId="20577"/>
          <ac:spMkLst>
            <pc:docMk/>
            <pc:sldMk cId="33611818" sldId="320"/>
            <ac:spMk id="7" creationId="{040799EC-D2B0-DCAE-8CB6-C4130F1FA468}"/>
          </ac:spMkLst>
        </pc:spChg>
        <pc:spChg chg="add del mod">
          <ac:chgData name="Guangwei Zhang" userId="00c53528-d8f4-413e-b4b0-985264559294" providerId="ADAL" clId="{6B63CA2E-4DF7-9E4E-A2E7-266AEE04199A}" dt="2024-07-13T13:42:44.318" v="7557" actId="478"/>
          <ac:spMkLst>
            <pc:docMk/>
            <pc:sldMk cId="33611818" sldId="320"/>
            <ac:spMk id="8" creationId="{558919C6-2F24-8398-8879-5CA0AFE56F4A}"/>
          </ac:spMkLst>
        </pc:spChg>
        <pc:spChg chg="add del mod">
          <ac:chgData name="Guangwei Zhang" userId="00c53528-d8f4-413e-b4b0-985264559294" providerId="ADAL" clId="{6B63CA2E-4DF7-9E4E-A2E7-266AEE04199A}" dt="2024-07-13T13:54:00.728" v="7630"/>
          <ac:spMkLst>
            <pc:docMk/>
            <pc:sldMk cId="33611818" sldId="320"/>
            <ac:spMk id="9" creationId="{9D18DC68-F0A2-743A-9060-D8E6F2E2FEEF}"/>
          </ac:spMkLst>
        </pc:spChg>
        <pc:spChg chg="add mod">
          <ac:chgData name="Guangwei Zhang" userId="00c53528-d8f4-413e-b4b0-985264559294" providerId="ADAL" clId="{6B63CA2E-4DF7-9E4E-A2E7-266AEE04199A}" dt="2024-07-13T14:25:47.944" v="7657" actId="20577"/>
          <ac:spMkLst>
            <pc:docMk/>
            <pc:sldMk cId="33611818" sldId="320"/>
            <ac:spMk id="10" creationId="{25B369FF-0973-7CCF-9507-1F04D0A30425}"/>
          </ac:spMkLst>
        </pc:spChg>
        <pc:spChg chg="add mod">
          <ac:chgData name="Guangwei Zhang" userId="00c53528-d8f4-413e-b4b0-985264559294" providerId="ADAL" clId="{6B63CA2E-4DF7-9E4E-A2E7-266AEE04199A}" dt="2024-07-13T14:28:23.900" v="7820" actId="1076"/>
          <ac:spMkLst>
            <pc:docMk/>
            <pc:sldMk cId="33611818" sldId="320"/>
            <ac:spMk id="11" creationId="{B9094C1A-F6F2-F79C-A901-C301B830C887}"/>
          </ac:spMkLst>
        </pc:spChg>
        <pc:spChg chg="add mod">
          <ac:chgData name="Guangwei Zhang" userId="00c53528-d8f4-413e-b4b0-985264559294" providerId="ADAL" clId="{6B63CA2E-4DF7-9E4E-A2E7-266AEE04199A}" dt="2024-07-13T14:31:46.178" v="7829" actId="164"/>
          <ac:spMkLst>
            <pc:docMk/>
            <pc:sldMk cId="33611818" sldId="320"/>
            <ac:spMk id="12" creationId="{75288BD3-5DF6-6AC6-A1E0-AA60ADEF6C9A}"/>
          </ac:spMkLst>
        </pc:spChg>
        <pc:spChg chg="add mod">
          <ac:chgData name="Guangwei Zhang" userId="00c53528-d8f4-413e-b4b0-985264559294" providerId="ADAL" clId="{6B63CA2E-4DF7-9E4E-A2E7-266AEE04199A}" dt="2024-07-13T14:31:46.178" v="7829" actId="164"/>
          <ac:spMkLst>
            <pc:docMk/>
            <pc:sldMk cId="33611818" sldId="320"/>
            <ac:spMk id="18" creationId="{287912B1-3902-B4A5-3B1A-2F9F2DB4C994}"/>
          </ac:spMkLst>
        </pc:spChg>
        <pc:spChg chg="add mod">
          <ac:chgData name="Guangwei Zhang" userId="00c53528-d8f4-413e-b4b0-985264559294" providerId="ADAL" clId="{6B63CA2E-4DF7-9E4E-A2E7-266AEE04199A}" dt="2024-07-13T14:31:46.178" v="7829" actId="164"/>
          <ac:spMkLst>
            <pc:docMk/>
            <pc:sldMk cId="33611818" sldId="320"/>
            <ac:spMk id="19" creationId="{11759036-2769-501B-CD32-D0C3D204E59D}"/>
          </ac:spMkLst>
        </pc:spChg>
        <pc:grpChg chg="add mod">
          <ac:chgData name="Guangwei Zhang" userId="00c53528-d8f4-413e-b4b0-985264559294" providerId="ADAL" clId="{6B63CA2E-4DF7-9E4E-A2E7-266AEE04199A}" dt="2024-07-13T14:31:49.101" v="7830" actId="1076"/>
          <ac:grpSpMkLst>
            <pc:docMk/>
            <pc:sldMk cId="33611818" sldId="320"/>
            <ac:grpSpMk id="20" creationId="{4345D2B9-D90D-AD9E-43DB-66147A8BC37C}"/>
          </ac:grpSpMkLst>
        </pc:grpChg>
        <pc:cxnChg chg="add mod">
          <ac:chgData name="Guangwei Zhang" userId="00c53528-d8f4-413e-b4b0-985264559294" providerId="ADAL" clId="{6B63CA2E-4DF7-9E4E-A2E7-266AEE04199A}" dt="2024-07-13T14:31:46.178" v="7829" actId="164"/>
          <ac:cxnSpMkLst>
            <pc:docMk/>
            <pc:sldMk cId="33611818" sldId="320"/>
            <ac:cxnSpMk id="14" creationId="{7BCEC838-07BF-7203-B918-DCE378D2B19A}"/>
          </ac:cxnSpMkLst>
        </pc:cxnChg>
        <pc:cxnChg chg="add mod">
          <ac:chgData name="Guangwei Zhang" userId="00c53528-d8f4-413e-b4b0-985264559294" providerId="ADAL" clId="{6B63CA2E-4DF7-9E4E-A2E7-266AEE04199A}" dt="2024-07-13T14:31:46.178" v="7829" actId="164"/>
          <ac:cxnSpMkLst>
            <pc:docMk/>
            <pc:sldMk cId="33611818" sldId="320"/>
            <ac:cxnSpMk id="15" creationId="{AAF704A7-14DF-58E7-6B97-423994E3F8AF}"/>
          </ac:cxnSpMkLst>
        </pc:cxnChg>
      </pc:sldChg>
      <pc:sldChg chg="addSp delSp modSp new mod">
        <pc:chgData name="Guangwei Zhang" userId="00c53528-d8f4-413e-b4b0-985264559294" providerId="ADAL" clId="{6B63CA2E-4DF7-9E4E-A2E7-266AEE04199A}" dt="2024-07-13T15:21:29.623" v="8464" actId="14100"/>
        <pc:sldMkLst>
          <pc:docMk/>
          <pc:sldMk cId="3746241306" sldId="321"/>
        </pc:sldMkLst>
        <pc:spChg chg="mod">
          <ac:chgData name="Guangwei Zhang" userId="00c53528-d8f4-413e-b4b0-985264559294" providerId="ADAL" clId="{6B63CA2E-4DF7-9E4E-A2E7-266AEE04199A}" dt="2024-07-13T15:11:04.629" v="8009" actId="1076"/>
          <ac:spMkLst>
            <pc:docMk/>
            <pc:sldMk cId="3746241306" sldId="321"/>
            <ac:spMk id="2" creationId="{2F098DA0-C26A-DCA1-615D-A30F06F15819}"/>
          </ac:spMkLst>
        </pc:spChg>
        <pc:spChg chg="mod">
          <ac:chgData name="Guangwei Zhang" userId="00c53528-d8f4-413e-b4b0-985264559294" providerId="ADAL" clId="{6B63CA2E-4DF7-9E4E-A2E7-266AEE04199A}" dt="2024-07-13T15:17:54.314" v="8031" actId="20577"/>
          <ac:spMkLst>
            <pc:docMk/>
            <pc:sldMk cId="3746241306" sldId="321"/>
            <ac:spMk id="3" creationId="{A380671B-AD67-3416-A9FF-E3C0B21F6D59}"/>
          </ac:spMkLst>
        </pc:spChg>
        <pc:spChg chg="add mod">
          <ac:chgData name="Guangwei Zhang" userId="00c53528-d8f4-413e-b4b0-985264559294" providerId="ADAL" clId="{6B63CA2E-4DF7-9E4E-A2E7-266AEE04199A}" dt="2024-07-13T15:20:35.877" v="8350" actId="20577"/>
          <ac:spMkLst>
            <pc:docMk/>
            <pc:sldMk cId="3746241306" sldId="321"/>
            <ac:spMk id="4" creationId="{4B866DA7-0B88-5E19-4210-FDA9E9960E6A}"/>
          </ac:spMkLst>
        </pc:spChg>
        <pc:spChg chg="add del mod">
          <ac:chgData name="Guangwei Zhang" userId="00c53528-d8f4-413e-b4b0-985264559294" providerId="ADAL" clId="{6B63CA2E-4DF7-9E4E-A2E7-266AEE04199A}" dt="2024-07-13T14:53:29.573" v="8007" actId="478"/>
          <ac:spMkLst>
            <pc:docMk/>
            <pc:sldMk cId="3746241306" sldId="321"/>
            <ac:spMk id="5" creationId="{1B42C7E2-43C9-957C-C79C-409CE67A263F}"/>
          </ac:spMkLst>
        </pc:spChg>
        <pc:spChg chg="add mod">
          <ac:chgData name="Guangwei Zhang" userId="00c53528-d8f4-413e-b4b0-985264559294" providerId="ADAL" clId="{6B63CA2E-4DF7-9E4E-A2E7-266AEE04199A}" dt="2024-07-13T15:20:42.223" v="8351" actId="1076"/>
          <ac:spMkLst>
            <pc:docMk/>
            <pc:sldMk cId="3746241306" sldId="321"/>
            <ac:spMk id="8" creationId="{84306990-ACD6-1141-F602-FAC907E43F79}"/>
          </ac:spMkLst>
        </pc:spChg>
        <pc:spChg chg="add mod">
          <ac:chgData name="Guangwei Zhang" userId="00c53528-d8f4-413e-b4b0-985264559294" providerId="ADAL" clId="{6B63CA2E-4DF7-9E4E-A2E7-266AEE04199A}" dt="2024-07-13T15:21:29.623" v="8464" actId="14100"/>
          <ac:spMkLst>
            <pc:docMk/>
            <pc:sldMk cId="3746241306" sldId="321"/>
            <ac:spMk id="9" creationId="{5C48B99A-85FA-B1C8-3879-195D6D895167}"/>
          </ac:spMkLst>
        </pc:spChg>
        <pc:cxnChg chg="add mod">
          <ac:chgData name="Guangwei Zhang" userId="00c53528-d8f4-413e-b4b0-985264559294" providerId="ADAL" clId="{6B63CA2E-4DF7-9E4E-A2E7-266AEE04199A}" dt="2024-07-13T15:20:42.223" v="8351" actId="1076"/>
          <ac:cxnSpMkLst>
            <pc:docMk/>
            <pc:sldMk cId="3746241306" sldId="321"/>
            <ac:cxnSpMk id="7" creationId="{A89F1307-B1F7-A4D2-4ABE-10281D3FD63E}"/>
          </ac:cxnSpMkLst>
        </pc:cxnChg>
      </pc:sldChg>
      <pc:sldChg chg="addSp delSp modSp new mod modClrScheme chgLayout">
        <pc:chgData name="Guangwei Zhang" userId="00c53528-d8f4-413e-b4b0-985264559294" providerId="ADAL" clId="{6B63CA2E-4DF7-9E4E-A2E7-266AEE04199A}" dt="2024-07-13T15:36:27.051" v="8716" actId="20577"/>
        <pc:sldMkLst>
          <pc:docMk/>
          <pc:sldMk cId="2487688116" sldId="322"/>
        </pc:sldMkLst>
        <pc:spChg chg="mod ord">
          <ac:chgData name="Guangwei Zhang" userId="00c53528-d8f4-413e-b4b0-985264559294" providerId="ADAL" clId="{6B63CA2E-4DF7-9E4E-A2E7-266AEE04199A}" dt="2024-07-13T15:36:16.325" v="8662" actId="700"/>
          <ac:spMkLst>
            <pc:docMk/>
            <pc:sldMk cId="2487688116" sldId="322"/>
            <ac:spMk id="2" creationId="{8EA96948-450A-A2F4-6CCA-DCC5FD99DA68}"/>
          </ac:spMkLst>
        </pc:spChg>
        <pc:spChg chg="del mod ord">
          <ac:chgData name="Guangwei Zhang" userId="00c53528-d8f4-413e-b4b0-985264559294" providerId="ADAL" clId="{6B63CA2E-4DF7-9E4E-A2E7-266AEE04199A}" dt="2024-07-13T15:36:16.325" v="8662" actId="700"/>
          <ac:spMkLst>
            <pc:docMk/>
            <pc:sldMk cId="2487688116" sldId="322"/>
            <ac:spMk id="3" creationId="{270B4C44-4DC2-C0F0-33AC-61447F732F2C}"/>
          </ac:spMkLst>
        </pc:spChg>
        <pc:spChg chg="add mod ord">
          <ac:chgData name="Guangwei Zhang" userId="00c53528-d8f4-413e-b4b0-985264559294" providerId="ADAL" clId="{6B63CA2E-4DF7-9E4E-A2E7-266AEE04199A}" dt="2024-07-13T15:36:27.051" v="8716" actId="20577"/>
          <ac:spMkLst>
            <pc:docMk/>
            <pc:sldMk cId="2487688116" sldId="322"/>
            <ac:spMk id="4" creationId="{87905C70-A551-4768-F5DD-67A127164E96}"/>
          </ac:spMkLst>
        </pc:spChg>
      </pc:sldChg>
      <pc:sldChg chg="addSp delSp modSp new mod modClrScheme chgLayout">
        <pc:chgData name="Guangwei Zhang" userId="00c53528-d8f4-413e-b4b0-985264559294" providerId="ADAL" clId="{6B63CA2E-4DF7-9E4E-A2E7-266AEE04199A}" dt="2024-07-13T15:41:55.608" v="9207" actId="20578"/>
        <pc:sldMkLst>
          <pc:docMk/>
          <pc:sldMk cId="369932860" sldId="323"/>
        </pc:sldMkLst>
        <pc:spChg chg="mod ord">
          <ac:chgData name="Guangwei Zhang" userId="00c53528-d8f4-413e-b4b0-985264559294" providerId="ADAL" clId="{6B63CA2E-4DF7-9E4E-A2E7-266AEE04199A}" dt="2024-07-13T15:36:34.324" v="8719" actId="700"/>
          <ac:spMkLst>
            <pc:docMk/>
            <pc:sldMk cId="369932860" sldId="323"/>
            <ac:spMk id="2" creationId="{3B3A1157-6A6B-6ECD-CB9D-4B58830607B8}"/>
          </ac:spMkLst>
        </pc:spChg>
        <pc:spChg chg="del mod ord">
          <ac:chgData name="Guangwei Zhang" userId="00c53528-d8f4-413e-b4b0-985264559294" providerId="ADAL" clId="{6B63CA2E-4DF7-9E4E-A2E7-266AEE04199A}" dt="2024-07-13T15:36:32.479" v="8718" actId="700"/>
          <ac:spMkLst>
            <pc:docMk/>
            <pc:sldMk cId="369932860" sldId="323"/>
            <ac:spMk id="3" creationId="{E800EA0B-CBA8-4EDC-47BC-A153E3F2E1EF}"/>
          </ac:spMkLst>
        </pc:spChg>
        <pc:spChg chg="add del mod ord">
          <ac:chgData name="Guangwei Zhang" userId="00c53528-d8f4-413e-b4b0-985264559294" providerId="ADAL" clId="{6B63CA2E-4DF7-9E4E-A2E7-266AEE04199A}" dt="2024-07-13T15:36:34.324" v="8719" actId="700"/>
          <ac:spMkLst>
            <pc:docMk/>
            <pc:sldMk cId="369932860" sldId="323"/>
            <ac:spMk id="4" creationId="{243E52EC-41A5-8BE7-9156-81F38369491F}"/>
          </ac:spMkLst>
        </pc:spChg>
        <pc:spChg chg="add mod ord">
          <ac:chgData name="Guangwei Zhang" userId="00c53528-d8f4-413e-b4b0-985264559294" providerId="ADAL" clId="{6B63CA2E-4DF7-9E4E-A2E7-266AEE04199A}" dt="2024-07-13T15:36:49.225" v="8787" actId="20577"/>
          <ac:spMkLst>
            <pc:docMk/>
            <pc:sldMk cId="369932860" sldId="323"/>
            <ac:spMk id="5" creationId="{313C9C05-DCB4-158C-8E97-511037978084}"/>
          </ac:spMkLst>
        </pc:spChg>
        <pc:spChg chg="add mod">
          <ac:chgData name="Guangwei Zhang" userId="00c53528-d8f4-413e-b4b0-985264559294" providerId="ADAL" clId="{6B63CA2E-4DF7-9E4E-A2E7-266AEE04199A}" dt="2024-07-13T15:41:55.608" v="9207" actId="20578"/>
          <ac:spMkLst>
            <pc:docMk/>
            <pc:sldMk cId="369932860" sldId="323"/>
            <ac:spMk id="6" creationId="{53485305-0502-461C-8226-D94FD073C9FF}"/>
          </ac:spMkLst>
        </pc:spChg>
      </pc:sldChg>
      <pc:sldChg chg="addSp delSp modSp new mod">
        <pc:chgData name="Guangwei Zhang" userId="00c53528-d8f4-413e-b4b0-985264559294" providerId="ADAL" clId="{6B63CA2E-4DF7-9E4E-A2E7-266AEE04199A}" dt="2024-07-13T15:52:05.097" v="10102" actId="5793"/>
        <pc:sldMkLst>
          <pc:docMk/>
          <pc:sldMk cId="3956074079" sldId="324"/>
        </pc:sldMkLst>
        <pc:spChg chg="mod">
          <ac:chgData name="Guangwei Zhang" userId="00c53528-d8f4-413e-b4b0-985264559294" providerId="ADAL" clId="{6B63CA2E-4DF7-9E4E-A2E7-266AEE04199A}" dt="2024-07-13T15:42:06.994" v="9240" actId="20577"/>
          <ac:spMkLst>
            <pc:docMk/>
            <pc:sldMk cId="3956074079" sldId="324"/>
            <ac:spMk id="3" creationId="{76A85095-C182-0510-0185-DCE4EB9DB30F}"/>
          </ac:spMkLst>
        </pc:spChg>
        <pc:spChg chg="add del mod">
          <ac:chgData name="Guangwei Zhang" userId="00c53528-d8f4-413e-b4b0-985264559294" providerId="ADAL" clId="{6B63CA2E-4DF7-9E4E-A2E7-266AEE04199A}" dt="2024-07-13T15:44:42.452" v="9243"/>
          <ac:spMkLst>
            <pc:docMk/>
            <pc:sldMk cId="3956074079" sldId="324"/>
            <ac:spMk id="4" creationId="{09630568-CDE1-CB16-00C1-8E08DBB88572}"/>
          </ac:spMkLst>
        </pc:spChg>
        <pc:spChg chg="add mod">
          <ac:chgData name="Guangwei Zhang" userId="00c53528-d8f4-413e-b4b0-985264559294" providerId="ADAL" clId="{6B63CA2E-4DF7-9E4E-A2E7-266AEE04199A}" dt="2024-07-13T15:50:56.112" v="9900" actId="1076"/>
          <ac:spMkLst>
            <pc:docMk/>
            <pc:sldMk cId="3956074079" sldId="324"/>
            <ac:spMk id="5" creationId="{7233808C-F5C4-75EC-D501-0D2EC15FCF1E}"/>
          </ac:spMkLst>
        </pc:spChg>
        <pc:spChg chg="add mod">
          <ac:chgData name="Guangwei Zhang" userId="00c53528-d8f4-413e-b4b0-985264559294" providerId="ADAL" clId="{6B63CA2E-4DF7-9E4E-A2E7-266AEE04199A}" dt="2024-07-13T15:50:56.112" v="9900" actId="1076"/>
          <ac:spMkLst>
            <pc:docMk/>
            <pc:sldMk cId="3956074079" sldId="324"/>
            <ac:spMk id="6" creationId="{BBA5DC54-C217-0E06-A4F4-0ED5A3F7466E}"/>
          </ac:spMkLst>
        </pc:spChg>
        <pc:spChg chg="add mod">
          <ac:chgData name="Guangwei Zhang" userId="00c53528-d8f4-413e-b4b0-985264559294" providerId="ADAL" clId="{6B63CA2E-4DF7-9E4E-A2E7-266AEE04199A}" dt="2024-07-13T15:52:05.097" v="10102" actId="5793"/>
          <ac:spMkLst>
            <pc:docMk/>
            <pc:sldMk cId="3956074079" sldId="324"/>
            <ac:spMk id="7" creationId="{ADC2BF20-7D91-9C1E-41C0-531F5520B674}"/>
          </ac:spMkLst>
        </pc:spChg>
      </pc:sldChg>
      <pc:sldChg chg="new">
        <pc:chgData name="Guangwei Zhang" userId="00c53528-d8f4-413e-b4b0-985264559294" providerId="ADAL" clId="{6B63CA2E-4DF7-9E4E-A2E7-266AEE04199A}" dt="2024-07-13T15:50:36.654" v="9899" actId="680"/>
        <pc:sldMkLst>
          <pc:docMk/>
          <pc:sldMk cId="3262561330" sldId="325"/>
        </pc:sldMkLst>
      </pc:sldChg>
      <pc:sldMasterChg chg="modSldLayout">
        <pc:chgData name="Guangwei Zhang" userId="00c53528-d8f4-413e-b4b0-985264559294" providerId="ADAL" clId="{6B63CA2E-4DF7-9E4E-A2E7-266AEE04199A}" dt="2024-07-13T08:01:11.306" v="3636" actId="14100"/>
        <pc:sldMasterMkLst>
          <pc:docMk/>
          <pc:sldMasterMk cId="1847430438" sldId="2147483660"/>
        </pc:sldMasterMkLst>
        <pc:sldLayoutChg chg="modSp mod">
          <pc:chgData name="Guangwei Zhang" userId="00c53528-d8f4-413e-b4b0-985264559294" providerId="ADAL" clId="{6B63CA2E-4DF7-9E4E-A2E7-266AEE04199A}" dt="2024-07-13T08:01:11.306" v="3636" actId="14100"/>
          <pc:sldLayoutMkLst>
            <pc:docMk/>
            <pc:sldMasterMk cId="1847430438" sldId="2147483660"/>
            <pc:sldLayoutMk cId="1562048501" sldId="2147483663"/>
          </pc:sldLayoutMkLst>
          <pc:spChg chg="mod">
            <ac:chgData name="Guangwei Zhang" userId="00c53528-d8f4-413e-b4b0-985264559294" providerId="ADAL" clId="{6B63CA2E-4DF7-9E4E-A2E7-266AEE04199A}" dt="2024-07-13T08:01:11.306" v="3636" actId="14100"/>
            <ac:spMkLst>
              <pc:docMk/>
              <pc:sldMasterMk cId="1847430438" sldId="2147483660"/>
              <pc:sldLayoutMk cId="1562048501" sldId="2147483663"/>
              <ac:spMk id="4" creationId="{ECB68314-CF70-722D-1662-AD4FF5F21CB1}"/>
            </ac:spMkLst>
          </pc:spChg>
        </pc:sldLayoutChg>
      </pc:sldMasterChg>
      <pc:sldMasterChg chg="new del mod addSldLayout delSldLayout">
        <pc:chgData name="Guangwei Zhang" userId="00c53528-d8f4-413e-b4b0-985264559294" providerId="ADAL" clId="{6B63CA2E-4DF7-9E4E-A2E7-266AEE04199A}" dt="2024-07-13T08:00:52.706" v="3632" actId="6938"/>
        <pc:sldMasterMkLst>
          <pc:docMk/>
          <pc:sldMasterMk cId="35545818" sldId="2147483663"/>
        </pc:sldMasterMkLst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3499547480" sldId="2147483664"/>
          </pc:sldLayoutMkLst>
        </pc:sldLayoutChg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69829666" sldId="2147483665"/>
          </pc:sldLayoutMkLst>
        </pc:sldLayoutChg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953900517" sldId="2147483666"/>
          </pc:sldLayoutMkLst>
        </pc:sldLayoutChg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656405339" sldId="2147483667"/>
          </pc:sldLayoutMkLst>
        </pc:sldLayoutChg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3903384973" sldId="2147483668"/>
          </pc:sldLayoutMkLst>
        </pc:sldLayoutChg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1165228698" sldId="2147483669"/>
          </pc:sldLayoutMkLst>
        </pc:sldLayoutChg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3900546768" sldId="2147483670"/>
          </pc:sldLayoutMkLst>
        </pc:sldLayoutChg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3503587101" sldId="2147483671"/>
          </pc:sldLayoutMkLst>
        </pc:sldLayoutChg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2765207599" sldId="2147483672"/>
          </pc:sldLayoutMkLst>
        </pc:sldLayoutChg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898701676" sldId="2147483673"/>
          </pc:sldLayoutMkLst>
        </pc:sldLayoutChg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3650550468" sldId="2147483674"/>
          </pc:sldLayoutMkLst>
        </pc:sldLayoutChg>
      </pc:sldMasterChg>
    </pc:docChg>
  </pc:docChgLst>
  <pc:docChgLst>
    <pc:chgData name="Guangwei Zhang" userId="00c53528-d8f4-413e-b4b0-985264559294" providerId="ADAL" clId="{A688648C-D939-7A44-9402-4120E1334271}"/>
    <pc:docChg chg="undo custSel addSld delSld modSld sldOrd">
      <pc:chgData name="Guangwei Zhang" userId="00c53528-d8f4-413e-b4b0-985264559294" providerId="ADAL" clId="{A688648C-D939-7A44-9402-4120E1334271}" dt="2024-08-14T14:51:55.360" v="7703" actId="14100"/>
      <pc:docMkLst>
        <pc:docMk/>
      </pc:docMkLst>
      <pc:sldChg chg="addSp delSp modSp mod">
        <pc:chgData name="Guangwei Zhang" userId="00c53528-d8f4-413e-b4b0-985264559294" providerId="ADAL" clId="{A688648C-D939-7A44-9402-4120E1334271}" dt="2024-08-14T14:51:55.360" v="7703" actId="14100"/>
        <pc:sldMkLst>
          <pc:docMk/>
          <pc:sldMk cId="3577793713" sldId="259"/>
        </pc:sldMkLst>
        <pc:spChg chg="mod">
          <ac:chgData name="Guangwei Zhang" userId="00c53528-d8f4-413e-b4b0-985264559294" providerId="ADAL" clId="{A688648C-D939-7A44-9402-4120E1334271}" dt="2024-08-14T03:38:15.132" v="7545" actId="20577"/>
          <ac:spMkLst>
            <pc:docMk/>
            <pc:sldMk cId="3577793713" sldId="259"/>
            <ac:spMk id="3" creationId="{A3B95A19-2B77-2941-2AF5-8DEB50D2EAE3}"/>
          </ac:spMkLst>
        </pc:spChg>
        <pc:spChg chg="add del mod">
          <ac:chgData name="Guangwei Zhang" userId="00c53528-d8f4-413e-b4b0-985264559294" providerId="ADAL" clId="{A688648C-D939-7A44-9402-4120E1334271}" dt="2024-08-14T14:50:18.738" v="7689" actId="767"/>
          <ac:spMkLst>
            <pc:docMk/>
            <pc:sldMk cId="3577793713" sldId="259"/>
            <ac:spMk id="5" creationId="{B38DB96F-D985-6A9B-E9A8-D433ED4EE815}"/>
          </ac:spMkLst>
        </pc:spChg>
        <pc:spChg chg="add del">
          <ac:chgData name="Guangwei Zhang" userId="00c53528-d8f4-413e-b4b0-985264559294" providerId="ADAL" clId="{A688648C-D939-7A44-9402-4120E1334271}" dt="2024-08-14T14:50:19.125" v="7690" actId="478"/>
          <ac:spMkLst>
            <pc:docMk/>
            <pc:sldMk cId="3577793713" sldId="259"/>
            <ac:spMk id="7" creationId="{8DE932CC-8F87-6C74-3CF2-BE86F368C439}"/>
          </ac:spMkLst>
        </pc:spChg>
        <pc:spChg chg="del">
          <ac:chgData name="Guangwei Zhang" userId="00c53528-d8f4-413e-b4b0-985264559294" providerId="ADAL" clId="{A688648C-D939-7A44-9402-4120E1334271}" dt="2024-07-23T10:55:48.032" v="44" actId="478"/>
          <ac:spMkLst>
            <pc:docMk/>
            <pc:sldMk cId="3577793713" sldId="259"/>
            <ac:spMk id="8" creationId="{A586B1E0-87BB-B32B-B459-46036651159C}"/>
          </ac:spMkLst>
        </pc:spChg>
        <pc:spChg chg="del">
          <ac:chgData name="Guangwei Zhang" userId="00c53528-d8f4-413e-b4b0-985264559294" providerId="ADAL" clId="{A688648C-D939-7A44-9402-4120E1334271}" dt="2024-07-23T10:55:48.032" v="44" actId="478"/>
          <ac:spMkLst>
            <pc:docMk/>
            <pc:sldMk cId="3577793713" sldId="259"/>
            <ac:spMk id="9" creationId="{45FFCC99-BB6A-805D-EE07-A1B0A1575C30}"/>
          </ac:spMkLst>
        </pc:spChg>
        <pc:spChg chg="del">
          <ac:chgData name="Guangwei Zhang" userId="00c53528-d8f4-413e-b4b0-985264559294" providerId="ADAL" clId="{A688648C-D939-7A44-9402-4120E1334271}" dt="2024-07-23T10:55:48.032" v="44" actId="478"/>
          <ac:spMkLst>
            <pc:docMk/>
            <pc:sldMk cId="3577793713" sldId="259"/>
            <ac:spMk id="10" creationId="{27F05BE2-51F5-DC28-29B0-D597F5D4A651}"/>
          </ac:spMkLst>
        </pc:spChg>
        <pc:spChg chg="add del mod">
          <ac:chgData name="Guangwei Zhang" userId="00c53528-d8f4-413e-b4b0-985264559294" providerId="ADAL" clId="{A688648C-D939-7A44-9402-4120E1334271}" dt="2024-08-14T14:51:12.939" v="7696"/>
          <ac:spMkLst>
            <pc:docMk/>
            <pc:sldMk cId="3577793713" sldId="259"/>
            <ac:spMk id="15" creationId="{485728C2-03C2-C130-272E-1337E0169D93}"/>
          </ac:spMkLst>
        </pc:spChg>
        <pc:spChg chg="add del mod">
          <ac:chgData name="Guangwei Zhang" userId="00c53528-d8f4-413e-b4b0-985264559294" providerId="ADAL" clId="{A688648C-D939-7A44-9402-4120E1334271}" dt="2024-08-14T14:51:12.939" v="7696"/>
          <ac:spMkLst>
            <pc:docMk/>
            <pc:sldMk cId="3577793713" sldId="259"/>
            <ac:spMk id="16" creationId="{B951432C-CC2F-2733-B71E-111071A06EE7}"/>
          </ac:spMkLst>
        </pc:spChg>
        <pc:spChg chg="add del mod">
          <ac:chgData name="Guangwei Zhang" userId="00c53528-d8f4-413e-b4b0-985264559294" providerId="ADAL" clId="{A688648C-D939-7A44-9402-4120E1334271}" dt="2024-08-14T14:51:12.939" v="7696"/>
          <ac:spMkLst>
            <pc:docMk/>
            <pc:sldMk cId="3577793713" sldId="259"/>
            <ac:spMk id="17" creationId="{B2365FD3-8954-02BA-3510-9F22722DB8B5}"/>
          </ac:spMkLst>
        </pc:spChg>
        <pc:spChg chg="add del mod">
          <ac:chgData name="Guangwei Zhang" userId="00c53528-d8f4-413e-b4b0-985264559294" providerId="ADAL" clId="{A688648C-D939-7A44-9402-4120E1334271}" dt="2024-08-14T14:51:12.939" v="7696"/>
          <ac:spMkLst>
            <pc:docMk/>
            <pc:sldMk cId="3577793713" sldId="259"/>
            <ac:spMk id="18" creationId="{822B64EC-2F9B-15D7-7C9E-E74A361AF4FE}"/>
          </ac:spMkLst>
        </pc:spChg>
        <pc:spChg chg="add del mod">
          <ac:chgData name="Guangwei Zhang" userId="00c53528-d8f4-413e-b4b0-985264559294" providerId="ADAL" clId="{A688648C-D939-7A44-9402-4120E1334271}" dt="2024-08-14T14:51:12.939" v="7696"/>
          <ac:spMkLst>
            <pc:docMk/>
            <pc:sldMk cId="3577793713" sldId="259"/>
            <ac:spMk id="19" creationId="{4FE964F5-264F-F699-8F40-197226EE4B6C}"/>
          </ac:spMkLst>
        </pc:spChg>
        <pc:spChg chg="add del mod">
          <ac:chgData name="Guangwei Zhang" userId="00c53528-d8f4-413e-b4b0-985264559294" providerId="ADAL" clId="{A688648C-D939-7A44-9402-4120E1334271}" dt="2024-08-14T14:51:12.939" v="7696"/>
          <ac:spMkLst>
            <pc:docMk/>
            <pc:sldMk cId="3577793713" sldId="259"/>
            <ac:spMk id="21" creationId="{A5E8F09F-2FF7-9F59-5297-40D1006BAF74}"/>
          </ac:spMkLst>
        </pc:spChg>
        <pc:grpChg chg="del">
          <ac:chgData name="Guangwei Zhang" userId="00c53528-d8f4-413e-b4b0-985264559294" providerId="ADAL" clId="{A688648C-D939-7A44-9402-4120E1334271}" dt="2024-07-23T10:55:48.032" v="44" actId="478"/>
          <ac:grpSpMkLst>
            <pc:docMk/>
            <pc:sldMk cId="3577793713" sldId="259"/>
            <ac:grpSpMk id="23" creationId="{685F18CA-90E0-23C1-325A-83B86EDDA574}"/>
          </ac:grpSpMkLst>
        </pc:grpChg>
        <pc:picChg chg="add mod">
          <ac:chgData name="Guangwei Zhang" userId="00c53528-d8f4-413e-b4b0-985264559294" providerId="ADAL" clId="{A688648C-D939-7A44-9402-4120E1334271}" dt="2024-08-14T14:50:54.328" v="7694" actId="1076"/>
          <ac:picMkLst>
            <pc:docMk/>
            <pc:sldMk cId="3577793713" sldId="259"/>
            <ac:picMk id="6" creationId="{C858C582-98FF-19C8-3642-81970920B3F7}"/>
          </ac:picMkLst>
        </pc:picChg>
        <pc:picChg chg="add mod">
          <ac:chgData name="Guangwei Zhang" userId="00c53528-d8f4-413e-b4b0-985264559294" providerId="ADAL" clId="{A688648C-D939-7A44-9402-4120E1334271}" dt="2024-08-14T14:51:16.466" v="7699" actId="1076"/>
          <ac:picMkLst>
            <pc:docMk/>
            <pc:sldMk cId="3577793713" sldId="259"/>
            <ac:picMk id="8" creationId="{E044B6B0-529D-7B69-4083-A89A5A9C5071}"/>
          </ac:picMkLst>
        </pc:picChg>
        <pc:picChg chg="del">
          <ac:chgData name="Guangwei Zhang" userId="00c53528-d8f4-413e-b4b0-985264559294" providerId="ADAL" clId="{A688648C-D939-7A44-9402-4120E1334271}" dt="2024-07-23T10:55:48.032" v="44" actId="478"/>
          <ac:picMkLst>
            <pc:docMk/>
            <pc:sldMk cId="3577793713" sldId="259"/>
            <ac:picMk id="17" creationId="{1C5FF89E-B61A-5B56-75E7-51D4B90F17EF}"/>
          </ac:picMkLst>
        </pc:picChg>
        <pc:picChg chg="add mod">
          <ac:chgData name="Guangwei Zhang" userId="00c53528-d8f4-413e-b4b0-985264559294" providerId="ADAL" clId="{A688648C-D939-7A44-9402-4120E1334271}" dt="2024-08-14T14:51:55.360" v="7703" actId="14100"/>
          <ac:picMkLst>
            <pc:docMk/>
            <pc:sldMk cId="3577793713" sldId="259"/>
            <ac:picMk id="23" creationId="{FDCE0FA0-ED5E-D45F-16C7-D5F16C1FDAC1}"/>
          </ac:picMkLst>
        </pc:picChg>
        <pc:picChg chg="del">
          <ac:chgData name="Guangwei Zhang" userId="00c53528-d8f4-413e-b4b0-985264559294" providerId="ADAL" clId="{A688648C-D939-7A44-9402-4120E1334271}" dt="2024-07-23T10:55:48.032" v="44" actId="478"/>
          <ac:picMkLst>
            <pc:docMk/>
            <pc:sldMk cId="3577793713" sldId="259"/>
            <ac:picMk id="1026" creationId="{DC3E0598-E278-9992-2BD7-7F4C9900C80C}"/>
          </ac:picMkLst>
        </pc:picChg>
        <pc:cxnChg chg="add del mod">
          <ac:chgData name="Guangwei Zhang" userId="00c53528-d8f4-413e-b4b0-985264559294" providerId="ADAL" clId="{A688648C-D939-7A44-9402-4120E1334271}" dt="2024-08-14T14:51:12.939" v="7696"/>
          <ac:cxnSpMkLst>
            <pc:docMk/>
            <pc:sldMk cId="3577793713" sldId="259"/>
            <ac:cxnSpMk id="11" creationId="{D7D01415-8064-2F8B-439F-FADF5F400B8B}"/>
          </ac:cxnSpMkLst>
        </pc:cxnChg>
        <pc:cxnChg chg="add del mod">
          <ac:chgData name="Guangwei Zhang" userId="00c53528-d8f4-413e-b4b0-985264559294" providerId="ADAL" clId="{A688648C-D939-7A44-9402-4120E1334271}" dt="2024-08-14T14:51:12.939" v="7696"/>
          <ac:cxnSpMkLst>
            <pc:docMk/>
            <pc:sldMk cId="3577793713" sldId="259"/>
            <ac:cxnSpMk id="12" creationId="{6FC44B0C-A27D-9D19-384E-11944C56E303}"/>
          </ac:cxnSpMkLst>
        </pc:cxnChg>
        <pc:cxnChg chg="add del mod">
          <ac:chgData name="Guangwei Zhang" userId="00c53528-d8f4-413e-b4b0-985264559294" providerId="ADAL" clId="{A688648C-D939-7A44-9402-4120E1334271}" dt="2024-08-14T14:51:12.939" v="7696"/>
          <ac:cxnSpMkLst>
            <pc:docMk/>
            <pc:sldMk cId="3577793713" sldId="259"/>
            <ac:cxnSpMk id="13" creationId="{9F771A01-A4A9-9B3F-A584-F254FD4838C7}"/>
          </ac:cxnSpMkLst>
        </pc:cxnChg>
        <pc:cxnChg chg="add del mod">
          <ac:chgData name="Guangwei Zhang" userId="00c53528-d8f4-413e-b4b0-985264559294" providerId="ADAL" clId="{A688648C-D939-7A44-9402-4120E1334271}" dt="2024-08-14T14:51:12.939" v="7696"/>
          <ac:cxnSpMkLst>
            <pc:docMk/>
            <pc:sldMk cId="3577793713" sldId="259"/>
            <ac:cxnSpMk id="14" creationId="{07A2F4AE-CCC9-90A0-F517-252CFC7751D0}"/>
          </ac:cxnSpMkLst>
        </pc:cxnChg>
        <pc:cxnChg chg="add del mod">
          <ac:chgData name="Guangwei Zhang" userId="00c53528-d8f4-413e-b4b0-985264559294" providerId="ADAL" clId="{A688648C-D939-7A44-9402-4120E1334271}" dt="2024-08-14T14:51:12.939" v="7696"/>
          <ac:cxnSpMkLst>
            <pc:docMk/>
            <pc:sldMk cId="3577793713" sldId="259"/>
            <ac:cxnSpMk id="20" creationId="{365CD45F-7554-03A1-12D3-DCD75D8A15B5}"/>
          </ac:cxnSpMkLst>
        </pc:cxnChg>
        <pc:cxnChg chg="add del">
          <ac:chgData name="Guangwei Zhang" userId="00c53528-d8f4-413e-b4b0-985264559294" providerId="ADAL" clId="{A688648C-D939-7A44-9402-4120E1334271}" dt="2024-08-14T14:50:19.125" v="7690" actId="478"/>
          <ac:cxnSpMkLst>
            <pc:docMk/>
            <pc:sldMk cId="3577793713" sldId="259"/>
            <ac:cxnSpMk id="29" creationId="{70610CEE-D854-529A-8B58-822B8B83B720}"/>
          </ac:cxnSpMkLst>
        </pc:cxnChg>
        <pc:cxnChg chg="add del">
          <ac:chgData name="Guangwei Zhang" userId="00c53528-d8f4-413e-b4b0-985264559294" providerId="ADAL" clId="{A688648C-D939-7A44-9402-4120E1334271}" dt="2024-08-14T14:50:19.125" v="7690" actId="478"/>
          <ac:cxnSpMkLst>
            <pc:docMk/>
            <pc:sldMk cId="3577793713" sldId="259"/>
            <ac:cxnSpMk id="30" creationId="{C6D17AD6-386E-7C4C-C46F-24F45669B612}"/>
          </ac:cxnSpMkLst>
        </pc:cxnChg>
        <pc:cxnChg chg="add del">
          <ac:chgData name="Guangwei Zhang" userId="00c53528-d8f4-413e-b4b0-985264559294" providerId="ADAL" clId="{A688648C-D939-7A44-9402-4120E1334271}" dt="2024-08-14T14:50:19.125" v="7690" actId="478"/>
          <ac:cxnSpMkLst>
            <pc:docMk/>
            <pc:sldMk cId="3577793713" sldId="259"/>
            <ac:cxnSpMk id="33" creationId="{0E1A7B69-E677-4107-31EE-C4A20E7E3D5C}"/>
          </ac:cxnSpMkLst>
        </pc:cxnChg>
      </pc:sldChg>
      <pc:sldChg chg="addSp delSp modSp new mod modClrScheme chgLayout">
        <pc:chgData name="Guangwei Zhang" userId="00c53528-d8f4-413e-b4b0-985264559294" providerId="ADAL" clId="{A688648C-D939-7A44-9402-4120E1334271}" dt="2024-07-23T10:39:52.468" v="42" actId="20577"/>
        <pc:sldMkLst>
          <pc:docMk/>
          <pc:sldMk cId="776718621" sldId="260"/>
        </pc:sldMkLst>
        <pc:spChg chg="mod ord">
          <ac:chgData name="Guangwei Zhang" userId="00c53528-d8f4-413e-b4b0-985264559294" providerId="ADAL" clId="{A688648C-D939-7A44-9402-4120E1334271}" dt="2024-07-23T10:39:49.696" v="26" actId="700"/>
          <ac:spMkLst>
            <pc:docMk/>
            <pc:sldMk cId="776718621" sldId="260"/>
            <ac:spMk id="2" creationId="{B4C50C59-40C2-2ADB-12FD-8E9F4C31B5E8}"/>
          </ac:spMkLst>
        </pc:spChg>
        <pc:spChg chg="del mod ord">
          <ac:chgData name="Guangwei Zhang" userId="00c53528-d8f4-413e-b4b0-985264559294" providerId="ADAL" clId="{A688648C-D939-7A44-9402-4120E1334271}" dt="2024-07-23T10:39:49.696" v="26" actId="700"/>
          <ac:spMkLst>
            <pc:docMk/>
            <pc:sldMk cId="776718621" sldId="260"/>
            <ac:spMk id="3" creationId="{2865A069-BAA9-10FF-246E-E8360C6FFDDD}"/>
          </ac:spMkLst>
        </pc:spChg>
        <pc:spChg chg="add mod ord">
          <ac:chgData name="Guangwei Zhang" userId="00c53528-d8f4-413e-b4b0-985264559294" providerId="ADAL" clId="{A688648C-D939-7A44-9402-4120E1334271}" dt="2024-07-23T10:39:52.468" v="42" actId="20577"/>
          <ac:spMkLst>
            <pc:docMk/>
            <pc:sldMk cId="776718621" sldId="260"/>
            <ac:spMk id="4" creationId="{966346E5-8241-F7FF-2891-1A1F208FF5BF}"/>
          </ac:spMkLst>
        </pc:spChg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2377341252" sldId="260"/>
        </pc:sldMkLst>
      </pc:sldChg>
      <pc:sldChg chg="addSp delSp modSp new mod modClrScheme chgLayout">
        <pc:chgData name="Guangwei Zhang" userId="00c53528-d8f4-413e-b4b0-985264559294" providerId="ADAL" clId="{A688648C-D939-7A44-9402-4120E1334271}" dt="2024-08-13T12:46:18.281" v="413" actId="1076"/>
        <pc:sldMkLst>
          <pc:docMk/>
          <pc:sldMk cId="906317944" sldId="261"/>
        </pc:sldMkLst>
        <pc:spChg chg="mod ord">
          <ac:chgData name="Guangwei Zhang" userId="00c53528-d8f4-413e-b4b0-985264559294" providerId="ADAL" clId="{A688648C-D939-7A44-9402-4120E1334271}" dt="2024-07-24T02:07:19.725" v="47" actId="700"/>
          <ac:spMkLst>
            <pc:docMk/>
            <pc:sldMk cId="906317944" sldId="261"/>
            <ac:spMk id="2" creationId="{B61DE15C-14E6-88AC-277C-0929909C83D4}"/>
          </ac:spMkLst>
        </pc:spChg>
        <pc:spChg chg="del mod ord">
          <ac:chgData name="Guangwei Zhang" userId="00c53528-d8f4-413e-b4b0-985264559294" providerId="ADAL" clId="{A688648C-D939-7A44-9402-4120E1334271}" dt="2024-07-24T02:07:16.161" v="45" actId="700"/>
          <ac:spMkLst>
            <pc:docMk/>
            <pc:sldMk cId="906317944" sldId="261"/>
            <ac:spMk id="3" creationId="{637D47B4-9F5B-30FE-D463-F021C7B15347}"/>
          </ac:spMkLst>
        </pc:spChg>
        <pc:spChg chg="add del mod">
          <ac:chgData name="Guangwei Zhang" userId="00c53528-d8f4-413e-b4b0-985264559294" providerId="ADAL" clId="{A688648C-D939-7A44-9402-4120E1334271}" dt="2024-07-27T15:22:06.218" v="311" actId="478"/>
          <ac:spMkLst>
            <pc:docMk/>
            <pc:sldMk cId="906317944" sldId="261"/>
            <ac:spMk id="3" creationId="{7F64C083-E36A-D978-7119-0C4551CE0A5C}"/>
          </ac:spMkLst>
        </pc:spChg>
        <pc:spChg chg="add del mod ord">
          <ac:chgData name="Guangwei Zhang" userId="00c53528-d8f4-413e-b4b0-985264559294" providerId="ADAL" clId="{A688648C-D939-7A44-9402-4120E1334271}" dt="2024-07-24T02:07:18.246" v="46" actId="700"/>
          <ac:spMkLst>
            <pc:docMk/>
            <pc:sldMk cId="906317944" sldId="261"/>
            <ac:spMk id="4" creationId="{BAA6643B-6A9D-C07C-E95A-B75F60D9DCC2}"/>
          </ac:spMkLst>
        </pc:spChg>
        <pc:spChg chg="add del mod ord">
          <ac:chgData name="Guangwei Zhang" userId="00c53528-d8f4-413e-b4b0-985264559294" providerId="ADAL" clId="{A688648C-D939-7A44-9402-4120E1334271}" dt="2024-07-24T02:07:19.725" v="47" actId="700"/>
          <ac:spMkLst>
            <pc:docMk/>
            <pc:sldMk cId="906317944" sldId="261"/>
            <ac:spMk id="5" creationId="{8D8CA170-B35E-8921-0FED-8F1DCCDE3B24}"/>
          </ac:spMkLst>
        </pc:spChg>
        <pc:spChg chg="add mod ord">
          <ac:chgData name="Guangwei Zhang" userId="00c53528-d8f4-413e-b4b0-985264559294" providerId="ADAL" clId="{A688648C-D939-7A44-9402-4120E1334271}" dt="2024-08-13T12:43:25.250" v="327" actId="20577"/>
          <ac:spMkLst>
            <pc:docMk/>
            <pc:sldMk cId="906317944" sldId="261"/>
            <ac:spMk id="6" creationId="{A475F4DA-7FE1-27E1-3B97-18716DD8C905}"/>
          </ac:spMkLst>
        </pc:spChg>
        <pc:spChg chg="add mod">
          <ac:chgData name="Guangwei Zhang" userId="00c53528-d8f4-413e-b4b0-985264559294" providerId="ADAL" clId="{A688648C-D939-7A44-9402-4120E1334271}" dt="2024-08-13T12:46:18.281" v="413" actId="1076"/>
          <ac:spMkLst>
            <pc:docMk/>
            <pc:sldMk cId="906317944" sldId="261"/>
            <ac:spMk id="7" creationId="{504E17C2-FCE2-23B2-7370-AD8333D7F8ED}"/>
          </ac:spMkLst>
        </pc:spChg>
        <pc:picChg chg="add del mod">
          <ac:chgData name="Guangwei Zhang" userId="00c53528-d8f4-413e-b4b0-985264559294" providerId="ADAL" clId="{A688648C-D939-7A44-9402-4120E1334271}" dt="2024-08-13T12:44:14.429" v="331" actId="478"/>
          <ac:picMkLst>
            <pc:docMk/>
            <pc:sldMk cId="906317944" sldId="261"/>
            <ac:picMk id="3" creationId="{73A94BF4-933E-2838-AAEC-7A3AA88EB8E2}"/>
          </ac:picMkLst>
        </pc:picChg>
        <pc:picChg chg="add mod">
          <ac:chgData name="Guangwei Zhang" userId="00c53528-d8f4-413e-b4b0-985264559294" providerId="ADAL" clId="{A688648C-D939-7A44-9402-4120E1334271}" dt="2024-08-13T12:44:24.164" v="335" actId="1076"/>
          <ac:picMkLst>
            <pc:docMk/>
            <pc:sldMk cId="906317944" sldId="261"/>
            <ac:picMk id="4" creationId="{697C32DB-4E29-1BE4-995C-7E39364655C1}"/>
          </ac:picMkLst>
        </pc:picChg>
        <pc:picChg chg="add mod">
          <ac:chgData name="Guangwei Zhang" userId="00c53528-d8f4-413e-b4b0-985264559294" providerId="ADAL" clId="{A688648C-D939-7A44-9402-4120E1334271}" dt="2024-08-13T12:46:15.744" v="412" actId="1076"/>
          <ac:picMkLst>
            <pc:docMk/>
            <pc:sldMk cId="906317944" sldId="261"/>
            <ac:picMk id="5" creationId="{AA196BBF-2EE4-090E-A020-94BC4FC4191F}"/>
          </ac:picMkLst>
        </pc:picChg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1869036276" sldId="261"/>
        </pc:sldMkLst>
      </pc:sldChg>
      <pc:sldChg chg="addSp modSp new mod">
        <pc:chgData name="Guangwei Zhang" userId="00c53528-d8f4-413e-b4b0-985264559294" providerId="ADAL" clId="{A688648C-D939-7A44-9402-4120E1334271}" dt="2024-08-13T13:51:54.874" v="1920" actId="1076"/>
        <pc:sldMkLst>
          <pc:docMk/>
          <pc:sldMk cId="1875023864" sldId="262"/>
        </pc:sldMkLst>
        <pc:spChg chg="mod">
          <ac:chgData name="Guangwei Zhang" userId="00c53528-d8f4-413e-b4b0-985264559294" providerId="ADAL" clId="{A688648C-D939-7A44-9402-4120E1334271}" dt="2024-08-13T12:47:01.250" v="434" actId="20577"/>
          <ac:spMkLst>
            <pc:docMk/>
            <pc:sldMk cId="1875023864" sldId="262"/>
            <ac:spMk id="3" creationId="{52897B42-CB09-F93E-105C-52F6C971946F}"/>
          </ac:spMkLst>
        </pc:spChg>
        <pc:picChg chg="add mod">
          <ac:chgData name="Guangwei Zhang" userId="00c53528-d8f4-413e-b4b0-985264559294" providerId="ADAL" clId="{A688648C-D939-7A44-9402-4120E1334271}" dt="2024-08-13T12:46:34.125" v="417" actId="14100"/>
          <ac:picMkLst>
            <pc:docMk/>
            <pc:sldMk cId="1875023864" sldId="262"/>
            <ac:picMk id="4" creationId="{F81BF49D-5093-3D52-D726-60140094532B}"/>
          </ac:picMkLst>
        </pc:picChg>
        <pc:picChg chg="add mod">
          <ac:chgData name="Guangwei Zhang" userId="00c53528-d8f4-413e-b4b0-985264559294" providerId="ADAL" clId="{A688648C-D939-7A44-9402-4120E1334271}" dt="2024-08-13T13:50:57.779" v="1915" actId="1076"/>
          <ac:picMkLst>
            <pc:docMk/>
            <pc:sldMk cId="1875023864" sldId="262"/>
            <ac:picMk id="5" creationId="{5A44ED82-F7FE-9739-AFFB-B1E3A79E5E7E}"/>
          </ac:picMkLst>
        </pc:picChg>
        <pc:picChg chg="add mod">
          <ac:chgData name="Guangwei Zhang" userId="00c53528-d8f4-413e-b4b0-985264559294" providerId="ADAL" clId="{A688648C-D939-7A44-9402-4120E1334271}" dt="2024-08-13T13:51:04.888" v="1917" actId="1076"/>
          <ac:picMkLst>
            <pc:docMk/>
            <pc:sldMk cId="1875023864" sldId="262"/>
            <ac:picMk id="6" creationId="{15283ACC-5AA7-6460-A70D-F944305E4473}"/>
          </ac:picMkLst>
        </pc:picChg>
        <pc:picChg chg="add mod">
          <ac:chgData name="Guangwei Zhang" userId="00c53528-d8f4-413e-b4b0-985264559294" providerId="ADAL" clId="{A688648C-D939-7A44-9402-4120E1334271}" dt="2024-08-13T13:51:54.874" v="1920" actId="1076"/>
          <ac:picMkLst>
            <pc:docMk/>
            <pc:sldMk cId="1875023864" sldId="262"/>
            <ac:picMk id="7" creationId="{1BC0DB43-2623-2431-50AD-9F8773804A98}"/>
          </ac:picMkLst>
        </pc:picChg>
      </pc:sldChg>
      <pc:sldChg chg="addSp modSp new mod">
        <pc:chgData name="Guangwei Zhang" userId="00c53528-d8f4-413e-b4b0-985264559294" providerId="ADAL" clId="{A688648C-D939-7A44-9402-4120E1334271}" dt="2024-08-13T12:48:53.614" v="545" actId="20577"/>
        <pc:sldMkLst>
          <pc:docMk/>
          <pc:sldMk cId="1600126462" sldId="263"/>
        </pc:sldMkLst>
        <pc:spChg chg="mod">
          <ac:chgData name="Guangwei Zhang" userId="00c53528-d8f4-413e-b4b0-985264559294" providerId="ADAL" clId="{A688648C-D939-7A44-9402-4120E1334271}" dt="2024-08-13T12:47:23.020" v="487" actId="20577"/>
          <ac:spMkLst>
            <pc:docMk/>
            <pc:sldMk cId="1600126462" sldId="263"/>
            <ac:spMk id="3" creationId="{7DE5EF05-46B3-1D55-54EE-D3D0A0160EA5}"/>
          </ac:spMkLst>
        </pc:spChg>
        <pc:spChg chg="add mod">
          <ac:chgData name="Guangwei Zhang" userId="00c53528-d8f4-413e-b4b0-985264559294" providerId="ADAL" clId="{A688648C-D939-7A44-9402-4120E1334271}" dt="2024-08-13T12:48:53.614" v="545" actId="20577"/>
          <ac:spMkLst>
            <pc:docMk/>
            <pc:sldMk cId="1600126462" sldId="263"/>
            <ac:spMk id="5" creationId="{C006E5A7-564D-51F5-53A3-0EB8C2DA972A}"/>
          </ac:spMkLst>
        </pc:spChg>
        <pc:picChg chg="add mod">
          <ac:chgData name="Guangwei Zhang" userId="00c53528-d8f4-413e-b4b0-985264559294" providerId="ADAL" clId="{A688648C-D939-7A44-9402-4120E1334271}" dt="2024-08-13T12:47:34.130" v="491" actId="1076"/>
          <ac:picMkLst>
            <pc:docMk/>
            <pc:sldMk cId="1600126462" sldId="263"/>
            <ac:picMk id="4" creationId="{3C8237B3-8A9E-51CA-7680-94FECFBEAF83}"/>
          </ac:picMkLst>
        </pc:picChg>
      </pc:sldChg>
      <pc:sldChg chg="addSp modSp new mod">
        <pc:chgData name="Guangwei Zhang" userId="00c53528-d8f4-413e-b4b0-985264559294" providerId="ADAL" clId="{A688648C-D939-7A44-9402-4120E1334271}" dt="2024-08-13T12:50:23.741" v="576" actId="14100"/>
        <pc:sldMkLst>
          <pc:docMk/>
          <pc:sldMk cId="2292562324" sldId="264"/>
        </pc:sldMkLst>
        <pc:spChg chg="mod">
          <ac:chgData name="Guangwei Zhang" userId="00c53528-d8f4-413e-b4b0-985264559294" providerId="ADAL" clId="{A688648C-D939-7A44-9402-4120E1334271}" dt="2024-08-13T12:50:06.214" v="571" actId="20577"/>
          <ac:spMkLst>
            <pc:docMk/>
            <pc:sldMk cId="2292562324" sldId="264"/>
            <ac:spMk id="3" creationId="{CB4565E4-A5B7-FB81-5E89-384B6C684A28}"/>
          </ac:spMkLst>
        </pc:spChg>
        <pc:picChg chg="add mod">
          <ac:chgData name="Guangwei Zhang" userId="00c53528-d8f4-413e-b4b0-985264559294" providerId="ADAL" clId="{A688648C-D939-7A44-9402-4120E1334271}" dt="2024-08-13T12:50:01.820" v="548" actId="14100"/>
          <ac:picMkLst>
            <pc:docMk/>
            <pc:sldMk cId="2292562324" sldId="264"/>
            <ac:picMk id="4" creationId="{02FFD94D-363A-CBBD-070E-BD56627DC3F8}"/>
          </ac:picMkLst>
        </pc:picChg>
        <pc:picChg chg="add mod">
          <ac:chgData name="Guangwei Zhang" userId="00c53528-d8f4-413e-b4b0-985264559294" providerId="ADAL" clId="{A688648C-D939-7A44-9402-4120E1334271}" dt="2024-08-13T12:50:23.741" v="576" actId="14100"/>
          <ac:picMkLst>
            <pc:docMk/>
            <pc:sldMk cId="2292562324" sldId="264"/>
            <ac:picMk id="5" creationId="{348C886A-6E4F-021E-1ED7-0A1BEFFBBA63}"/>
          </ac:picMkLst>
        </pc:picChg>
      </pc:sldChg>
      <pc:sldChg chg="addSp modSp new mod">
        <pc:chgData name="Guangwei Zhang" userId="00c53528-d8f4-413e-b4b0-985264559294" providerId="ADAL" clId="{A688648C-D939-7A44-9402-4120E1334271}" dt="2024-08-13T13:08:46.914" v="708" actId="1036"/>
        <pc:sldMkLst>
          <pc:docMk/>
          <pc:sldMk cId="213396307" sldId="265"/>
        </pc:sldMkLst>
        <pc:spChg chg="mod">
          <ac:chgData name="Guangwei Zhang" userId="00c53528-d8f4-413e-b4b0-985264559294" providerId="ADAL" clId="{A688648C-D939-7A44-9402-4120E1334271}" dt="2024-08-13T12:50:49.829" v="594" actId="20577"/>
          <ac:spMkLst>
            <pc:docMk/>
            <pc:sldMk cId="213396307" sldId="265"/>
            <ac:spMk id="3" creationId="{DF5778AC-23CD-9885-DDD6-AEFE8A1BE8A2}"/>
          </ac:spMkLst>
        </pc:spChg>
        <pc:spChg chg="add mod">
          <ac:chgData name="Guangwei Zhang" userId="00c53528-d8f4-413e-b4b0-985264559294" providerId="ADAL" clId="{A688648C-D939-7A44-9402-4120E1334271}" dt="2024-08-13T13:08:06.644" v="660" actId="1035"/>
          <ac:spMkLst>
            <pc:docMk/>
            <pc:sldMk cId="213396307" sldId="265"/>
            <ac:spMk id="5" creationId="{70A477F3-E59B-2357-BE7D-7FC8B985F8DC}"/>
          </ac:spMkLst>
        </pc:spChg>
        <pc:spChg chg="add mod">
          <ac:chgData name="Guangwei Zhang" userId="00c53528-d8f4-413e-b4b0-985264559294" providerId="ADAL" clId="{A688648C-D939-7A44-9402-4120E1334271}" dt="2024-08-13T13:08:13.424" v="675" actId="1038"/>
          <ac:spMkLst>
            <pc:docMk/>
            <pc:sldMk cId="213396307" sldId="265"/>
            <ac:spMk id="6" creationId="{4C521B76-DF9D-9E82-9A0E-28640FE5E39F}"/>
          </ac:spMkLst>
        </pc:spChg>
        <pc:spChg chg="add mod">
          <ac:chgData name="Guangwei Zhang" userId="00c53528-d8f4-413e-b4b0-985264559294" providerId="ADAL" clId="{A688648C-D939-7A44-9402-4120E1334271}" dt="2024-08-13T13:07:51.807" v="642" actId="1036"/>
          <ac:spMkLst>
            <pc:docMk/>
            <pc:sldMk cId="213396307" sldId="265"/>
            <ac:spMk id="7" creationId="{5F72ED57-911A-0E81-F572-76E26B9B84C2}"/>
          </ac:spMkLst>
        </pc:spChg>
        <pc:spChg chg="add mod">
          <ac:chgData name="Guangwei Zhang" userId="00c53528-d8f4-413e-b4b0-985264559294" providerId="ADAL" clId="{A688648C-D939-7A44-9402-4120E1334271}" dt="2024-08-13T13:07:59.661" v="650" actId="20577"/>
          <ac:spMkLst>
            <pc:docMk/>
            <pc:sldMk cId="213396307" sldId="265"/>
            <ac:spMk id="8" creationId="{BDC0403A-CDDE-6F3D-9EA1-32AA8B2648EB}"/>
          </ac:spMkLst>
        </pc:spChg>
        <pc:spChg chg="add mod">
          <ac:chgData name="Guangwei Zhang" userId="00c53528-d8f4-413e-b4b0-985264559294" providerId="ADAL" clId="{A688648C-D939-7A44-9402-4120E1334271}" dt="2024-08-13T13:08:46.914" v="708" actId="1036"/>
          <ac:spMkLst>
            <pc:docMk/>
            <pc:sldMk cId="213396307" sldId="265"/>
            <ac:spMk id="9" creationId="{2C611EA5-0E48-7D5A-5C0E-9BC96C14A4CB}"/>
          </ac:spMkLst>
        </pc:spChg>
        <pc:picChg chg="add mod">
          <ac:chgData name="Guangwei Zhang" userId="00c53528-d8f4-413e-b4b0-985264559294" providerId="ADAL" clId="{A688648C-D939-7A44-9402-4120E1334271}" dt="2024-08-13T13:08:43.628" v="705" actId="1036"/>
          <ac:picMkLst>
            <pc:docMk/>
            <pc:sldMk cId="213396307" sldId="265"/>
            <ac:picMk id="4" creationId="{E63649E4-8722-737F-B2B2-2D72A3DD695A}"/>
          </ac:picMkLst>
        </pc:picChg>
      </pc:sldChg>
      <pc:sldChg chg="addSp modSp new mod">
        <pc:chgData name="Guangwei Zhang" userId="00c53528-d8f4-413e-b4b0-985264559294" providerId="ADAL" clId="{A688648C-D939-7A44-9402-4120E1334271}" dt="2024-08-13T13:11:13.530" v="746" actId="1076"/>
        <pc:sldMkLst>
          <pc:docMk/>
          <pc:sldMk cId="1703950267" sldId="266"/>
        </pc:sldMkLst>
        <pc:spChg chg="mod">
          <ac:chgData name="Guangwei Zhang" userId="00c53528-d8f4-413e-b4b0-985264559294" providerId="ADAL" clId="{A688648C-D939-7A44-9402-4120E1334271}" dt="2024-08-13T13:09:18.281" v="742" actId="20577"/>
          <ac:spMkLst>
            <pc:docMk/>
            <pc:sldMk cId="1703950267" sldId="266"/>
            <ac:spMk id="3" creationId="{7D52398C-6EC2-9B37-3439-1858D39F2D61}"/>
          </ac:spMkLst>
        </pc:spChg>
        <pc:picChg chg="add mod">
          <ac:chgData name="Guangwei Zhang" userId="00c53528-d8f4-413e-b4b0-985264559294" providerId="ADAL" clId="{A688648C-D939-7A44-9402-4120E1334271}" dt="2024-08-13T13:09:30.483" v="744" actId="1076"/>
          <ac:picMkLst>
            <pc:docMk/>
            <pc:sldMk cId="1703950267" sldId="266"/>
            <ac:picMk id="4" creationId="{4C390F49-724E-F3B1-2412-13A822FE4CD9}"/>
          </ac:picMkLst>
        </pc:picChg>
        <pc:picChg chg="add mod">
          <ac:chgData name="Guangwei Zhang" userId="00c53528-d8f4-413e-b4b0-985264559294" providerId="ADAL" clId="{A688648C-D939-7A44-9402-4120E1334271}" dt="2024-08-13T13:11:13.530" v="746" actId="1076"/>
          <ac:picMkLst>
            <pc:docMk/>
            <pc:sldMk cId="1703950267" sldId="266"/>
            <ac:picMk id="5" creationId="{0F8DC25F-4F26-5E8E-6D79-5CE3C64073FA}"/>
          </ac:picMkLst>
        </pc:picChg>
      </pc:sldChg>
      <pc:sldChg chg="addSp modSp new mod">
        <pc:chgData name="Guangwei Zhang" userId="00c53528-d8f4-413e-b4b0-985264559294" providerId="ADAL" clId="{A688648C-D939-7A44-9402-4120E1334271}" dt="2024-08-13T13:12:19.614" v="852" actId="1038"/>
        <pc:sldMkLst>
          <pc:docMk/>
          <pc:sldMk cId="1571763810" sldId="267"/>
        </pc:sldMkLst>
        <pc:spChg chg="mod">
          <ac:chgData name="Guangwei Zhang" userId="00c53528-d8f4-413e-b4b0-985264559294" providerId="ADAL" clId="{A688648C-D939-7A44-9402-4120E1334271}" dt="2024-08-13T13:11:30.503" v="797" actId="20577"/>
          <ac:spMkLst>
            <pc:docMk/>
            <pc:sldMk cId="1571763810" sldId="267"/>
            <ac:spMk id="3" creationId="{967C21E2-33AB-7180-ABB0-97BFB8B23CFA}"/>
          </ac:spMkLst>
        </pc:spChg>
        <pc:spChg chg="add mod">
          <ac:chgData name="Guangwei Zhang" userId="00c53528-d8f4-413e-b4b0-985264559294" providerId="ADAL" clId="{A688648C-D939-7A44-9402-4120E1334271}" dt="2024-08-13T13:12:19.614" v="852" actId="1038"/>
          <ac:spMkLst>
            <pc:docMk/>
            <pc:sldMk cId="1571763810" sldId="267"/>
            <ac:spMk id="6" creationId="{62A6FC97-FC4D-5E9F-0655-E771A36909EC}"/>
          </ac:spMkLst>
        </pc:spChg>
        <pc:picChg chg="add mod">
          <ac:chgData name="Guangwei Zhang" userId="00c53528-d8f4-413e-b4b0-985264559294" providerId="ADAL" clId="{A688648C-D939-7A44-9402-4120E1334271}" dt="2024-08-13T13:11:44.469" v="802" actId="1076"/>
          <ac:picMkLst>
            <pc:docMk/>
            <pc:sldMk cId="1571763810" sldId="267"/>
            <ac:picMk id="4" creationId="{8F65A5FC-D287-7B29-9DF7-C07982AD6B29}"/>
          </ac:picMkLst>
        </pc:picChg>
        <pc:picChg chg="add mod">
          <ac:chgData name="Guangwei Zhang" userId="00c53528-d8f4-413e-b4b0-985264559294" providerId="ADAL" clId="{A688648C-D939-7A44-9402-4120E1334271}" dt="2024-08-13T13:11:47.606" v="804" actId="14100"/>
          <ac:picMkLst>
            <pc:docMk/>
            <pc:sldMk cId="1571763810" sldId="267"/>
            <ac:picMk id="5" creationId="{DBA53581-1397-78AF-2D81-3B1BE6D3EC8A}"/>
          </ac:picMkLst>
        </pc:picChg>
      </pc:sldChg>
      <pc:sldChg chg="addSp delSp modSp new mod modAnim">
        <pc:chgData name="Guangwei Zhang" userId="00c53528-d8f4-413e-b4b0-985264559294" providerId="ADAL" clId="{A688648C-D939-7A44-9402-4120E1334271}" dt="2024-08-13T13:31:14.825" v="1443"/>
        <pc:sldMkLst>
          <pc:docMk/>
          <pc:sldMk cId="681176153" sldId="268"/>
        </pc:sldMkLst>
        <pc:spChg chg="mod">
          <ac:chgData name="Guangwei Zhang" userId="00c53528-d8f4-413e-b4b0-985264559294" providerId="ADAL" clId="{A688648C-D939-7A44-9402-4120E1334271}" dt="2024-08-13T13:12:42.988" v="887" actId="20577"/>
          <ac:spMkLst>
            <pc:docMk/>
            <pc:sldMk cId="681176153" sldId="268"/>
            <ac:spMk id="3" creationId="{51733849-79D1-24D3-008D-086E4901219A}"/>
          </ac:spMkLst>
        </pc:spChg>
        <pc:spChg chg="add mod">
          <ac:chgData name="Guangwei Zhang" userId="00c53528-d8f4-413e-b4b0-985264559294" providerId="ADAL" clId="{A688648C-D939-7A44-9402-4120E1334271}" dt="2024-08-13T13:13:21.456" v="907" actId="20577"/>
          <ac:spMkLst>
            <pc:docMk/>
            <pc:sldMk cId="681176153" sldId="268"/>
            <ac:spMk id="6" creationId="{92C06C27-6D07-654C-42CF-B62230AEBDAD}"/>
          </ac:spMkLst>
        </pc:spChg>
        <pc:spChg chg="add del mod">
          <ac:chgData name="Guangwei Zhang" userId="00c53528-d8f4-413e-b4b0-985264559294" providerId="ADAL" clId="{A688648C-D939-7A44-9402-4120E1334271}" dt="2024-08-13T13:16:15.600" v="960" actId="478"/>
          <ac:spMkLst>
            <pc:docMk/>
            <pc:sldMk cId="681176153" sldId="268"/>
            <ac:spMk id="8" creationId="{8537F7E3-CF67-6E96-728B-D44A10D051E2}"/>
          </ac:spMkLst>
        </pc:spChg>
        <pc:spChg chg="add del mod">
          <ac:chgData name="Guangwei Zhang" userId="00c53528-d8f4-413e-b4b0-985264559294" providerId="ADAL" clId="{A688648C-D939-7A44-9402-4120E1334271}" dt="2024-08-13T13:16:17.630" v="962" actId="478"/>
          <ac:spMkLst>
            <pc:docMk/>
            <pc:sldMk cId="681176153" sldId="268"/>
            <ac:spMk id="9" creationId="{2AB75C2C-A321-6DB9-FF13-E2C3E7DB707A}"/>
          </ac:spMkLst>
        </pc:spChg>
        <pc:spChg chg="add mod">
          <ac:chgData name="Guangwei Zhang" userId="00c53528-d8f4-413e-b4b0-985264559294" providerId="ADAL" clId="{A688648C-D939-7A44-9402-4120E1334271}" dt="2024-08-13T13:24:08.152" v="1086" actId="207"/>
          <ac:spMkLst>
            <pc:docMk/>
            <pc:sldMk cId="681176153" sldId="268"/>
            <ac:spMk id="15" creationId="{0501A481-317D-6CDF-5A46-D8089FB1C28E}"/>
          </ac:spMkLst>
        </pc:spChg>
        <pc:spChg chg="add mod">
          <ac:chgData name="Guangwei Zhang" userId="00c53528-d8f4-413e-b4b0-985264559294" providerId="ADAL" clId="{A688648C-D939-7A44-9402-4120E1334271}" dt="2024-08-13T13:23:58.506" v="1083" actId="207"/>
          <ac:spMkLst>
            <pc:docMk/>
            <pc:sldMk cId="681176153" sldId="268"/>
            <ac:spMk id="16" creationId="{49BCD312-C791-B1B3-D2ED-F19B4CBE5294}"/>
          </ac:spMkLst>
        </pc:spChg>
        <pc:spChg chg="add mod">
          <ac:chgData name="Guangwei Zhang" userId="00c53528-d8f4-413e-b4b0-985264559294" providerId="ADAL" clId="{A688648C-D939-7A44-9402-4120E1334271}" dt="2024-08-13T13:16:23.245" v="963" actId="1076"/>
          <ac:spMkLst>
            <pc:docMk/>
            <pc:sldMk cId="681176153" sldId="268"/>
            <ac:spMk id="17" creationId="{D4CF2BD6-B7F5-985F-E053-F59815EC912B}"/>
          </ac:spMkLst>
        </pc:spChg>
        <pc:spChg chg="add mod">
          <ac:chgData name="Guangwei Zhang" userId="00c53528-d8f4-413e-b4b0-985264559294" providerId="ADAL" clId="{A688648C-D939-7A44-9402-4120E1334271}" dt="2024-08-13T13:16:23.245" v="963" actId="1076"/>
          <ac:spMkLst>
            <pc:docMk/>
            <pc:sldMk cId="681176153" sldId="268"/>
            <ac:spMk id="18" creationId="{E04F3357-0F4F-241C-215C-F8D4FC1BE1DC}"/>
          </ac:spMkLst>
        </pc:spChg>
        <pc:spChg chg="add mod">
          <ac:chgData name="Guangwei Zhang" userId="00c53528-d8f4-413e-b4b0-985264559294" providerId="ADAL" clId="{A688648C-D939-7A44-9402-4120E1334271}" dt="2024-08-13T13:16:23.245" v="963" actId="1076"/>
          <ac:spMkLst>
            <pc:docMk/>
            <pc:sldMk cId="681176153" sldId="268"/>
            <ac:spMk id="19" creationId="{23679CCD-70B1-3008-D62F-9716F11803CD}"/>
          </ac:spMkLst>
        </pc:spChg>
        <pc:spChg chg="add mod">
          <ac:chgData name="Guangwei Zhang" userId="00c53528-d8f4-413e-b4b0-985264559294" providerId="ADAL" clId="{A688648C-D939-7A44-9402-4120E1334271}" dt="2024-08-13T13:16:31.465" v="965" actId="20577"/>
          <ac:spMkLst>
            <pc:docMk/>
            <pc:sldMk cId="681176153" sldId="268"/>
            <ac:spMk id="20" creationId="{D52E5147-1E5C-16FC-146A-EFCA3E9B058E}"/>
          </ac:spMkLst>
        </pc:spChg>
        <pc:spChg chg="add mod">
          <ac:chgData name="Guangwei Zhang" userId="00c53528-d8f4-413e-b4b0-985264559294" providerId="ADAL" clId="{A688648C-D939-7A44-9402-4120E1334271}" dt="2024-08-13T13:17:20.548" v="997" actId="1038"/>
          <ac:spMkLst>
            <pc:docMk/>
            <pc:sldMk cId="681176153" sldId="268"/>
            <ac:spMk id="29" creationId="{0C166643-16D0-95FB-7F97-433F72D53D9C}"/>
          </ac:spMkLst>
        </pc:spChg>
        <pc:spChg chg="add mod">
          <ac:chgData name="Guangwei Zhang" userId="00c53528-d8f4-413e-b4b0-985264559294" providerId="ADAL" clId="{A688648C-D939-7A44-9402-4120E1334271}" dt="2024-08-13T13:30:34.996" v="1439" actId="1076"/>
          <ac:spMkLst>
            <pc:docMk/>
            <pc:sldMk cId="681176153" sldId="268"/>
            <ac:spMk id="30" creationId="{7436FEBC-CE33-BFA6-9BA4-EBD537878A65}"/>
          </ac:spMkLst>
        </pc:spChg>
        <pc:spChg chg="add mod">
          <ac:chgData name="Guangwei Zhang" userId="00c53528-d8f4-413e-b4b0-985264559294" providerId="ADAL" clId="{A688648C-D939-7A44-9402-4120E1334271}" dt="2024-08-13T13:22:09.833" v="1054" actId="14100"/>
          <ac:spMkLst>
            <pc:docMk/>
            <pc:sldMk cId="681176153" sldId="268"/>
            <ac:spMk id="31" creationId="{864749CF-5FBF-1053-C954-E8BBF46D5E62}"/>
          </ac:spMkLst>
        </pc:spChg>
        <pc:spChg chg="add mod">
          <ac:chgData name="Guangwei Zhang" userId="00c53528-d8f4-413e-b4b0-985264559294" providerId="ADAL" clId="{A688648C-D939-7A44-9402-4120E1334271}" dt="2024-08-13T13:22:18.670" v="1056" actId="14100"/>
          <ac:spMkLst>
            <pc:docMk/>
            <pc:sldMk cId="681176153" sldId="268"/>
            <ac:spMk id="32" creationId="{6E2107A7-6E97-4540-25D5-03899077C235}"/>
          </ac:spMkLst>
        </pc:spChg>
        <pc:spChg chg="add mod">
          <ac:chgData name="Guangwei Zhang" userId="00c53528-d8f4-413e-b4b0-985264559294" providerId="ADAL" clId="{A688648C-D939-7A44-9402-4120E1334271}" dt="2024-08-13T13:24:10.583" v="1087" actId="207"/>
          <ac:spMkLst>
            <pc:docMk/>
            <pc:sldMk cId="681176153" sldId="268"/>
            <ac:spMk id="36" creationId="{CA3A1F7F-85F2-2508-D7BB-393C73F26A5D}"/>
          </ac:spMkLst>
        </pc:spChg>
        <pc:spChg chg="add mod">
          <ac:chgData name="Guangwei Zhang" userId="00c53528-d8f4-413e-b4b0-985264559294" providerId="ADAL" clId="{A688648C-D939-7A44-9402-4120E1334271}" dt="2024-08-13T13:24:03.941" v="1085" actId="207"/>
          <ac:spMkLst>
            <pc:docMk/>
            <pc:sldMk cId="681176153" sldId="268"/>
            <ac:spMk id="40" creationId="{3B824DF0-A155-E610-07D8-8B7CE9376227}"/>
          </ac:spMkLst>
        </pc:spChg>
        <pc:spChg chg="add mod">
          <ac:chgData name="Guangwei Zhang" userId="00c53528-d8f4-413e-b4b0-985264559294" providerId="ADAL" clId="{A688648C-D939-7A44-9402-4120E1334271}" dt="2024-08-13T13:25:29.686" v="1099" actId="207"/>
          <ac:spMkLst>
            <pc:docMk/>
            <pc:sldMk cId="681176153" sldId="268"/>
            <ac:spMk id="41" creationId="{C9DD49A7-A897-A7EF-FC14-B5912B334BBB}"/>
          </ac:spMkLst>
        </pc:spChg>
        <pc:spChg chg="add mod">
          <ac:chgData name="Guangwei Zhang" userId="00c53528-d8f4-413e-b4b0-985264559294" providerId="ADAL" clId="{A688648C-D939-7A44-9402-4120E1334271}" dt="2024-08-13T13:25:36.566" v="1100" actId="571"/>
          <ac:spMkLst>
            <pc:docMk/>
            <pc:sldMk cId="681176153" sldId="268"/>
            <ac:spMk id="42" creationId="{58DB3759-38E2-69FF-C57D-FD356386FBC1}"/>
          </ac:spMkLst>
        </pc:spChg>
        <pc:spChg chg="add mod">
          <ac:chgData name="Guangwei Zhang" userId="00c53528-d8f4-413e-b4b0-985264559294" providerId="ADAL" clId="{A688648C-D939-7A44-9402-4120E1334271}" dt="2024-08-13T13:30:34.996" v="1439" actId="1076"/>
          <ac:spMkLst>
            <pc:docMk/>
            <pc:sldMk cId="681176153" sldId="268"/>
            <ac:spMk id="43" creationId="{F32CFA8A-87E5-F7D7-E044-CE3EA43DDB02}"/>
          </ac:spMkLst>
        </pc:spChg>
        <pc:spChg chg="add mod">
          <ac:chgData name="Guangwei Zhang" userId="00c53528-d8f4-413e-b4b0-985264559294" providerId="ADAL" clId="{A688648C-D939-7A44-9402-4120E1334271}" dt="2024-08-13T13:30:34.996" v="1439" actId="1076"/>
          <ac:spMkLst>
            <pc:docMk/>
            <pc:sldMk cId="681176153" sldId="268"/>
            <ac:spMk id="44" creationId="{3DD102ED-D5B6-07EC-814B-80BA102E2FD2}"/>
          </ac:spMkLst>
        </pc:spChg>
        <pc:spChg chg="add mod">
          <ac:chgData name="Guangwei Zhang" userId="00c53528-d8f4-413e-b4b0-985264559294" providerId="ADAL" clId="{A688648C-D939-7A44-9402-4120E1334271}" dt="2024-08-13T13:28:44.280" v="1325" actId="207"/>
          <ac:spMkLst>
            <pc:docMk/>
            <pc:sldMk cId="681176153" sldId="268"/>
            <ac:spMk id="45" creationId="{6ECC6EC1-0D35-EFD5-FA69-55DCBE38AB6B}"/>
          </ac:spMkLst>
        </pc:spChg>
        <pc:spChg chg="add mod">
          <ac:chgData name="Guangwei Zhang" userId="00c53528-d8f4-413e-b4b0-985264559294" providerId="ADAL" clId="{A688648C-D939-7A44-9402-4120E1334271}" dt="2024-08-13T13:28:53.151" v="1326" actId="571"/>
          <ac:spMkLst>
            <pc:docMk/>
            <pc:sldMk cId="681176153" sldId="268"/>
            <ac:spMk id="46" creationId="{451561B0-9A98-9476-1E90-CA401D402A4B}"/>
          </ac:spMkLst>
        </pc:spChg>
        <pc:spChg chg="add mod">
          <ac:chgData name="Guangwei Zhang" userId="00c53528-d8f4-413e-b4b0-985264559294" providerId="ADAL" clId="{A688648C-D939-7A44-9402-4120E1334271}" dt="2024-08-13T13:30:34.996" v="1439" actId="1076"/>
          <ac:spMkLst>
            <pc:docMk/>
            <pc:sldMk cId="681176153" sldId="268"/>
            <ac:spMk id="47" creationId="{E1C3D384-A993-CB26-53BC-41FC7B3D4D45}"/>
          </ac:spMkLst>
        </pc:spChg>
        <pc:spChg chg="add mod">
          <ac:chgData name="Guangwei Zhang" userId="00c53528-d8f4-413e-b4b0-985264559294" providerId="ADAL" clId="{A688648C-D939-7A44-9402-4120E1334271}" dt="2024-08-13T13:30:37.290" v="1440" actId="1076"/>
          <ac:spMkLst>
            <pc:docMk/>
            <pc:sldMk cId="681176153" sldId="268"/>
            <ac:spMk id="48" creationId="{EBC14F0A-C743-27F2-44D8-D9E76862F903}"/>
          </ac:spMkLst>
        </pc:spChg>
        <pc:picChg chg="add mod">
          <ac:chgData name="Guangwei Zhang" userId="00c53528-d8f4-413e-b4b0-985264559294" providerId="ADAL" clId="{A688648C-D939-7A44-9402-4120E1334271}" dt="2024-08-13T13:12:48.511" v="889" actId="1076"/>
          <ac:picMkLst>
            <pc:docMk/>
            <pc:sldMk cId="681176153" sldId="268"/>
            <ac:picMk id="4" creationId="{BD436B42-B6CD-5662-0834-259CB807F5FE}"/>
          </ac:picMkLst>
        </pc:picChg>
        <pc:picChg chg="add del mod">
          <ac:chgData name="Guangwei Zhang" userId="00c53528-d8f4-413e-b4b0-985264559294" providerId="ADAL" clId="{A688648C-D939-7A44-9402-4120E1334271}" dt="2024-08-13T13:16:16.012" v="961" actId="478"/>
          <ac:picMkLst>
            <pc:docMk/>
            <pc:sldMk cId="681176153" sldId="268"/>
            <ac:picMk id="5" creationId="{314F5D47-D38B-B220-CDF6-A596EC3DAD7E}"/>
          </ac:picMkLst>
        </pc:picChg>
        <pc:picChg chg="add mod">
          <ac:chgData name="Guangwei Zhang" userId="00c53528-d8f4-413e-b4b0-985264559294" providerId="ADAL" clId="{A688648C-D939-7A44-9402-4120E1334271}" dt="2024-08-13T13:13:24.542" v="909" actId="1076"/>
          <ac:picMkLst>
            <pc:docMk/>
            <pc:sldMk cId="681176153" sldId="268"/>
            <ac:picMk id="7" creationId="{995A853B-A894-09AC-1408-116F5AC64B6F}"/>
          </ac:picMkLst>
        </pc:picChg>
        <pc:cxnChg chg="add mod">
          <ac:chgData name="Guangwei Zhang" userId="00c53528-d8f4-413e-b4b0-985264559294" providerId="ADAL" clId="{A688648C-D939-7A44-9402-4120E1334271}" dt="2024-08-13T13:16:23.245" v="963" actId="1076"/>
          <ac:cxnSpMkLst>
            <pc:docMk/>
            <pc:sldMk cId="681176153" sldId="268"/>
            <ac:cxnSpMk id="11" creationId="{4C916F13-2C6B-2E1E-A03A-FE3D9D93C98B}"/>
          </ac:cxnSpMkLst>
        </pc:cxnChg>
        <pc:cxnChg chg="add mod">
          <ac:chgData name="Guangwei Zhang" userId="00c53528-d8f4-413e-b4b0-985264559294" providerId="ADAL" clId="{A688648C-D939-7A44-9402-4120E1334271}" dt="2024-08-13T13:16:23.245" v="963" actId="1076"/>
          <ac:cxnSpMkLst>
            <pc:docMk/>
            <pc:sldMk cId="681176153" sldId="268"/>
            <ac:cxnSpMk id="12" creationId="{ADC01394-A021-E496-9C7C-9A112D8B67DE}"/>
          </ac:cxnSpMkLst>
        </pc:cxnChg>
        <pc:cxnChg chg="add">
          <ac:chgData name="Guangwei Zhang" userId="00c53528-d8f4-413e-b4b0-985264559294" providerId="ADAL" clId="{A688648C-D939-7A44-9402-4120E1334271}" dt="2024-08-13T13:16:35.902" v="966" actId="11529"/>
          <ac:cxnSpMkLst>
            <pc:docMk/>
            <pc:sldMk cId="681176153" sldId="268"/>
            <ac:cxnSpMk id="22" creationId="{62079D9B-375E-BABE-8630-15C631B7B8FF}"/>
          </ac:cxnSpMkLst>
        </pc:cxnChg>
        <pc:cxnChg chg="add mod">
          <ac:chgData name="Guangwei Zhang" userId="00c53528-d8f4-413e-b4b0-985264559294" providerId="ADAL" clId="{A688648C-D939-7A44-9402-4120E1334271}" dt="2024-08-13T13:16:44.323" v="968" actId="14100"/>
          <ac:cxnSpMkLst>
            <pc:docMk/>
            <pc:sldMk cId="681176153" sldId="268"/>
            <ac:cxnSpMk id="24" creationId="{85C67635-3E18-1217-CEB4-193993FFA2AD}"/>
          </ac:cxnSpMkLst>
        </pc:cxnChg>
        <pc:cxnChg chg="add mod">
          <ac:chgData name="Guangwei Zhang" userId="00c53528-d8f4-413e-b4b0-985264559294" providerId="ADAL" clId="{A688648C-D939-7A44-9402-4120E1334271}" dt="2024-08-13T13:16:51.552" v="973" actId="1037"/>
          <ac:cxnSpMkLst>
            <pc:docMk/>
            <pc:sldMk cId="681176153" sldId="268"/>
            <ac:cxnSpMk id="26" creationId="{313A959D-0FD3-419C-7D50-C977ED6D5F61}"/>
          </ac:cxnSpMkLst>
        </pc:cxnChg>
        <pc:cxnChg chg="add mod">
          <ac:chgData name="Guangwei Zhang" userId="00c53528-d8f4-413e-b4b0-985264559294" providerId="ADAL" clId="{A688648C-D939-7A44-9402-4120E1334271}" dt="2024-08-13T13:17:05.888" v="992" actId="1076"/>
          <ac:cxnSpMkLst>
            <pc:docMk/>
            <pc:sldMk cId="681176153" sldId="268"/>
            <ac:cxnSpMk id="27" creationId="{8F46F679-0072-42FC-1C78-0268B1B21C89}"/>
          </ac:cxnSpMkLst>
        </pc:cxnChg>
        <pc:cxnChg chg="add mod">
          <ac:chgData name="Guangwei Zhang" userId="00c53528-d8f4-413e-b4b0-985264559294" providerId="ADAL" clId="{A688648C-D939-7A44-9402-4120E1334271}" dt="2024-08-13T13:17:02.825" v="991" actId="571"/>
          <ac:cxnSpMkLst>
            <pc:docMk/>
            <pc:sldMk cId="681176153" sldId="268"/>
            <ac:cxnSpMk id="28" creationId="{81772CFF-4CE2-B084-FA98-B0FACE129F14}"/>
          </ac:cxnSpMkLst>
        </pc:cxnChg>
        <pc:cxnChg chg="add mod">
          <ac:chgData name="Guangwei Zhang" userId="00c53528-d8f4-413e-b4b0-985264559294" providerId="ADAL" clId="{A688648C-D939-7A44-9402-4120E1334271}" dt="2024-08-13T13:22:52.371" v="1059" actId="14100"/>
          <ac:cxnSpMkLst>
            <pc:docMk/>
            <pc:sldMk cId="681176153" sldId="268"/>
            <ac:cxnSpMk id="34" creationId="{D18809C2-A996-4E74-21F8-232B4860D206}"/>
          </ac:cxnSpMkLst>
        </pc:cxnChg>
        <pc:cxnChg chg="add mod">
          <ac:chgData name="Guangwei Zhang" userId="00c53528-d8f4-413e-b4b0-985264559294" providerId="ADAL" clId="{A688648C-D939-7A44-9402-4120E1334271}" dt="2024-08-13T13:23:42.972" v="1080" actId="14100"/>
          <ac:cxnSpMkLst>
            <pc:docMk/>
            <pc:sldMk cId="681176153" sldId="268"/>
            <ac:cxnSpMk id="37" creationId="{C1AB6CAE-1D51-B676-3CC5-F8159B0063BD}"/>
          </ac:cxnSpMkLst>
        </pc:cxnChg>
      </pc:sldChg>
      <pc:sldChg chg="addSp delSp modSp new mod">
        <pc:chgData name="Guangwei Zhang" userId="00c53528-d8f4-413e-b4b0-985264559294" providerId="ADAL" clId="{A688648C-D939-7A44-9402-4120E1334271}" dt="2024-08-13T13:45:16.358" v="1759" actId="1076"/>
        <pc:sldMkLst>
          <pc:docMk/>
          <pc:sldMk cId="4076595444" sldId="269"/>
        </pc:sldMkLst>
        <pc:spChg chg="mod">
          <ac:chgData name="Guangwei Zhang" userId="00c53528-d8f4-413e-b4b0-985264559294" providerId="ADAL" clId="{A688648C-D939-7A44-9402-4120E1334271}" dt="2024-08-13T13:32:16.965" v="1470" actId="20577"/>
          <ac:spMkLst>
            <pc:docMk/>
            <pc:sldMk cId="4076595444" sldId="269"/>
            <ac:spMk id="3" creationId="{40BA73A6-4DA5-931F-0C37-22D8A4FF736F}"/>
          </ac:spMkLst>
        </pc:spChg>
        <pc:spChg chg="add mod">
          <ac:chgData name="Guangwei Zhang" userId="00c53528-d8f4-413e-b4b0-985264559294" providerId="ADAL" clId="{A688648C-D939-7A44-9402-4120E1334271}" dt="2024-08-13T13:40:03.022" v="1630" actId="1076"/>
          <ac:spMkLst>
            <pc:docMk/>
            <pc:sldMk cId="4076595444" sldId="269"/>
            <ac:spMk id="5" creationId="{2A87DEC3-91B3-75D6-F1DE-EFDD5E0A6807}"/>
          </ac:spMkLst>
        </pc:spChg>
        <pc:spChg chg="add mod">
          <ac:chgData name="Guangwei Zhang" userId="00c53528-d8f4-413e-b4b0-985264559294" providerId="ADAL" clId="{A688648C-D939-7A44-9402-4120E1334271}" dt="2024-08-13T13:38:49.484" v="1597" actId="20577"/>
          <ac:spMkLst>
            <pc:docMk/>
            <pc:sldMk cId="4076595444" sldId="269"/>
            <ac:spMk id="11" creationId="{86F9CF70-8AA0-71A0-27EE-43E23F829876}"/>
          </ac:spMkLst>
        </pc:spChg>
        <pc:spChg chg="add mod">
          <ac:chgData name="Guangwei Zhang" userId="00c53528-d8f4-413e-b4b0-985264559294" providerId="ADAL" clId="{A688648C-D939-7A44-9402-4120E1334271}" dt="2024-08-13T13:40:54.893" v="1644" actId="1076"/>
          <ac:spMkLst>
            <pc:docMk/>
            <pc:sldMk cId="4076595444" sldId="269"/>
            <ac:spMk id="12" creationId="{3C84F135-1114-9DAC-6398-9E24BF9C69C1}"/>
          </ac:spMkLst>
        </pc:spChg>
        <pc:spChg chg="add mod">
          <ac:chgData name="Guangwei Zhang" userId="00c53528-d8f4-413e-b4b0-985264559294" providerId="ADAL" clId="{A688648C-D939-7A44-9402-4120E1334271}" dt="2024-08-13T13:40:54.893" v="1644" actId="1076"/>
          <ac:spMkLst>
            <pc:docMk/>
            <pc:sldMk cId="4076595444" sldId="269"/>
            <ac:spMk id="13" creationId="{8BF0C9E9-F19F-2CD6-3A38-439FE897C39A}"/>
          </ac:spMkLst>
        </pc:spChg>
        <pc:spChg chg="add mod">
          <ac:chgData name="Guangwei Zhang" userId="00c53528-d8f4-413e-b4b0-985264559294" providerId="ADAL" clId="{A688648C-D939-7A44-9402-4120E1334271}" dt="2024-08-13T13:40:54.893" v="1644" actId="1076"/>
          <ac:spMkLst>
            <pc:docMk/>
            <pc:sldMk cId="4076595444" sldId="269"/>
            <ac:spMk id="14" creationId="{B9A6AA5C-1088-125C-B18D-3D35B9AA7A86}"/>
          </ac:spMkLst>
        </pc:spChg>
        <pc:spChg chg="add mod">
          <ac:chgData name="Guangwei Zhang" userId="00c53528-d8f4-413e-b4b0-985264559294" providerId="ADAL" clId="{A688648C-D939-7A44-9402-4120E1334271}" dt="2024-08-13T13:45:09.735" v="1757" actId="1076"/>
          <ac:spMkLst>
            <pc:docMk/>
            <pc:sldMk cId="4076595444" sldId="269"/>
            <ac:spMk id="15" creationId="{5F03BB38-A256-C9B1-63DF-DF40E82FF7F1}"/>
          </ac:spMkLst>
        </pc:spChg>
        <pc:spChg chg="add mod">
          <ac:chgData name="Guangwei Zhang" userId="00c53528-d8f4-413e-b4b0-985264559294" providerId="ADAL" clId="{A688648C-D939-7A44-9402-4120E1334271}" dt="2024-08-13T13:45:16.358" v="1759" actId="1076"/>
          <ac:spMkLst>
            <pc:docMk/>
            <pc:sldMk cId="4076595444" sldId="269"/>
            <ac:spMk id="16" creationId="{91CBC89A-E6B7-34F3-9483-A2597537BC6C}"/>
          </ac:spMkLst>
        </pc:spChg>
        <pc:spChg chg="add mod">
          <ac:chgData name="Guangwei Zhang" userId="00c53528-d8f4-413e-b4b0-985264559294" providerId="ADAL" clId="{A688648C-D939-7A44-9402-4120E1334271}" dt="2024-08-13T13:40:54.893" v="1644" actId="1076"/>
          <ac:spMkLst>
            <pc:docMk/>
            <pc:sldMk cId="4076595444" sldId="269"/>
            <ac:spMk id="17" creationId="{062F8613-5C2D-3A49-7C88-53C53A6BBEA0}"/>
          </ac:spMkLst>
        </pc:spChg>
        <pc:spChg chg="add mod">
          <ac:chgData name="Guangwei Zhang" userId="00c53528-d8f4-413e-b4b0-985264559294" providerId="ADAL" clId="{A688648C-D939-7A44-9402-4120E1334271}" dt="2024-08-13T13:40:54.893" v="1644" actId="1076"/>
          <ac:spMkLst>
            <pc:docMk/>
            <pc:sldMk cId="4076595444" sldId="269"/>
            <ac:spMk id="18" creationId="{C92CD7AF-796D-1AD5-30D8-47DF12C6E21D}"/>
          </ac:spMkLst>
        </pc:spChg>
        <pc:spChg chg="add del mod">
          <ac:chgData name="Guangwei Zhang" userId="00c53528-d8f4-413e-b4b0-985264559294" providerId="ADAL" clId="{A688648C-D939-7A44-9402-4120E1334271}" dt="2024-08-13T13:39:45.231" v="1622" actId="478"/>
          <ac:spMkLst>
            <pc:docMk/>
            <pc:sldMk cId="4076595444" sldId="269"/>
            <ac:spMk id="19" creationId="{2863F8B3-702E-87DE-1ED0-98D736C89F96}"/>
          </ac:spMkLst>
        </pc:spChg>
        <pc:spChg chg="add mod">
          <ac:chgData name="Guangwei Zhang" userId="00c53528-d8f4-413e-b4b0-985264559294" providerId="ADAL" clId="{A688648C-D939-7A44-9402-4120E1334271}" dt="2024-08-13T13:40:54.893" v="1644" actId="1076"/>
          <ac:spMkLst>
            <pc:docMk/>
            <pc:sldMk cId="4076595444" sldId="269"/>
            <ac:spMk id="20" creationId="{8D1AD495-155A-2F58-7C7C-82E48628E2A5}"/>
          </ac:spMkLst>
        </pc:spChg>
        <pc:spChg chg="add del mod">
          <ac:chgData name="Guangwei Zhang" userId="00c53528-d8f4-413e-b4b0-985264559294" providerId="ADAL" clId="{A688648C-D939-7A44-9402-4120E1334271}" dt="2024-08-13T13:40:04.736" v="1631" actId="478"/>
          <ac:spMkLst>
            <pc:docMk/>
            <pc:sldMk cId="4076595444" sldId="269"/>
            <ac:spMk id="21" creationId="{1F8D0D6F-119B-A821-97B9-A7A15FAAE1C3}"/>
          </ac:spMkLst>
        </pc:spChg>
        <pc:spChg chg="add mod">
          <ac:chgData name="Guangwei Zhang" userId="00c53528-d8f4-413e-b4b0-985264559294" providerId="ADAL" clId="{A688648C-D939-7A44-9402-4120E1334271}" dt="2024-08-13T13:40:54.893" v="1644" actId="1076"/>
          <ac:spMkLst>
            <pc:docMk/>
            <pc:sldMk cId="4076595444" sldId="269"/>
            <ac:spMk id="22" creationId="{E9CCAB2C-0831-F133-A966-AC8FA55A935B}"/>
          </ac:spMkLst>
        </pc:spChg>
        <pc:spChg chg="add del mod">
          <ac:chgData name="Guangwei Zhang" userId="00c53528-d8f4-413e-b4b0-985264559294" providerId="ADAL" clId="{A688648C-D939-7A44-9402-4120E1334271}" dt="2024-08-13T13:39:44.699" v="1621" actId="478"/>
          <ac:spMkLst>
            <pc:docMk/>
            <pc:sldMk cId="4076595444" sldId="269"/>
            <ac:spMk id="23" creationId="{3733BBB8-2D78-8F73-7FD0-330A2B633343}"/>
          </ac:spMkLst>
        </pc:spChg>
        <pc:spChg chg="add del mod">
          <ac:chgData name="Guangwei Zhang" userId="00c53528-d8f4-413e-b4b0-985264559294" providerId="ADAL" clId="{A688648C-D939-7A44-9402-4120E1334271}" dt="2024-08-13T13:40:04.736" v="1631" actId="478"/>
          <ac:spMkLst>
            <pc:docMk/>
            <pc:sldMk cId="4076595444" sldId="269"/>
            <ac:spMk id="24" creationId="{28C69D99-87B4-5C93-ABDE-84B407D84672}"/>
          </ac:spMkLst>
        </pc:spChg>
        <pc:spChg chg="add mod">
          <ac:chgData name="Guangwei Zhang" userId="00c53528-d8f4-413e-b4b0-985264559294" providerId="ADAL" clId="{A688648C-D939-7A44-9402-4120E1334271}" dt="2024-08-13T13:40:54.893" v="1644" actId="1076"/>
          <ac:spMkLst>
            <pc:docMk/>
            <pc:sldMk cId="4076595444" sldId="269"/>
            <ac:spMk id="25" creationId="{321F9FB0-92D3-1364-557C-BDCCB729FA8C}"/>
          </ac:spMkLst>
        </pc:spChg>
        <pc:spChg chg="add del mod">
          <ac:chgData name="Guangwei Zhang" userId="00c53528-d8f4-413e-b4b0-985264559294" providerId="ADAL" clId="{A688648C-D939-7A44-9402-4120E1334271}" dt="2024-08-13T13:39:43.920" v="1620" actId="478"/>
          <ac:spMkLst>
            <pc:docMk/>
            <pc:sldMk cId="4076595444" sldId="269"/>
            <ac:spMk id="26" creationId="{B4914229-5060-95CF-22C6-515E4B02E146}"/>
          </ac:spMkLst>
        </pc:spChg>
        <pc:spChg chg="add del mod">
          <ac:chgData name="Guangwei Zhang" userId="00c53528-d8f4-413e-b4b0-985264559294" providerId="ADAL" clId="{A688648C-D939-7A44-9402-4120E1334271}" dt="2024-08-13T13:40:04.736" v="1631" actId="478"/>
          <ac:spMkLst>
            <pc:docMk/>
            <pc:sldMk cId="4076595444" sldId="269"/>
            <ac:spMk id="27" creationId="{E49525BD-F4FD-F5C4-6CAE-B914E42FAB85}"/>
          </ac:spMkLst>
        </pc:spChg>
        <pc:spChg chg="add mod">
          <ac:chgData name="Guangwei Zhang" userId="00c53528-d8f4-413e-b4b0-985264559294" providerId="ADAL" clId="{A688648C-D939-7A44-9402-4120E1334271}" dt="2024-08-13T13:40:54.893" v="1644" actId="1076"/>
          <ac:spMkLst>
            <pc:docMk/>
            <pc:sldMk cId="4076595444" sldId="269"/>
            <ac:spMk id="28" creationId="{6272D9F9-1D76-20B7-B533-B6AF7277F3A3}"/>
          </ac:spMkLst>
        </pc:spChg>
        <pc:spChg chg="add mod">
          <ac:chgData name="Guangwei Zhang" userId="00c53528-d8f4-413e-b4b0-985264559294" providerId="ADAL" clId="{A688648C-D939-7A44-9402-4120E1334271}" dt="2024-08-13T13:40:54.893" v="1644" actId="1076"/>
          <ac:spMkLst>
            <pc:docMk/>
            <pc:sldMk cId="4076595444" sldId="269"/>
            <ac:spMk id="29" creationId="{9740E848-BE02-15B8-D610-664AF2D7C61D}"/>
          </ac:spMkLst>
        </pc:spChg>
        <pc:spChg chg="add del mod">
          <ac:chgData name="Guangwei Zhang" userId="00c53528-d8f4-413e-b4b0-985264559294" providerId="ADAL" clId="{A688648C-D939-7A44-9402-4120E1334271}" dt="2024-08-13T13:40:36.607" v="1643" actId="478"/>
          <ac:spMkLst>
            <pc:docMk/>
            <pc:sldMk cId="4076595444" sldId="269"/>
            <ac:spMk id="30" creationId="{DD9104A7-ABF0-4E7E-1B6D-A61CE7614FD2}"/>
          </ac:spMkLst>
        </pc:spChg>
        <pc:spChg chg="add mod">
          <ac:chgData name="Guangwei Zhang" userId="00c53528-d8f4-413e-b4b0-985264559294" providerId="ADAL" clId="{A688648C-D939-7A44-9402-4120E1334271}" dt="2024-08-13T13:45:14.248" v="1758" actId="1076"/>
          <ac:spMkLst>
            <pc:docMk/>
            <pc:sldMk cId="4076595444" sldId="269"/>
            <ac:spMk id="31" creationId="{87EF1C93-24DB-D9B1-B158-828FFD853858}"/>
          </ac:spMkLst>
        </pc:spChg>
        <pc:spChg chg="add mod">
          <ac:chgData name="Guangwei Zhang" userId="00c53528-d8f4-413e-b4b0-985264559294" providerId="ADAL" clId="{A688648C-D939-7A44-9402-4120E1334271}" dt="2024-08-13T13:40:54.893" v="1644" actId="1076"/>
          <ac:spMkLst>
            <pc:docMk/>
            <pc:sldMk cId="4076595444" sldId="269"/>
            <ac:spMk id="32" creationId="{857F5605-7C02-436F-9C4F-65D5C183C8AC}"/>
          </ac:spMkLst>
        </pc:spChg>
        <pc:spChg chg="add mod">
          <ac:chgData name="Guangwei Zhang" userId="00c53528-d8f4-413e-b4b0-985264559294" providerId="ADAL" clId="{A688648C-D939-7A44-9402-4120E1334271}" dt="2024-08-13T13:40:54.893" v="1644" actId="1076"/>
          <ac:spMkLst>
            <pc:docMk/>
            <pc:sldMk cId="4076595444" sldId="269"/>
            <ac:spMk id="33" creationId="{5CE86D7D-BEA0-88A1-7119-0E2CA362B4C7}"/>
          </ac:spMkLst>
        </pc:spChg>
        <pc:spChg chg="add mod">
          <ac:chgData name="Guangwei Zhang" userId="00c53528-d8f4-413e-b4b0-985264559294" providerId="ADAL" clId="{A688648C-D939-7A44-9402-4120E1334271}" dt="2024-08-13T13:40:54.893" v="1644" actId="1076"/>
          <ac:spMkLst>
            <pc:docMk/>
            <pc:sldMk cId="4076595444" sldId="269"/>
            <ac:spMk id="34" creationId="{738CFDD3-7A97-041A-E203-330BDF1B258D}"/>
          </ac:spMkLst>
        </pc:spChg>
        <pc:spChg chg="add mod">
          <ac:chgData name="Guangwei Zhang" userId="00c53528-d8f4-413e-b4b0-985264559294" providerId="ADAL" clId="{A688648C-D939-7A44-9402-4120E1334271}" dt="2024-08-13T13:40:54.893" v="1644" actId="1076"/>
          <ac:spMkLst>
            <pc:docMk/>
            <pc:sldMk cId="4076595444" sldId="269"/>
            <ac:spMk id="35" creationId="{26463CB6-8FB9-1FFE-5C07-173E71F3404A}"/>
          </ac:spMkLst>
        </pc:spChg>
        <pc:spChg chg="add mod">
          <ac:chgData name="Guangwei Zhang" userId="00c53528-d8f4-413e-b4b0-985264559294" providerId="ADAL" clId="{A688648C-D939-7A44-9402-4120E1334271}" dt="2024-08-13T13:40:54.893" v="1644" actId="1076"/>
          <ac:spMkLst>
            <pc:docMk/>
            <pc:sldMk cId="4076595444" sldId="269"/>
            <ac:spMk id="36" creationId="{6BF04F1A-1BC5-F7C1-E8CD-9480BEF779D5}"/>
          </ac:spMkLst>
        </pc:spChg>
        <pc:spChg chg="add mod">
          <ac:chgData name="Guangwei Zhang" userId="00c53528-d8f4-413e-b4b0-985264559294" providerId="ADAL" clId="{A688648C-D939-7A44-9402-4120E1334271}" dt="2024-08-13T13:40:54.893" v="1644" actId="1076"/>
          <ac:spMkLst>
            <pc:docMk/>
            <pc:sldMk cId="4076595444" sldId="269"/>
            <ac:spMk id="37" creationId="{B332F5E2-1245-A2BE-658E-63850A918E5F}"/>
          </ac:spMkLst>
        </pc:spChg>
        <pc:spChg chg="add mod">
          <ac:chgData name="Guangwei Zhang" userId="00c53528-d8f4-413e-b4b0-985264559294" providerId="ADAL" clId="{A688648C-D939-7A44-9402-4120E1334271}" dt="2024-08-13T13:44:56.351" v="1753" actId="1076"/>
          <ac:spMkLst>
            <pc:docMk/>
            <pc:sldMk cId="4076595444" sldId="269"/>
            <ac:spMk id="38" creationId="{2FC9F134-2D00-AFE0-F4E6-1BD5F159DCDF}"/>
          </ac:spMkLst>
        </pc:spChg>
        <pc:spChg chg="add mod">
          <ac:chgData name="Guangwei Zhang" userId="00c53528-d8f4-413e-b4b0-985264559294" providerId="ADAL" clId="{A688648C-D939-7A44-9402-4120E1334271}" dt="2024-08-13T13:40:54.893" v="1644" actId="1076"/>
          <ac:spMkLst>
            <pc:docMk/>
            <pc:sldMk cId="4076595444" sldId="269"/>
            <ac:spMk id="39" creationId="{8542B9E3-ADC2-2E8A-ABD2-A5933B651F61}"/>
          </ac:spMkLst>
        </pc:spChg>
        <pc:spChg chg="add mod">
          <ac:chgData name="Guangwei Zhang" userId="00c53528-d8f4-413e-b4b0-985264559294" providerId="ADAL" clId="{A688648C-D939-7A44-9402-4120E1334271}" dt="2024-08-13T13:45:00.788" v="1755" actId="1076"/>
          <ac:spMkLst>
            <pc:docMk/>
            <pc:sldMk cId="4076595444" sldId="269"/>
            <ac:spMk id="40" creationId="{BF7C67A8-6AA2-9D1C-A003-37771D47169E}"/>
          </ac:spMkLst>
        </pc:spChg>
        <pc:spChg chg="add mod">
          <ac:chgData name="Guangwei Zhang" userId="00c53528-d8f4-413e-b4b0-985264559294" providerId="ADAL" clId="{A688648C-D939-7A44-9402-4120E1334271}" dt="2024-08-13T13:44:53.729" v="1752" actId="1076"/>
          <ac:spMkLst>
            <pc:docMk/>
            <pc:sldMk cId="4076595444" sldId="269"/>
            <ac:spMk id="41" creationId="{90A90531-2194-3073-357B-80E8BB5AA51B}"/>
          </ac:spMkLst>
        </pc:spChg>
        <pc:spChg chg="add mod">
          <ac:chgData name="Guangwei Zhang" userId="00c53528-d8f4-413e-b4b0-985264559294" providerId="ADAL" clId="{A688648C-D939-7A44-9402-4120E1334271}" dt="2024-08-13T13:43:34.945" v="1711" actId="1076"/>
          <ac:spMkLst>
            <pc:docMk/>
            <pc:sldMk cId="4076595444" sldId="269"/>
            <ac:spMk id="42" creationId="{9F2863E3-DAD9-9A9B-3C76-CADFE22F5953}"/>
          </ac:spMkLst>
        </pc:spChg>
        <pc:spChg chg="add mod">
          <ac:chgData name="Guangwei Zhang" userId="00c53528-d8f4-413e-b4b0-985264559294" providerId="ADAL" clId="{A688648C-D939-7A44-9402-4120E1334271}" dt="2024-08-13T13:45:14.248" v="1758" actId="1076"/>
          <ac:spMkLst>
            <pc:docMk/>
            <pc:sldMk cId="4076595444" sldId="269"/>
            <ac:spMk id="43" creationId="{9B1EE3EE-B475-01DA-E0D0-26A0A8BF4FCE}"/>
          </ac:spMkLst>
        </pc:spChg>
        <pc:spChg chg="add mod">
          <ac:chgData name="Guangwei Zhang" userId="00c53528-d8f4-413e-b4b0-985264559294" providerId="ADAL" clId="{A688648C-D939-7A44-9402-4120E1334271}" dt="2024-08-13T13:45:04.763" v="1756" actId="1076"/>
          <ac:spMkLst>
            <pc:docMk/>
            <pc:sldMk cId="4076595444" sldId="269"/>
            <ac:spMk id="44" creationId="{1B801EDB-DD76-0C38-9A24-31DFB3F8E467}"/>
          </ac:spMkLst>
        </pc:spChg>
        <pc:spChg chg="add mod">
          <ac:chgData name="Guangwei Zhang" userId="00c53528-d8f4-413e-b4b0-985264559294" providerId="ADAL" clId="{A688648C-D939-7A44-9402-4120E1334271}" dt="2024-08-13T13:44:58.699" v="1754" actId="1076"/>
          <ac:spMkLst>
            <pc:docMk/>
            <pc:sldMk cId="4076595444" sldId="269"/>
            <ac:spMk id="45" creationId="{2612808E-3BA7-F1E4-5EA4-A110AA5AE2E1}"/>
          </ac:spMkLst>
        </pc:spChg>
        <pc:spChg chg="add mod">
          <ac:chgData name="Guangwei Zhang" userId="00c53528-d8f4-413e-b4b0-985264559294" providerId="ADAL" clId="{A688648C-D939-7A44-9402-4120E1334271}" dt="2024-08-13T13:44:53.729" v="1752" actId="1076"/>
          <ac:spMkLst>
            <pc:docMk/>
            <pc:sldMk cId="4076595444" sldId="269"/>
            <ac:spMk id="46" creationId="{C49A0506-4D50-BC9B-CAC5-D5BE962D6E2E}"/>
          </ac:spMkLst>
        </pc:spChg>
        <pc:spChg chg="add mod">
          <ac:chgData name="Guangwei Zhang" userId="00c53528-d8f4-413e-b4b0-985264559294" providerId="ADAL" clId="{A688648C-D939-7A44-9402-4120E1334271}" dt="2024-08-13T13:40:54.893" v="1644" actId="1076"/>
          <ac:spMkLst>
            <pc:docMk/>
            <pc:sldMk cId="4076595444" sldId="269"/>
            <ac:spMk id="47" creationId="{5D8F3B54-74E4-0538-2557-4C5FC7957EC0}"/>
          </ac:spMkLst>
        </pc:spChg>
        <pc:spChg chg="add del mod">
          <ac:chgData name="Guangwei Zhang" userId="00c53528-d8f4-413e-b4b0-985264559294" providerId="ADAL" clId="{A688648C-D939-7A44-9402-4120E1334271}" dt="2024-08-13T13:40:58.732" v="1646"/>
          <ac:spMkLst>
            <pc:docMk/>
            <pc:sldMk cId="4076595444" sldId="269"/>
            <ac:spMk id="48" creationId="{F7D0DB0A-643C-748B-9653-EAE2273DF756}"/>
          </ac:spMkLst>
        </pc:spChg>
        <pc:spChg chg="add del mod">
          <ac:chgData name="Guangwei Zhang" userId="00c53528-d8f4-413e-b4b0-985264559294" providerId="ADAL" clId="{A688648C-D939-7A44-9402-4120E1334271}" dt="2024-08-13T13:40:58.732" v="1646"/>
          <ac:spMkLst>
            <pc:docMk/>
            <pc:sldMk cId="4076595444" sldId="269"/>
            <ac:spMk id="49" creationId="{DEDFA632-E914-E76B-0D23-D45A0A7F7EC1}"/>
          </ac:spMkLst>
        </pc:spChg>
        <pc:spChg chg="add del mod">
          <ac:chgData name="Guangwei Zhang" userId="00c53528-d8f4-413e-b4b0-985264559294" providerId="ADAL" clId="{A688648C-D939-7A44-9402-4120E1334271}" dt="2024-08-13T13:40:58.732" v="1646"/>
          <ac:spMkLst>
            <pc:docMk/>
            <pc:sldMk cId="4076595444" sldId="269"/>
            <ac:spMk id="50" creationId="{BF284770-F7EE-B4AD-CB86-4DBD9B70EC1F}"/>
          </ac:spMkLst>
        </pc:spChg>
        <pc:spChg chg="add del mod">
          <ac:chgData name="Guangwei Zhang" userId="00c53528-d8f4-413e-b4b0-985264559294" providerId="ADAL" clId="{A688648C-D939-7A44-9402-4120E1334271}" dt="2024-08-13T13:40:58.732" v="1646"/>
          <ac:spMkLst>
            <pc:docMk/>
            <pc:sldMk cId="4076595444" sldId="269"/>
            <ac:spMk id="51" creationId="{86D7926F-BDEB-C00A-DD6E-644CC6BF3AF2}"/>
          </ac:spMkLst>
        </pc:spChg>
        <pc:spChg chg="add del mod">
          <ac:chgData name="Guangwei Zhang" userId="00c53528-d8f4-413e-b4b0-985264559294" providerId="ADAL" clId="{A688648C-D939-7A44-9402-4120E1334271}" dt="2024-08-13T13:40:58.732" v="1646"/>
          <ac:spMkLst>
            <pc:docMk/>
            <pc:sldMk cId="4076595444" sldId="269"/>
            <ac:spMk id="52" creationId="{091E1340-69D6-F443-7FF7-4AC064180585}"/>
          </ac:spMkLst>
        </pc:spChg>
        <pc:spChg chg="add del mod">
          <ac:chgData name="Guangwei Zhang" userId="00c53528-d8f4-413e-b4b0-985264559294" providerId="ADAL" clId="{A688648C-D939-7A44-9402-4120E1334271}" dt="2024-08-13T13:40:58.732" v="1646"/>
          <ac:spMkLst>
            <pc:docMk/>
            <pc:sldMk cId="4076595444" sldId="269"/>
            <ac:spMk id="53" creationId="{E8CFF917-0109-AC4B-4995-5D5513C66DE6}"/>
          </ac:spMkLst>
        </pc:spChg>
        <pc:spChg chg="add del mod">
          <ac:chgData name="Guangwei Zhang" userId="00c53528-d8f4-413e-b4b0-985264559294" providerId="ADAL" clId="{A688648C-D939-7A44-9402-4120E1334271}" dt="2024-08-13T13:40:58.732" v="1646"/>
          <ac:spMkLst>
            <pc:docMk/>
            <pc:sldMk cId="4076595444" sldId="269"/>
            <ac:spMk id="54" creationId="{0744FD25-FE8A-9133-A943-7897EB6CE798}"/>
          </ac:spMkLst>
        </pc:spChg>
        <pc:spChg chg="add del mod">
          <ac:chgData name="Guangwei Zhang" userId="00c53528-d8f4-413e-b4b0-985264559294" providerId="ADAL" clId="{A688648C-D939-7A44-9402-4120E1334271}" dt="2024-08-13T13:40:58.732" v="1646"/>
          <ac:spMkLst>
            <pc:docMk/>
            <pc:sldMk cId="4076595444" sldId="269"/>
            <ac:spMk id="55" creationId="{D0AA1A26-1F38-026D-D8F4-C373FD6B907E}"/>
          </ac:spMkLst>
        </pc:spChg>
        <pc:spChg chg="add del mod">
          <ac:chgData name="Guangwei Zhang" userId="00c53528-d8f4-413e-b4b0-985264559294" providerId="ADAL" clId="{A688648C-D939-7A44-9402-4120E1334271}" dt="2024-08-13T13:40:58.732" v="1646"/>
          <ac:spMkLst>
            <pc:docMk/>
            <pc:sldMk cId="4076595444" sldId="269"/>
            <ac:spMk id="56" creationId="{6E9DDB1A-8753-7700-4FF4-08EBB6B43049}"/>
          </ac:spMkLst>
        </pc:spChg>
        <pc:spChg chg="add del mod">
          <ac:chgData name="Guangwei Zhang" userId="00c53528-d8f4-413e-b4b0-985264559294" providerId="ADAL" clId="{A688648C-D939-7A44-9402-4120E1334271}" dt="2024-08-13T13:40:58.732" v="1646"/>
          <ac:spMkLst>
            <pc:docMk/>
            <pc:sldMk cId="4076595444" sldId="269"/>
            <ac:spMk id="57" creationId="{DAFB2B83-9915-91DE-5073-7855D0F9B329}"/>
          </ac:spMkLst>
        </pc:spChg>
        <pc:spChg chg="add del mod">
          <ac:chgData name="Guangwei Zhang" userId="00c53528-d8f4-413e-b4b0-985264559294" providerId="ADAL" clId="{A688648C-D939-7A44-9402-4120E1334271}" dt="2024-08-13T13:40:58.732" v="1646"/>
          <ac:spMkLst>
            <pc:docMk/>
            <pc:sldMk cId="4076595444" sldId="269"/>
            <ac:spMk id="58" creationId="{9C4BCF86-155D-9654-27B4-0D5156AFBCA3}"/>
          </ac:spMkLst>
        </pc:spChg>
        <pc:spChg chg="add del mod">
          <ac:chgData name="Guangwei Zhang" userId="00c53528-d8f4-413e-b4b0-985264559294" providerId="ADAL" clId="{A688648C-D939-7A44-9402-4120E1334271}" dt="2024-08-13T13:40:58.732" v="1646"/>
          <ac:spMkLst>
            <pc:docMk/>
            <pc:sldMk cId="4076595444" sldId="269"/>
            <ac:spMk id="59" creationId="{DBEC14D9-D33D-8B8E-5349-BCA92FFC4225}"/>
          </ac:spMkLst>
        </pc:spChg>
        <pc:spChg chg="add del mod">
          <ac:chgData name="Guangwei Zhang" userId="00c53528-d8f4-413e-b4b0-985264559294" providerId="ADAL" clId="{A688648C-D939-7A44-9402-4120E1334271}" dt="2024-08-13T13:40:58.732" v="1646"/>
          <ac:spMkLst>
            <pc:docMk/>
            <pc:sldMk cId="4076595444" sldId="269"/>
            <ac:spMk id="60" creationId="{71DE5692-A41A-99CE-24D5-A6F4A8959F37}"/>
          </ac:spMkLst>
        </pc:spChg>
        <pc:spChg chg="add del mod">
          <ac:chgData name="Guangwei Zhang" userId="00c53528-d8f4-413e-b4b0-985264559294" providerId="ADAL" clId="{A688648C-D939-7A44-9402-4120E1334271}" dt="2024-08-13T13:40:58.732" v="1646"/>
          <ac:spMkLst>
            <pc:docMk/>
            <pc:sldMk cId="4076595444" sldId="269"/>
            <ac:spMk id="61" creationId="{C71B1BA8-2954-57FE-40E9-68D34981A6AB}"/>
          </ac:spMkLst>
        </pc:spChg>
        <pc:spChg chg="add del mod">
          <ac:chgData name="Guangwei Zhang" userId="00c53528-d8f4-413e-b4b0-985264559294" providerId="ADAL" clId="{A688648C-D939-7A44-9402-4120E1334271}" dt="2024-08-13T13:40:58.732" v="1646"/>
          <ac:spMkLst>
            <pc:docMk/>
            <pc:sldMk cId="4076595444" sldId="269"/>
            <ac:spMk id="62" creationId="{F0A3C022-2266-78FD-EE6A-2396A49A2338}"/>
          </ac:spMkLst>
        </pc:spChg>
        <pc:spChg chg="add del mod">
          <ac:chgData name="Guangwei Zhang" userId="00c53528-d8f4-413e-b4b0-985264559294" providerId="ADAL" clId="{A688648C-D939-7A44-9402-4120E1334271}" dt="2024-08-13T13:40:58.732" v="1646"/>
          <ac:spMkLst>
            <pc:docMk/>
            <pc:sldMk cId="4076595444" sldId="269"/>
            <ac:spMk id="63" creationId="{5A2540ED-F475-8691-CEE6-2DE6988D53A9}"/>
          </ac:spMkLst>
        </pc:spChg>
        <pc:spChg chg="add del mod">
          <ac:chgData name="Guangwei Zhang" userId="00c53528-d8f4-413e-b4b0-985264559294" providerId="ADAL" clId="{A688648C-D939-7A44-9402-4120E1334271}" dt="2024-08-13T13:40:58.732" v="1646"/>
          <ac:spMkLst>
            <pc:docMk/>
            <pc:sldMk cId="4076595444" sldId="269"/>
            <ac:spMk id="64" creationId="{43924A96-E6BF-2B64-268E-1C3CDEBFBBB5}"/>
          </ac:spMkLst>
        </pc:spChg>
        <pc:spChg chg="add del mod">
          <ac:chgData name="Guangwei Zhang" userId="00c53528-d8f4-413e-b4b0-985264559294" providerId="ADAL" clId="{A688648C-D939-7A44-9402-4120E1334271}" dt="2024-08-13T13:40:58.732" v="1646"/>
          <ac:spMkLst>
            <pc:docMk/>
            <pc:sldMk cId="4076595444" sldId="269"/>
            <ac:spMk id="65" creationId="{0A0B83F7-791E-0688-4358-DC5717196462}"/>
          </ac:spMkLst>
        </pc:spChg>
        <pc:spChg chg="add del mod">
          <ac:chgData name="Guangwei Zhang" userId="00c53528-d8f4-413e-b4b0-985264559294" providerId="ADAL" clId="{A688648C-D939-7A44-9402-4120E1334271}" dt="2024-08-13T13:40:58.732" v="1646"/>
          <ac:spMkLst>
            <pc:docMk/>
            <pc:sldMk cId="4076595444" sldId="269"/>
            <ac:spMk id="66" creationId="{B9707DB9-C8B5-91B6-1DFA-8E37959C2F3D}"/>
          </ac:spMkLst>
        </pc:spChg>
        <pc:spChg chg="add del mod">
          <ac:chgData name="Guangwei Zhang" userId="00c53528-d8f4-413e-b4b0-985264559294" providerId="ADAL" clId="{A688648C-D939-7A44-9402-4120E1334271}" dt="2024-08-13T13:40:58.732" v="1646"/>
          <ac:spMkLst>
            <pc:docMk/>
            <pc:sldMk cId="4076595444" sldId="269"/>
            <ac:spMk id="67" creationId="{0F570176-792E-2719-2DF7-FF951BEC01FE}"/>
          </ac:spMkLst>
        </pc:spChg>
        <pc:spChg chg="add del mod">
          <ac:chgData name="Guangwei Zhang" userId="00c53528-d8f4-413e-b4b0-985264559294" providerId="ADAL" clId="{A688648C-D939-7A44-9402-4120E1334271}" dt="2024-08-13T13:40:58.732" v="1646"/>
          <ac:spMkLst>
            <pc:docMk/>
            <pc:sldMk cId="4076595444" sldId="269"/>
            <ac:spMk id="68" creationId="{CA429910-79CA-CDEA-58B2-3966FA96C3A7}"/>
          </ac:spMkLst>
        </pc:spChg>
        <pc:spChg chg="add del mod">
          <ac:chgData name="Guangwei Zhang" userId="00c53528-d8f4-413e-b4b0-985264559294" providerId="ADAL" clId="{A688648C-D939-7A44-9402-4120E1334271}" dt="2024-08-13T13:40:58.732" v="1646"/>
          <ac:spMkLst>
            <pc:docMk/>
            <pc:sldMk cId="4076595444" sldId="269"/>
            <ac:spMk id="69" creationId="{6F5E64E9-5090-9096-88E9-1198D21AB68D}"/>
          </ac:spMkLst>
        </pc:spChg>
        <pc:spChg chg="add del mod">
          <ac:chgData name="Guangwei Zhang" userId="00c53528-d8f4-413e-b4b0-985264559294" providerId="ADAL" clId="{A688648C-D939-7A44-9402-4120E1334271}" dt="2024-08-13T13:40:58.732" v="1646"/>
          <ac:spMkLst>
            <pc:docMk/>
            <pc:sldMk cId="4076595444" sldId="269"/>
            <ac:spMk id="70" creationId="{3B599D96-E7A6-4954-FE1A-FA88C63B6296}"/>
          </ac:spMkLst>
        </pc:spChg>
        <pc:spChg chg="add del mod">
          <ac:chgData name="Guangwei Zhang" userId="00c53528-d8f4-413e-b4b0-985264559294" providerId="ADAL" clId="{A688648C-D939-7A44-9402-4120E1334271}" dt="2024-08-13T13:40:58.732" v="1646"/>
          <ac:spMkLst>
            <pc:docMk/>
            <pc:sldMk cId="4076595444" sldId="269"/>
            <ac:spMk id="71" creationId="{C70C0ADC-99F8-3071-338C-A4FB746C315C}"/>
          </ac:spMkLst>
        </pc:spChg>
        <pc:spChg chg="add del mod">
          <ac:chgData name="Guangwei Zhang" userId="00c53528-d8f4-413e-b4b0-985264559294" providerId="ADAL" clId="{A688648C-D939-7A44-9402-4120E1334271}" dt="2024-08-13T13:40:58.732" v="1646"/>
          <ac:spMkLst>
            <pc:docMk/>
            <pc:sldMk cId="4076595444" sldId="269"/>
            <ac:spMk id="72" creationId="{F90DB63C-ACA7-C404-B039-18443C54D6A1}"/>
          </ac:spMkLst>
        </pc:spChg>
        <pc:spChg chg="add del mod">
          <ac:chgData name="Guangwei Zhang" userId="00c53528-d8f4-413e-b4b0-985264559294" providerId="ADAL" clId="{A688648C-D939-7A44-9402-4120E1334271}" dt="2024-08-13T13:40:58.732" v="1646"/>
          <ac:spMkLst>
            <pc:docMk/>
            <pc:sldMk cId="4076595444" sldId="269"/>
            <ac:spMk id="73" creationId="{560E8015-A66A-FD68-5497-368104C1943A}"/>
          </ac:spMkLst>
        </pc:spChg>
        <pc:spChg chg="add del mod">
          <ac:chgData name="Guangwei Zhang" userId="00c53528-d8f4-413e-b4b0-985264559294" providerId="ADAL" clId="{A688648C-D939-7A44-9402-4120E1334271}" dt="2024-08-13T13:40:58.732" v="1646"/>
          <ac:spMkLst>
            <pc:docMk/>
            <pc:sldMk cId="4076595444" sldId="269"/>
            <ac:spMk id="74" creationId="{B4402889-A064-F86E-003D-21C8FD045A3C}"/>
          </ac:spMkLst>
        </pc:spChg>
        <pc:spChg chg="add del mod">
          <ac:chgData name="Guangwei Zhang" userId="00c53528-d8f4-413e-b4b0-985264559294" providerId="ADAL" clId="{A688648C-D939-7A44-9402-4120E1334271}" dt="2024-08-13T13:40:58.732" v="1646"/>
          <ac:spMkLst>
            <pc:docMk/>
            <pc:sldMk cId="4076595444" sldId="269"/>
            <ac:spMk id="75" creationId="{F05212A0-9DFA-FDBC-A387-1106A04ED903}"/>
          </ac:spMkLst>
        </pc:spChg>
        <pc:spChg chg="add del mod">
          <ac:chgData name="Guangwei Zhang" userId="00c53528-d8f4-413e-b4b0-985264559294" providerId="ADAL" clId="{A688648C-D939-7A44-9402-4120E1334271}" dt="2024-08-13T13:40:58.732" v="1646"/>
          <ac:spMkLst>
            <pc:docMk/>
            <pc:sldMk cId="4076595444" sldId="269"/>
            <ac:spMk id="76" creationId="{D1599A71-5BFA-176C-F477-C4E7D8897418}"/>
          </ac:spMkLst>
        </pc:spChg>
        <pc:spChg chg="add del mod">
          <ac:chgData name="Guangwei Zhang" userId="00c53528-d8f4-413e-b4b0-985264559294" providerId="ADAL" clId="{A688648C-D939-7A44-9402-4120E1334271}" dt="2024-08-13T13:40:58.732" v="1646"/>
          <ac:spMkLst>
            <pc:docMk/>
            <pc:sldMk cId="4076595444" sldId="269"/>
            <ac:spMk id="77" creationId="{E45E952E-EC7F-F379-AEE7-C03BF2B0208E}"/>
          </ac:spMkLst>
        </pc:spChg>
        <pc:spChg chg="add del mod">
          <ac:chgData name="Guangwei Zhang" userId="00c53528-d8f4-413e-b4b0-985264559294" providerId="ADAL" clId="{A688648C-D939-7A44-9402-4120E1334271}" dt="2024-08-13T13:40:58.732" v="1646"/>
          <ac:spMkLst>
            <pc:docMk/>
            <pc:sldMk cId="4076595444" sldId="269"/>
            <ac:spMk id="78" creationId="{3BD4B7EF-0C4F-3CED-43A7-3DA1826506A7}"/>
          </ac:spMkLst>
        </pc:spChg>
        <pc:spChg chg="add del mod">
          <ac:chgData name="Guangwei Zhang" userId="00c53528-d8f4-413e-b4b0-985264559294" providerId="ADAL" clId="{A688648C-D939-7A44-9402-4120E1334271}" dt="2024-08-13T13:40:58.732" v="1646"/>
          <ac:spMkLst>
            <pc:docMk/>
            <pc:sldMk cId="4076595444" sldId="269"/>
            <ac:spMk id="79" creationId="{6DB1A066-6307-2627-ABC9-53BA18C6E570}"/>
          </ac:spMkLst>
        </pc:spChg>
        <pc:spChg chg="add del mod">
          <ac:chgData name="Guangwei Zhang" userId="00c53528-d8f4-413e-b4b0-985264559294" providerId="ADAL" clId="{A688648C-D939-7A44-9402-4120E1334271}" dt="2024-08-13T13:40:58.732" v="1646"/>
          <ac:spMkLst>
            <pc:docMk/>
            <pc:sldMk cId="4076595444" sldId="269"/>
            <ac:spMk id="80" creationId="{2D792B3E-6B09-56ED-ED61-3D537D2CC890}"/>
          </ac:spMkLst>
        </pc:spChg>
        <pc:spChg chg="add del mod">
          <ac:chgData name="Guangwei Zhang" userId="00c53528-d8f4-413e-b4b0-985264559294" providerId="ADAL" clId="{A688648C-D939-7A44-9402-4120E1334271}" dt="2024-08-13T13:40:58.732" v="1646"/>
          <ac:spMkLst>
            <pc:docMk/>
            <pc:sldMk cId="4076595444" sldId="269"/>
            <ac:spMk id="81" creationId="{79B01D02-FC92-6674-F423-02CF0755E109}"/>
          </ac:spMkLst>
        </pc:spChg>
        <pc:spChg chg="add del mod">
          <ac:chgData name="Guangwei Zhang" userId="00c53528-d8f4-413e-b4b0-985264559294" providerId="ADAL" clId="{A688648C-D939-7A44-9402-4120E1334271}" dt="2024-08-13T13:40:58.732" v="1646"/>
          <ac:spMkLst>
            <pc:docMk/>
            <pc:sldMk cId="4076595444" sldId="269"/>
            <ac:spMk id="82" creationId="{A902E1AC-AFCD-BAB6-105D-8E426D314915}"/>
          </ac:spMkLst>
        </pc:spChg>
        <pc:spChg chg="add del mod">
          <ac:chgData name="Guangwei Zhang" userId="00c53528-d8f4-413e-b4b0-985264559294" providerId="ADAL" clId="{A688648C-D939-7A44-9402-4120E1334271}" dt="2024-08-13T13:42:02.429" v="1682" actId="478"/>
          <ac:spMkLst>
            <pc:docMk/>
            <pc:sldMk cId="4076595444" sldId="269"/>
            <ac:spMk id="84" creationId="{93EB269A-7361-863B-5BF4-038FBEEEB194}"/>
          </ac:spMkLst>
        </pc:spChg>
        <pc:spChg chg="add del mod">
          <ac:chgData name="Guangwei Zhang" userId="00c53528-d8f4-413e-b4b0-985264559294" providerId="ADAL" clId="{A688648C-D939-7A44-9402-4120E1334271}" dt="2024-08-13T13:42:00.944" v="1680" actId="478"/>
          <ac:spMkLst>
            <pc:docMk/>
            <pc:sldMk cId="4076595444" sldId="269"/>
            <ac:spMk id="85" creationId="{3B7FBE40-A19C-9650-7015-061B6D08C122}"/>
          </ac:spMkLst>
        </pc:spChg>
        <pc:spChg chg="add mod">
          <ac:chgData name="Guangwei Zhang" userId="00c53528-d8f4-413e-b4b0-985264559294" providerId="ADAL" clId="{A688648C-D939-7A44-9402-4120E1334271}" dt="2024-08-13T13:41:26.364" v="1659" actId="1076"/>
          <ac:spMkLst>
            <pc:docMk/>
            <pc:sldMk cId="4076595444" sldId="269"/>
            <ac:spMk id="86" creationId="{7FF4885C-D19F-1F72-343E-6B4DBE8EE680}"/>
          </ac:spMkLst>
        </pc:spChg>
        <pc:spChg chg="add mod">
          <ac:chgData name="Guangwei Zhang" userId="00c53528-d8f4-413e-b4b0-985264559294" providerId="ADAL" clId="{A688648C-D939-7A44-9402-4120E1334271}" dt="2024-08-13T13:41:30.738" v="1661" actId="1076"/>
          <ac:spMkLst>
            <pc:docMk/>
            <pc:sldMk cId="4076595444" sldId="269"/>
            <ac:spMk id="87" creationId="{4CBF4894-B055-789C-93D9-9040DD970138}"/>
          </ac:spMkLst>
        </pc:spChg>
        <pc:spChg chg="add del mod">
          <ac:chgData name="Guangwei Zhang" userId="00c53528-d8f4-413e-b4b0-985264559294" providerId="ADAL" clId="{A688648C-D939-7A44-9402-4120E1334271}" dt="2024-08-13T13:42:25.490" v="1691" actId="478"/>
          <ac:spMkLst>
            <pc:docMk/>
            <pc:sldMk cId="4076595444" sldId="269"/>
            <ac:spMk id="88" creationId="{9890B96D-0118-BF5A-3897-043A34639836}"/>
          </ac:spMkLst>
        </pc:spChg>
        <pc:spChg chg="add del mod">
          <ac:chgData name="Guangwei Zhang" userId="00c53528-d8f4-413e-b4b0-985264559294" providerId="ADAL" clId="{A688648C-D939-7A44-9402-4120E1334271}" dt="2024-08-13T13:42:23.130" v="1689" actId="478"/>
          <ac:spMkLst>
            <pc:docMk/>
            <pc:sldMk cId="4076595444" sldId="269"/>
            <ac:spMk id="89" creationId="{A1799B9B-903D-8A3B-9EF6-073693AB2555}"/>
          </ac:spMkLst>
        </pc:spChg>
        <pc:spChg chg="add mod">
          <ac:chgData name="Guangwei Zhang" userId="00c53528-d8f4-413e-b4b0-985264559294" providerId="ADAL" clId="{A688648C-D939-7A44-9402-4120E1334271}" dt="2024-08-13T13:42:27.914" v="1692" actId="1076"/>
          <ac:spMkLst>
            <pc:docMk/>
            <pc:sldMk cId="4076595444" sldId="269"/>
            <ac:spMk id="90" creationId="{347CB920-6901-1C77-43B0-6E70FD516FCB}"/>
          </ac:spMkLst>
        </pc:spChg>
        <pc:spChg chg="add mod">
          <ac:chgData name="Guangwei Zhang" userId="00c53528-d8f4-413e-b4b0-985264559294" providerId="ADAL" clId="{A688648C-D939-7A44-9402-4120E1334271}" dt="2024-08-13T13:42:12.088" v="1685" actId="1076"/>
          <ac:spMkLst>
            <pc:docMk/>
            <pc:sldMk cId="4076595444" sldId="269"/>
            <ac:spMk id="91" creationId="{B546B16F-5045-05D5-B80A-B99BFC75A4B1}"/>
          </ac:spMkLst>
        </pc:spChg>
        <pc:spChg chg="add mod">
          <ac:chgData name="Guangwei Zhang" userId="00c53528-d8f4-413e-b4b0-985264559294" providerId="ADAL" clId="{A688648C-D939-7A44-9402-4120E1334271}" dt="2024-08-13T13:44:35.199" v="1749" actId="1076"/>
          <ac:spMkLst>
            <pc:docMk/>
            <pc:sldMk cId="4076595444" sldId="269"/>
            <ac:spMk id="92" creationId="{B711A21D-0678-80E6-7ECE-1F010BA2E2CC}"/>
          </ac:spMkLst>
        </pc:spChg>
        <pc:spChg chg="add mod">
          <ac:chgData name="Guangwei Zhang" userId="00c53528-d8f4-413e-b4b0-985264559294" providerId="ADAL" clId="{A688648C-D939-7A44-9402-4120E1334271}" dt="2024-08-13T13:42:16.194" v="1686" actId="1076"/>
          <ac:spMkLst>
            <pc:docMk/>
            <pc:sldMk cId="4076595444" sldId="269"/>
            <ac:spMk id="93" creationId="{9A004D84-6708-2599-58CC-A82CD9008302}"/>
          </ac:spMkLst>
        </pc:spChg>
        <pc:spChg chg="add mod">
          <ac:chgData name="Guangwei Zhang" userId="00c53528-d8f4-413e-b4b0-985264559294" providerId="ADAL" clId="{A688648C-D939-7A44-9402-4120E1334271}" dt="2024-08-13T13:42:32.715" v="1694" actId="1076"/>
          <ac:spMkLst>
            <pc:docMk/>
            <pc:sldMk cId="4076595444" sldId="269"/>
            <ac:spMk id="94" creationId="{618CE588-E622-AF19-1D52-1733C83423E0}"/>
          </ac:spMkLst>
        </pc:spChg>
        <pc:spChg chg="add mod">
          <ac:chgData name="Guangwei Zhang" userId="00c53528-d8f4-413e-b4b0-985264559294" providerId="ADAL" clId="{A688648C-D939-7A44-9402-4120E1334271}" dt="2024-08-13T13:44:48.283" v="1751" actId="1076"/>
          <ac:spMkLst>
            <pc:docMk/>
            <pc:sldMk cId="4076595444" sldId="269"/>
            <ac:spMk id="95" creationId="{299C1324-6CB0-63CF-71CE-85027ACBD095}"/>
          </ac:spMkLst>
        </pc:spChg>
        <pc:spChg chg="add mod">
          <ac:chgData name="Guangwei Zhang" userId="00c53528-d8f4-413e-b4b0-985264559294" providerId="ADAL" clId="{A688648C-D939-7A44-9402-4120E1334271}" dt="2024-08-13T13:42:21.671" v="1688" actId="1076"/>
          <ac:spMkLst>
            <pc:docMk/>
            <pc:sldMk cId="4076595444" sldId="269"/>
            <ac:spMk id="96" creationId="{9159694F-0A7C-6B84-0950-915A055450AF}"/>
          </ac:spMkLst>
        </pc:spChg>
        <pc:spChg chg="add mod">
          <ac:chgData name="Guangwei Zhang" userId="00c53528-d8f4-413e-b4b0-985264559294" providerId="ADAL" clId="{A688648C-D939-7A44-9402-4120E1334271}" dt="2024-08-13T13:42:37.216" v="1696" actId="1076"/>
          <ac:spMkLst>
            <pc:docMk/>
            <pc:sldMk cId="4076595444" sldId="269"/>
            <ac:spMk id="97" creationId="{B862646C-0E53-3C1C-5F17-6ECC89AF1115}"/>
          </ac:spMkLst>
        </pc:spChg>
        <pc:spChg chg="add mod">
          <ac:chgData name="Guangwei Zhang" userId="00c53528-d8f4-413e-b4b0-985264559294" providerId="ADAL" clId="{A688648C-D939-7A44-9402-4120E1334271}" dt="2024-08-13T13:43:01.235" v="1700" actId="1076"/>
          <ac:spMkLst>
            <pc:docMk/>
            <pc:sldMk cId="4076595444" sldId="269"/>
            <ac:spMk id="98" creationId="{7DBE2C45-9893-C1FB-62F9-8B6DB1474564}"/>
          </ac:spMkLst>
        </pc:spChg>
        <pc:spChg chg="add mod">
          <ac:chgData name="Guangwei Zhang" userId="00c53528-d8f4-413e-b4b0-985264559294" providerId="ADAL" clId="{A688648C-D939-7A44-9402-4120E1334271}" dt="2024-08-13T13:43:02.757" v="1701" actId="1076"/>
          <ac:spMkLst>
            <pc:docMk/>
            <pc:sldMk cId="4076595444" sldId="269"/>
            <ac:spMk id="99" creationId="{5CEA7A3D-6598-C9F9-3DA7-5BC3B91DE4D5}"/>
          </ac:spMkLst>
        </pc:spChg>
        <pc:spChg chg="add mod">
          <ac:chgData name="Guangwei Zhang" userId="00c53528-d8f4-413e-b4b0-985264559294" providerId="ADAL" clId="{A688648C-D939-7A44-9402-4120E1334271}" dt="2024-08-13T13:43:06.378" v="1703" actId="1076"/>
          <ac:spMkLst>
            <pc:docMk/>
            <pc:sldMk cId="4076595444" sldId="269"/>
            <ac:spMk id="100" creationId="{6B36586B-6D4D-CA84-373A-0A202F8E275C}"/>
          </ac:spMkLst>
        </pc:spChg>
        <pc:spChg chg="add mod">
          <ac:chgData name="Guangwei Zhang" userId="00c53528-d8f4-413e-b4b0-985264559294" providerId="ADAL" clId="{A688648C-D939-7A44-9402-4120E1334271}" dt="2024-08-13T13:43:04.626" v="1702" actId="1076"/>
          <ac:spMkLst>
            <pc:docMk/>
            <pc:sldMk cId="4076595444" sldId="269"/>
            <ac:spMk id="101" creationId="{2828A093-1701-E79C-2A65-90562F69AD79}"/>
          </ac:spMkLst>
        </pc:spChg>
        <pc:spChg chg="add mod">
          <ac:chgData name="Guangwei Zhang" userId="00c53528-d8f4-413e-b4b0-985264559294" providerId="ADAL" clId="{A688648C-D939-7A44-9402-4120E1334271}" dt="2024-08-13T13:41:57.890" v="1677" actId="20577"/>
          <ac:spMkLst>
            <pc:docMk/>
            <pc:sldMk cId="4076595444" sldId="269"/>
            <ac:spMk id="102" creationId="{CA2228DC-AC72-E11C-0290-57F186918936}"/>
          </ac:spMkLst>
        </pc:spChg>
        <pc:spChg chg="add mod">
          <ac:chgData name="Guangwei Zhang" userId="00c53528-d8f4-413e-b4b0-985264559294" providerId="ADAL" clId="{A688648C-D939-7A44-9402-4120E1334271}" dt="2024-08-13T13:42:19.256" v="1687" actId="1076"/>
          <ac:spMkLst>
            <pc:docMk/>
            <pc:sldMk cId="4076595444" sldId="269"/>
            <ac:spMk id="103" creationId="{ACE42CBC-D449-2B57-30F5-69A87AC45731}"/>
          </ac:spMkLst>
        </pc:spChg>
        <pc:spChg chg="add mod">
          <ac:chgData name="Guangwei Zhang" userId="00c53528-d8f4-413e-b4b0-985264559294" providerId="ADAL" clId="{A688648C-D939-7A44-9402-4120E1334271}" dt="2024-08-13T13:42:34.905" v="1695" actId="1076"/>
          <ac:spMkLst>
            <pc:docMk/>
            <pc:sldMk cId="4076595444" sldId="269"/>
            <ac:spMk id="104" creationId="{06E24321-2AC2-8A4F-568C-2782EB3FEF56}"/>
          </ac:spMkLst>
        </pc:spChg>
        <pc:spChg chg="add mod">
          <ac:chgData name="Guangwei Zhang" userId="00c53528-d8f4-413e-b4b0-985264559294" providerId="ADAL" clId="{A688648C-D939-7A44-9402-4120E1334271}" dt="2024-08-13T13:43:14.268" v="1704" actId="1076"/>
          <ac:spMkLst>
            <pc:docMk/>
            <pc:sldMk cId="4076595444" sldId="269"/>
            <ac:spMk id="105" creationId="{C7AC9D80-A36B-8FFC-9F99-EA36FD5DF50F}"/>
          </ac:spMkLst>
        </pc:spChg>
        <pc:spChg chg="add mod">
          <ac:chgData name="Guangwei Zhang" userId="00c53528-d8f4-413e-b4b0-985264559294" providerId="ADAL" clId="{A688648C-D939-7A44-9402-4120E1334271}" dt="2024-08-13T13:44:37.847" v="1750" actId="1076"/>
          <ac:spMkLst>
            <pc:docMk/>
            <pc:sldMk cId="4076595444" sldId="269"/>
            <ac:spMk id="106" creationId="{02666E6D-8A74-F2BD-FE12-4BAF305FC805}"/>
          </ac:spMkLst>
        </pc:spChg>
        <pc:spChg chg="add del mod">
          <ac:chgData name="Guangwei Zhang" userId="00c53528-d8f4-413e-b4b0-985264559294" providerId="ADAL" clId="{A688648C-D939-7A44-9402-4120E1334271}" dt="2024-08-13T13:41:44.631" v="1663" actId="478"/>
          <ac:spMkLst>
            <pc:docMk/>
            <pc:sldMk cId="4076595444" sldId="269"/>
            <ac:spMk id="107" creationId="{571109F6-DD00-A333-F193-24C78DD800B8}"/>
          </ac:spMkLst>
        </pc:spChg>
        <pc:spChg chg="add del mod">
          <ac:chgData name="Guangwei Zhang" userId="00c53528-d8f4-413e-b4b0-985264559294" providerId="ADAL" clId="{A688648C-D939-7A44-9402-4120E1334271}" dt="2024-08-13T13:41:46.232" v="1664" actId="478"/>
          <ac:spMkLst>
            <pc:docMk/>
            <pc:sldMk cId="4076595444" sldId="269"/>
            <ac:spMk id="108" creationId="{790CF8FB-0A56-D236-AFA2-2ECC5EB15994}"/>
          </ac:spMkLst>
        </pc:spChg>
        <pc:spChg chg="add del mod">
          <ac:chgData name="Guangwei Zhang" userId="00c53528-d8f4-413e-b4b0-985264559294" providerId="ADAL" clId="{A688648C-D939-7A44-9402-4120E1334271}" dt="2024-08-13T13:41:58.970" v="1678" actId="478"/>
          <ac:spMkLst>
            <pc:docMk/>
            <pc:sldMk cId="4076595444" sldId="269"/>
            <ac:spMk id="109" creationId="{6D7B7620-61D9-1D39-1F97-F61430239BA3}"/>
          </ac:spMkLst>
        </pc:spChg>
        <pc:spChg chg="add del mod">
          <ac:chgData name="Guangwei Zhang" userId="00c53528-d8f4-413e-b4b0-985264559294" providerId="ADAL" clId="{A688648C-D939-7A44-9402-4120E1334271}" dt="2024-08-13T13:41:47.522" v="1666" actId="478"/>
          <ac:spMkLst>
            <pc:docMk/>
            <pc:sldMk cId="4076595444" sldId="269"/>
            <ac:spMk id="110" creationId="{0366B120-429F-1B50-134D-F6BDD25F1A64}"/>
          </ac:spMkLst>
        </pc:spChg>
        <pc:spChg chg="add del mod">
          <ac:chgData name="Guangwei Zhang" userId="00c53528-d8f4-413e-b4b0-985264559294" providerId="ADAL" clId="{A688648C-D939-7A44-9402-4120E1334271}" dt="2024-08-13T13:41:56.548" v="1675" actId="478"/>
          <ac:spMkLst>
            <pc:docMk/>
            <pc:sldMk cId="4076595444" sldId="269"/>
            <ac:spMk id="111" creationId="{816B32AE-0909-2383-4CC7-1B52ED71E947}"/>
          </ac:spMkLst>
        </pc:spChg>
        <pc:spChg chg="add del mod">
          <ac:chgData name="Guangwei Zhang" userId="00c53528-d8f4-413e-b4b0-985264559294" providerId="ADAL" clId="{A688648C-D939-7A44-9402-4120E1334271}" dt="2024-08-13T13:41:50.318" v="1670" actId="478"/>
          <ac:spMkLst>
            <pc:docMk/>
            <pc:sldMk cId="4076595444" sldId="269"/>
            <ac:spMk id="112" creationId="{B4357876-DD28-52F8-ACAF-ADDBACCBC06A}"/>
          </ac:spMkLst>
        </pc:spChg>
        <pc:spChg chg="add del mod">
          <ac:chgData name="Guangwei Zhang" userId="00c53528-d8f4-413e-b4b0-985264559294" providerId="ADAL" clId="{A688648C-D939-7A44-9402-4120E1334271}" dt="2024-08-13T13:41:48.225" v="1667" actId="478"/>
          <ac:spMkLst>
            <pc:docMk/>
            <pc:sldMk cId="4076595444" sldId="269"/>
            <ac:spMk id="113" creationId="{5C4402AF-B946-74A6-ACD9-670CC7A6FC3D}"/>
          </ac:spMkLst>
        </pc:spChg>
        <pc:spChg chg="add mod">
          <ac:chgData name="Guangwei Zhang" userId="00c53528-d8f4-413e-b4b0-985264559294" providerId="ADAL" clId="{A688648C-D939-7A44-9402-4120E1334271}" dt="2024-08-13T13:41:30.738" v="1661" actId="1076"/>
          <ac:spMkLst>
            <pc:docMk/>
            <pc:sldMk cId="4076595444" sldId="269"/>
            <ac:spMk id="114" creationId="{49E09258-3A3A-748D-E68E-CBC21CF3862A}"/>
          </ac:spMkLst>
        </pc:spChg>
        <pc:spChg chg="add mod">
          <ac:chgData name="Guangwei Zhang" userId="00c53528-d8f4-413e-b4b0-985264559294" providerId="ADAL" clId="{A688648C-D939-7A44-9402-4120E1334271}" dt="2024-08-13T13:41:30.738" v="1661" actId="1076"/>
          <ac:spMkLst>
            <pc:docMk/>
            <pc:sldMk cId="4076595444" sldId="269"/>
            <ac:spMk id="115" creationId="{A133029D-D16F-E383-9271-B7F382A1D2E5}"/>
          </ac:spMkLst>
        </pc:spChg>
        <pc:spChg chg="add del mod">
          <ac:chgData name="Guangwei Zhang" userId="00c53528-d8f4-413e-b4b0-985264559294" providerId="ADAL" clId="{A688648C-D939-7A44-9402-4120E1334271}" dt="2024-08-13T13:42:03.287" v="1683" actId="478"/>
          <ac:spMkLst>
            <pc:docMk/>
            <pc:sldMk cId="4076595444" sldId="269"/>
            <ac:spMk id="116" creationId="{CDDE29A6-E14F-FB18-4451-4BA3E3712958}"/>
          </ac:spMkLst>
        </pc:spChg>
        <pc:spChg chg="add del mod">
          <ac:chgData name="Guangwei Zhang" userId="00c53528-d8f4-413e-b4b0-985264559294" providerId="ADAL" clId="{A688648C-D939-7A44-9402-4120E1334271}" dt="2024-08-13T13:41:51.449" v="1671" actId="478"/>
          <ac:spMkLst>
            <pc:docMk/>
            <pc:sldMk cId="4076595444" sldId="269"/>
            <ac:spMk id="117" creationId="{7D52B7DE-7A35-B4EC-7EF4-49F63429600A}"/>
          </ac:spMkLst>
        </pc:spChg>
        <pc:spChg chg="add del mod">
          <ac:chgData name="Guangwei Zhang" userId="00c53528-d8f4-413e-b4b0-985264559294" providerId="ADAL" clId="{A688648C-D939-7A44-9402-4120E1334271}" dt="2024-08-13T13:41:49.548" v="1669" actId="478"/>
          <ac:spMkLst>
            <pc:docMk/>
            <pc:sldMk cId="4076595444" sldId="269"/>
            <ac:spMk id="118" creationId="{928EF0D7-76BE-6C23-E453-B783DB00D5A4}"/>
          </ac:spMkLst>
        </pc:spChg>
        <pc:spChg chg="add mod">
          <ac:chgData name="Guangwei Zhang" userId="00c53528-d8f4-413e-b4b0-985264559294" providerId="ADAL" clId="{A688648C-D939-7A44-9402-4120E1334271}" dt="2024-08-13T13:43:37.666" v="1712" actId="1076"/>
          <ac:spMkLst>
            <pc:docMk/>
            <pc:sldMk cId="4076595444" sldId="269"/>
            <ac:spMk id="119" creationId="{3278AB3A-5080-EFE5-92F2-291806CC9E85}"/>
          </ac:spMkLst>
        </pc:spChg>
        <pc:spChg chg="add mod">
          <ac:chgData name="Guangwei Zhang" userId="00c53528-d8f4-413e-b4b0-985264559294" providerId="ADAL" clId="{A688648C-D939-7A44-9402-4120E1334271}" dt="2024-08-13T13:43:44.581" v="1738" actId="1076"/>
          <ac:spMkLst>
            <pc:docMk/>
            <pc:sldMk cId="4076595444" sldId="269"/>
            <ac:spMk id="120" creationId="{A6928CF5-1CB9-C698-8EDA-56C7A09C8719}"/>
          </ac:spMkLst>
        </pc:spChg>
        <pc:spChg chg="add mod">
          <ac:chgData name="Guangwei Zhang" userId="00c53528-d8f4-413e-b4b0-985264559294" providerId="ADAL" clId="{A688648C-D939-7A44-9402-4120E1334271}" dt="2024-08-13T13:44:22.129" v="1747" actId="1076"/>
          <ac:spMkLst>
            <pc:docMk/>
            <pc:sldMk cId="4076595444" sldId="269"/>
            <ac:spMk id="121" creationId="{FBCC381F-02B5-4C7B-30EC-156C1742BA21}"/>
          </ac:spMkLst>
        </pc:spChg>
        <pc:spChg chg="add mod">
          <ac:chgData name="Guangwei Zhang" userId="00c53528-d8f4-413e-b4b0-985264559294" providerId="ADAL" clId="{A688648C-D939-7A44-9402-4120E1334271}" dt="2024-08-13T13:44:25.104" v="1748" actId="1076"/>
          <ac:spMkLst>
            <pc:docMk/>
            <pc:sldMk cId="4076595444" sldId="269"/>
            <ac:spMk id="122" creationId="{441ED0FC-16B5-9425-78DD-65136022AD6C}"/>
          </ac:spMkLst>
        </pc:spChg>
        <pc:picChg chg="add mod">
          <ac:chgData name="Guangwei Zhang" userId="00c53528-d8f4-413e-b4b0-985264559294" providerId="ADAL" clId="{A688648C-D939-7A44-9402-4120E1334271}" dt="2024-08-13T13:32:20.471" v="1473" actId="14100"/>
          <ac:picMkLst>
            <pc:docMk/>
            <pc:sldMk cId="4076595444" sldId="269"/>
            <ac:picMk id="4" creationId="{8A028E70-6F91-F085-10AE-D09AB86EAB52}"/>
          </ac:picMkLst>
        </pc:picChg>
        <pc:picChg chg="add del mod">
          <ac:chgData name="Guangwei Zhang" userId="00c53528-d8f4-413e-b4b0-985264559294" providerId="ADAL" clId="{A688648C-D939-7A44-9402-4120E1334271}" dt="2024-08-13T13:36:18.529" v="1574" actId="478"/>
          <ac:picMkLst>
            <pc:docMk/>
            <pc:sldMk cId="4076595444" sldId="269"/>
            <ac:picMk id="10" creationId="{3207EF9C-700C-D9D1-AF50-9BC002AB0017}"/>
          </ac:picMkLst>
        </pc:picChg>
        <pc:picChg chg="add del">
          <ac:chgData name="Guangwei Zhang" userId="00c53528-d8f4-413e-b4b0-985264559294" providerId="ADAL" clId="{A688648C-D939-7A44-9402-4120E1334271}" dt="2024-08-13T13:41:01.482" v="1648" actId="478"/>
          <ac:picMkLst>
            <pc:docMk/>
            <pc:sldMk cId="4076595444" sldId="269"/>
            <ac:picMk id="83" creationId="{EB6157CC-A56D-0ED3-127D-014FD9CF0EC3}"/>
          </ac:picMkLst>
        </pc:picChg>
        <pc:cxnChg chg="add del mod">
          <ac:chgData name="Guangwei Zhang" userId="00c53528-d8f4-413e-b4b0-985264559294" providerId="ADAL" clId="{A688648C-D939-7A44-9402-4120E1334271}" dt="2024-08-13T13:33:48.929" v="1569" actId="478"/>
          <ac:cxnSpMkLst>
            <pc:docMk/>
            <pc:sldMk cId="4076595444" sldId="269"/>
            <ac:cxnSpMk id="7" creationId="{83099818-1210-DDA7-7D1C-B8DA4BD626ED}"/>
          </ac:cxnSpMkLst>
        </pc:cxnChg>
        <pc:cxnChg chg="add del mod">
          <ac:chgData name="Guangwei Zhang" userId="00c53528-d8f4-413e-b4b0-985264559294" providerId="ADAL" clId="{A688648C-D939-7A44-9402-4120E1334271}" dt="2024-08-13T13:33:48.929" v="1569" actId="478"/>
          <ac:cxnSpMkLst>
            <pc:docMk/>
            <pc:sldMk cId="4076595444" sldId="269"/>
            <ac:cxnSpMk id="8" creationId="{8853BBE0-F7D8-03FA-2D3F-9756653CB641}"/>
          </ac:cxnSpMkLst>
        </pc:cxnChg>
      </pc:sldChg>
      <pc:sldChg chg="addSp modSp new mod">
        <pc:chgData name="Guangwei Zhang" userId="00c53528-d8f4-413e-b4b0-985264559294" providerId="ADAL" clId="{A688648C-D939-7A44-9402-4120E1334271}" dt="2024-08-14T02:09:34.646" v="5823" actId="1076"/>
        <pc:sldMkLst>
          <pc:docMk/>
          <pc:sldMk cId="2734845933" sldId="270"/>
        </pc:sldMkLst>
        <pc:spChg chg="mod">
          <ac:chgData name="Guangwei Zhang" userId="00c53528-d8f4-413e-b4b0-985264559294" providerId="ADAL" clId="{A688648C-D939-7A44-9402-4120E1334271}" dt="2024-08-13T13:45:30.770" v="1789" actId="20577"/>
          <ac:spMkLst>
            <pc:docMk/>
            <pc:sldMk cId="2734845933" sldId="270"/>
            <ac:spMk id="3" creationId="{7D10C0E7-2ABE-F630-C099-6098C0B3E796}"/>
          </ac:spMkLst>
        </pc:spChg>
        <pc:spChg chg="add mod">
          <ac:chgData name="Guangwei Zhang" userId="00c53528-d8f4-413e-b4b0-985264559294" providerId="ADAL" clId="{A688648C-D939-7A44-9402-4120E1334271}" dt="2024-08-13T13:47:16.314" v="1799" actId="1076"/>
          <ac:spMkLst>
            <pc:docMk/>
            <pc:sldMk cId="2734845933" sldId="270"/>
            <ac:spMk id="7" creationId="{48DE05E0-09D4-ECC6-B875-139691985EEE}"/>
          </ac:spMkLst>
        </pc:spChg>
        <pc:spChg chg="add mod">
          <ac:chgData name="Guangwei Zhang" userId="00c53528-d8f4-413e-b4b0-985264559294" providerId="ADAL" clId="{A688648C-D939-7A44-9402-4120E1334271}" dt="2024-08-13T13:49:57.515" v="1904" actId="1076"/>
          <ac:spMkLst>
            <pc:docMk/>
            <pc:sldMk cId="2734845933" sldId="270"/>
            <ac:spMk id="18" creationId="{F4272F2B-4CAA-D965-F484-0648C38D5DFD}"/>
          </ac:spMkLst>
        </pc:spChg>
        <pc:picChg chg="add mod">
          <ac:chgData name="Guangwei Zhang" userId="00c53528-d8f4-413e-b4b0-985264559294" providerId="ADAL" clId="{A688648C-D939-7A44-9402-4120E1334271}" dt="2024-08-13T13:46:47.580" v="1791" actId="1076"/>
          <ac:picMkLst>
            <pc:docMk/>
            <pc:sldMk cId="2734845933" sldId="270"/>
            <ac:picMk id="4" creationId="{5495E57B-B07D-124E-5812-6A8EB8CCDBB4}"/>
          </ac:picMkLst>
        </pc:picChg>
        <pc:picChg chg="add mod">
          <ac:chgData name="Guangwei Zhang" userId="00c53528-d8f4-413e-b4b0-985264559294" providerId="ADAL" clId="{A688648C-D939-7A44-9402-4120E1334271}" dt="2024-08-13T13:47:02.416" v="1796" actId="1076"/>
          <ac:picMkLst>
            <pc:docMk/>
            <pc:sldMk cId="2734845933" sldId="270"/>
            <ac:picMk id="5" creationId="{FE3E1744-B996-275D-3E41-C805F4F5E774}"/>
          </ac:picMkLst>
        </pc:picChg>
        <pc:picChg chg="add mod">
          <ac:chgData name="Guangwei Zhang" userId="00c53528-d8f4-413e-b4b0-985264559294" providerId="ADAL" clId="{A688648C-D939-7A44-9402-4120E1334271}" dt="2024-08-14T02:09:34.646" v="5823" actId="1076"/>
          <ac:picMkLst>
            <pc:docMk/>
            <pc:sldMk cId="2734845933" sldId="270"/>
            <ac:picMk id="6" creationId="{D2D22908-7646-1302-8DFC-EF2A72B488E7}"/>
          </ac:picMkLst>
        </pc:picChg>
        <pc:picChg chg="add mod">
          <ac:chgData name="Guangwei Zhang" userId="00c53528-d8f4-413e-b4b0-985264559294" providerId="ADAL" clId="{A688648C-D939-7A44-9402-4120E1334271}" dt="2024-08-13T13:47:27.710" v="1804" actId="1076"/>
          <ac:picMkLst>
            <pc:docMk/>
            <pc:sldMk cId="2734845933" sldId="270"/>
            <ac:picMk id="8" creationId="{21D7F265-7D7C-854C-45D1-26E1576E7569}"/>
          </ac:picMkLst>
        </pc:picChg>
        <pc:picChg chg="add mod">
          <ac:chgData name="Guangwei Zhang" userId="00c53528-d8f4-413e-b4b0-985264559294" providerId="ADAL" clId="{A688648C-D939-7A44-9402-4120E1334271}" dt="2024-08-13T13:47:51.426" v="1806" actId="1076"/>
          <ac:picMkLst>
            <pc:docMk/>
            <pc:sldMk cId="2734845933" sldId="270"/>
            <ac:picMk id="9" creationId="{5754703E-714C-8CB8-71A2-54D8C1921279}"/>
          </ac:picMkLst>
        </pc:picChg>
        <pc:picChg chg="add mod">
          <ac:chgData name="Guangwei Zhang" userId="00c53528-d8f4-413e-b4b0-985264559294" providerId="ADAL" clId="{A688648C-D939-7A44-9402-4120E1334271}" dt="2024-08-13T13:47:56.702" v="1808" actId="1076"/>
          <ac:picMkLst>
            <pc:docMk/>
            <pc:sldMk cId="2734845933" sldId="270"/>
            <ac:picMk id="10" creationId="{012788C9-3F0D-8099-8502-078A598BB9FC}"/>
          </ac:picMkLst>
        </pc:picChg>
        <pc:picChg chg="add mod">
          <ac:chgData name="Guangwei Zhang" userId="00c53528-d8f4-413e-b4b0-985264559294" providerId="ADAL" clId="{A688648C-D939-7A44-9402-4120E1334271}" dt="2024-08-13T13:48:23.479" v="1817" actId="1076"/>
          <ac:picMkLst>
            <pc:docMk/>
            <pc:sldMk cId="2734845933" sldId="270"/>
            <ac:picMk id="11" creationId="{791D46F6-A4AB-AEAA-1BBA-38E991D3B49B}"/>
          </ac:picMkLst>
        </pc:picChg>
        <pc:picChg chg="add mod">
          <ac:chgData name="Guangwei Zhang" userId="00c53528-d8f4-413e-b4b0-985264559294" providerId="ADAL" clId="{A688648C-D939-7A44-9402-4120E1334271}" dt="2024-08-13T13:48:16.863" v="1815" actId="1035"/>
          <ac:picMkLst>
            <pc:docMk/>
            <pc:sldMk cId="2734845933" sldId="270"/>
            <ac:picMk id="12" creationId="{7EAFBE83-7A72-3104-38B0-DB9A6CD4876B}"/>
          </ac:picMkLst>
        </pc:picChg>
        <pc:picChg chg="add mod">
          <ac:chgData name="Guangwei Zhang" userId="00c53528-d8f4-413e-b4b0-985264559294" providerId="ADAL" clId="{A688648C-D939-7A44-9402-4120E1334271}" dt="2024-08-14T02:09:34.290" v="5822" actId="1076"/>
          <ac:picMkLst>
            <pc:docMk/>
            <pc:sldMk cId="2734845933" sldId="270"/>
            <ac:picMk id="13" creationId="{72863CFF-3295-4AA2-D65D-EAA11527AB34}"/>
          </ac:picMkLst>
        </pc:picChg>
        <pc:picChg chg="add mod">
          <ac:chgData name="Guangwei Zhang" userId="00c53528-d8f4-413e-b4b0-985264559294" providerId="ADAL" clId="{A688648C-D939-7A44-9402-4120E1334271}" dt="2024-08-13T13:48:45.240" v="1821" actId="1076"/>
          <ac:picMkLst>
            <pc:docMk/>
            <pc:sldMk cId="2734845933" sldId="270"/>
            <ac:picMk id="14" creationId="{CDB70137-8C90-74E9-DD9F-AEB2EE9036DD}"/>
          </ac:picMkLst>
        </pc:picChg>
        <pc:picChg chg="add mod">
          <ac:chgData name="Guangwei Zhang" userId="00c53528-d8f4-413e-b4b0-985264559294" providerId="ADAL" clId="{A688648C-D939-7A44-9402-4120E1334271}" dt="2024-08-13T13:48:56.426" v="1823" actId="1076"/>
          <ac:picMkLst>
            <pc:docMk/>
            <pc:sldMk cId="2734845933" sldId="270"/>
            <ac:picMk id="15" creationId="{AFB0DE1C-CDC7-01A7-BB53-E122E3FC6386}"/>
          </ac:picMkLst>
        </pc:picChg>
        <pc:picChg chg="add mod">
          <ac:chgData name="Guangwei Zhang" userId="00c53528-d8f4-413e-b4b0-985264559294" providerId="ADAL" clId="{A688648C-D939-7A44-9402-4120E1334271}" dt="2024-08-13T13:49:03.663" v="1825" actId="1076"/>
          <ac:picMkLst>
            <pc:docMk/>
            <pc:sldMk cId="2734845933" sldId="270"/>
            <ac:picMk id="16" creationId="{796B7AE2-F253-F7B3-A6B0-2C7E876A8FF8}"/>
          </ac:picMkLst>
        </pc:picChg>
        <pc:picChg chg="add mod">
          <ac:chgData name="Guangwei Zhang" userId="00c53528-d8f4-413e-b4b0-985264559294" providerId="ADAL" clId="{A688648C-D939-7A44-9402-4120E1334271}" dt="2024-08-13T13:49:15.289" v="1827" actId="1076"/>
          <ac:picMkLst>
            <pc:docMk/>
            <pc:sldMk cId="2734845933" sldId="270"/>
            <ac:picMk id="17" creationId="{C0826C0D-579D-5E33-4D41-400E7B555D63}"/>
          </ac:picMkLst>
        </pc:picChg>
        <pc:picChg chg="add mod">
          <ac:chgData name="Guangwei Zhang" userId="00c53528-d8f4-413e-b4b0-985264559294" providerId="ADAL" clId="{A688648C-D939-7A44-9402-4120E1334271}" dt="2024-08-13T13:50:13.159" v="1913" actId="1076"/>
          <ac:picMkLst>
            <pc:docMk/>
            <pc:sldMk cId="2734845933" sldId="270"/>
            <ac:picMk id="21" creationId="{CF9C7FE1-997C-45A7-6CEF-AE1C28A4DC80}"/>
          </ac:picMkLst>
        </pc:picChg>
        <pc:cxnChg chg="add mod">
          <ac:chgData name="Guangwei Zhang" userId="00c53528-d8f4-413e-b4b0-985264559294" providerId="ADAL" clId="{A688648C-D939-7A44-9402-4120E1334271}" dt="2024-08-13T13:50:05.085" v="1911" actId="1036"/>
          <ac:cxnSpMkLst>
            <pc:docMk/>
            <pc:sldMk cId="2734845933" sldId="270"/>
            <ac:cxnSpMk id="20" creationId="{6CA683D7-FEDC-F725-6A41-6C233548AB3E}"/>
          </ac:cxnSpMkLst>
        </pc:cxnChg>
      </pc:sldChg>
      <pc:sldChg chg="addSp modSp new mod">
        <pc:chgData name="Guangwei Zhang" userId="00c53528-d8f4-413e-b4b0-985264559294" providerId="ADAL" clId="{A688648C-D939-7A44-9402-4120E1334271}" dt="2024-08-13T13:58:45.114" v="2098" actId="1076"/>
        <pc:sldMkLst>
          <pc:docMk/>
          <pc:sldMk cId="1269007429" sldId="271"/>
        </pc:sldMkLst>
        <pc:spChg chg="mod">
          <ac:chgData name="Guangwei Zhang" userId="00c53528-d8f4-413e-b4b0-985264559294" providerId="ADAL" clId="{A688648C-D939-7A44-9402-4120E1334271}" dt="2024-08-13T13:52:45.366" v="1957" actId="20577"/>
          <ac:spMkLst>
            <pc:docMk/>
            <pc:sldMk cId="1269007429" sldId="271"/>
            <ac:spMk id="3" creationId="{84B8F99C-2EE2-745E-540F-DFB1F5A3658C}"/>
          </ac:spMkLst>
        </pc:spChg>
        <pc:spChg chg="add mod">
          <ac:chgData name="Guangwei Zhang" userId="00c53528-d8f4-413e-b4b0-985264559294" providerId="ADAL" clId="{A688648C-D939-7A44-9402-4120E1334271}" dt="2024-08-13T13:53:43.753" v="1975" actId="14100"/>
          <ac:spMkLst>
            <pc:docMk/>
            <pc:sldMk cId="1269007429" sldId="271"/>
            <ac:spMk id="6" creationId="{CFA2F9C7-8A38-7A54-44E0-3DA98421BB34}"/>
          </ac:spMkLst>
        </pc:spChg>
        <pc:spChg chg="add mod">
          <ac:chgData name="Guangwei Zhang" userId="00c53528-d8f4-413e-b4b0-985264559294" providerId="ADAL" clId="{A688648C-D939-7A44-9402-4120E1334271}" dt="2024-08-13T13:58:41.263" v="2097" actId="1076"/>
          <ac:spMkLst>
            <pc:docMk/>
            <pc:sldMk cId="1269007429" sldId="271"/>
            <ac:spMk id="9" creationId="{B40FCDDA-C4EF-F9EF-FD02-82FA25888E58}"/>
          </ac:spMkLst>
        </pc:spChg>
        <pc:picChg chg="add mod">
          <ac:chgData name="Guangwei Zhang" userId="00c53528-d8f4-413e-b4b0-985264559294" providerId="ADAL" clId="{A688648C-D939-7A44-9402-4120E1334271}" dt="2024-08-13T13:52:56.095" v="1959" actId="1076"/>
          <ac:picMkLst>
            <pc:docMk/>
            <pc:sldMk cId="1269007429" sldId="271"/>
            <ac:picMk id="4" creationId="{D89FF547-D638-F182-DF76-8364DF471931}"/>
          </ac:picMkLst>
        </pc:picChg>
        <pc:picChg chg="add mod">
          <ac:chgData name="Guangwei Zhang" userId="00c53528-d8f4-413e-b4b0-985264559294" providerId="ADAL" clId="{A688648C-D939-7A44-9402-4120E1334271}" dt="2024-08-13T13:53:04.964" v="1962" actId="1076"/>
          <ac:picMkLst>
            <pc:docMk/>
            <pc:sldMk cId="1269007429" sldId="271"/>
            <ac:picMk id="5" creationId="{F549AB41-F623-A8F7-BB1A-5257B7BAC4AF}"/>
          </ac:picMkLst>
        </pc:picChg>
        <pc:picChg chg="add mod">
          <ac:chgData name="Guangwei Zhang" userId="00c53528-d8f4-413e-b4b0-985264559294" providerId="ADAL" clId="{A688648C-D939-7A44-9402-4120E1334271}" dt="2024-08-13T13:53:25.929" v="1971" actId="1037"/>
          <ac:picMkLst>
            <pc:docMk/>
            <pc:sldMk cId="1269007429" sldId="271"/>
            <ac:picMk id="7" creationId="{E801F254-1F47-1744-F14C-0DEA3C2F9B68}"/>
          </ac:picMkLst>
        </pc:picChg>
        <pc:picChg chg="add mod">
          <ac:chgData name="Guangwei Zhang" userId="00c53528-d8f4-413e-b4b0-985264559294" providerId="ADAL" clId="{A688648C-D939-7A44-9402-4120E1334271}" dt="2024-08-13T13:53:41.529" v="1974" actId="1076"/>
          <ac:picMkLst>
            <pc:docMk/>
            <pc:sldMk cId="1269007429" sldId="271"/>
            <ac:picMk id="8" creationId="{5369AB90-3F53-8B19-7E6F-D0500031816E}"/>
          </ac:picMkLst>
        </pc:picChg>
        <pc:picChg chg="add mod">
          <ac:chgData name="Guangwei Zhang" userId="00c53528-d8f4-413e-b4b0-985264559294" providerId="ADAL" clId="{A688648C-D939-7A44-9402-4120E1334271}" dt="2024-08-13T13:58:45.114" v="2098" actId="1076"/>
          <ac:picMkLst>
            <pc:docMk/>
            <pc:sldMk cId="1269007429" sldId="271"/>
            <ac:picMk id="10" creationId="{C9795014-9C40-F2C6-D627-56A30828299F}"/>
          </ac:picMkLst>
        </pc:picChg>
        <pc:picChg chg="add mod">
          <ac:chgData name="Guangwei Zhang" userId="00c53528-d8f4-413e-b4b0-985264559294" providerId="ADAL" clId="{A688648C-D939-7A44-9402-4120E1334271}" dt="2024-08-13T13:58:45.114" v="2098" actId="1076"/>
          <ac:picMkLst>
            <pc:docMk/>
            <pc:sldMk cId="1269007429" sldId="271"/>
            <ac:picMk id="11" creationId="{97C5B223-455E-DF99-7625-EFA0B78E00F9}"/>
          </ac:picMkLst>
        </pc:picChg>
        <pc:picChg chg="add mod">
          <ac:chgData name="Guangwei Zhang" userId="00c53528-d8f4-413e-b4b0-985264559294" providerId="ADAL" clId="{A688648C-D939-7A44-9402-4120E1334271}" dt="2024-08-13T13:58:45.114" v="2098" actId="1076"/>
          <ac:picMkLst>
            <pc:docMk/>
            <pc:sldMk cId="1269007429" sldId="271"/>
            <ac:picMk id="12" creationId="{8DC3E4C8-AD46-4546-34D1-130CCD4C367C}"/>
          </ac:picMkLst>
        </pc:picChg>
        <pc:picChg chg="add mod">
          <ac:chgData name="Guangwei Zhang" userId="00c53528-d8f4-413e-b4b0-985264559294" providerId="ADAL" clId="{A688648C-D939-7A44-9402-4120E1334271}" dt="2024-08-13T13:58:45.114" v="2098" actId="1076"/>
          <ac:picMkLst>
            <pc:docMk/>
            <pc:sldMk cId="1269007429" sldId="271"/>
            <ac:picMk id="13" creationId="{B3EF9A99-4D47-6EE4-1C50-11A51A4D30D9}"/>
          </ac:picMkLst>
        </pc:picChg>
        <pc:picChg chg="add mod">
          <ac:chgData name="Guangwei Zhang" userId="00c53528-d8f4-413e-b4b0-985264559294" providerId="ADAL" clId="{A688648C-D939-7A44-9402-4120E1334271}" dt="2024-08-13T13:58:45.114" v="2098" actId="1076"/>
          <ac:picMkLst>
            <pc:docMk/>
            <pc:sldMk cId="1269007429" sldId="271"/>
            <ac:picMk id="14" creationId="{70E7BEDC-DB17-BC4B-91F4-C6622E9C77D3}"/>
          </ac:picMkLst>
        </pc:picChg>
        <pc:picChg chg="add mod">
          <ac:chgData name="Guangwei Zhang" userId="00c53528-d8f4-413e-b4b0-985264559294" providerId="ADAL" clId="{A688648C-D939-7A44-9402-4120E1334271}" dt="2024-08-13T13:58:45.114" v="2098" actId="1076"/>
          <ac:picMkLst>
            <pc:docMk/>
            <pc:sldMk cId="1269007429" sldId="271"/>
            <ac:picMk id="15" creationId="{3FF93DD8-B3B0-5041-20F3-51C07D4EC956}"/>
          </ac:picMkLst>
        </pc:picChg>
        <pc:picChg chg="add mod">
          <ac:chgData name="Guangwei Zhang" userId="00c53528-d8f4-413e-b4b0-985264559294" providerId="ADAL" clId="{A688648C-D939-7A44-9402-4120E1334271}" dt="2024-08-13T13:58:45.114" v="2098" actId="1076"/>
          <ac:picMkLst>
            <pc:docMk/>
            <pc:sldMk cId="1269007429" sldId="271"/>
            <ac:picMk id="16" creationId="{5E5E99CC-027C-47BB-55F7-B384A47CF19F}"/>
          </ac:picMkLst>
        </pc:picChg>
        <pc:picChg chg="add mod">
          <ac:chgData name="Guangwei Zhang" userId="00c53528-d8f4-413e-b4b0-985264559294" providerId="ADAL" clId="{A688648C-D939-7A44-9402-4120E1334271}" dt="2024-08-13T13:58:45.114" v="2098" actId="1076"/>
          <ac:picMkLst>
            <pc:docMk/>
            <pc:sldMk cId="1269007429" sldId="271"/>
            <ac:picMk id="17" creationId="{1EF24474-B640-4E63-2357-2F5528B0104E}"/>
          </ac:picMkLst>
        </pc:picChg>
        <pc:picChg chg="add mod">
          <ac:chgData name="Guangwei Zhang" userId="00c53528-d8f4-413e-b4b0-985264559294" providerId="ADAL" clId="{A688648C-D939-7A44-9402-4120E1334271}" dt="2024-08-13T13:58:45.114" v="2098" actId="1076"/>
          <ac:picMkLst>
            <pc:docMk/>
            <pc:sldMk cId="1269007429" sldId="271"/>
            <ac:picMk id="18" creationId="{1327A545-D58D-001B-90CA-833703B16FE3}"/>
          </ac:picMkLst>
        </pc:picChg>
        <pc:picChg chg="add mod">
          <ac:chgData name="Guangwei Zhang" userId="00c53528-d8f4-413e-b4b0-985264559294" providerId="ADAL" clId="{A688648C-D939-7A44-9402-4120E1334271}" dt="2024-08-13T13:58:45.114" v="2098" actId="1076"/>
          <ac:picMkLst>
            <pc:docMk/>
            <pc:sldMk cId="1269007429" sldId="271"/>
            <ac:picMk id="19" creationId="{90AF71D6-909B-530C-493B-89D11C193E73}"/>
          </ac:picMkLst>
        </pc:picChg>
        <pc:picChg chg="add mod">
          <ac:chgData name="Guangwei Zhang" userId="00c53528-d8f4-413e-b4b0-985264559294" providerId="ADAL" clId="{A688648C-D939-7A44-9402-4120E1334271}" dt="2024-08-13T13:58:45.114" v="2098" actId="1076"/>
          <ac:picMkLst>
            <pc:docMk/>
            <pc:sldMk cId="1269007429" sldId="271"/>
            <ac:picMk id="20" creationId="{559F5BEA-8C52-7432-D7A3-98D244110BB0}"/>
          </ac:picMkLst>
        </pc:picChg>
        <pc:picChg chg="add mod">
          <ac:chgData name="Guangwei Zhang" userId="00c53528-d8f4-413e-b4b0-985264559294" providerId="ADAL" clId="{A688648C-D939-7A44-9402-4120E1334271}" dt="2024-08-13T13:58:45.114" v="2098" actId="1076"/>
          <ac:picMkLst>
            <pc:docMk/>
            <pc:sldMk cId="1269007429" sldId="271"/>
            <ac:picMk id="21" creationId="{F781D401-9DF2-94E3-F9AA-64775E59398C}"/>
          </ac:picMkLst>
        </pc:picChg>
        <pc:picChg chg="add mod">
          <ac:chgData name="Guangwei Zhang" userId="00c53528-d8f4-413e-b4b0-985264559294" providerId="ADAL" clId="{A688648C-D939-7A44-9402-4120E1334271}" dt="2024-08-13T13:58:45.114" v="2098" actId="1076"/>
          <ac:picMkLst>
            <pc:docMk/>
            <pc:sldMk cId="1269007429" sldId="271"/>
            <ac:picMk id="22" creationId="{B780C31C-FBDB-035A-2D17-A7E0DF02479F}"/>
          </ac:picMkLst>
        </pc:picChg>
      </pc:sldChg>
      <pc:sldChg chg="addSp delSp modSp new mod">
        <pc:chgData name="Guangwei Zhang" userId="00c53528-d8f4-413e-b4b0-985264559294" providerId="ADAL" clId="{A688648C-D939-7A44-9402-4120E1334271}" dt="2024-08-13T14:10:58.953" v="2577" actId="20577"/>
        <pc:sldMkLst>
          <pc:docMk/>
          <pc:sldMk cId="797840230" sldId="272"/>
        </pc:sldMkLst>
        <pc:spChg chg="mod">
          <ac:chgData name="Guangwei Zhang" userId="00c53528-d8f4-413e-b4b0-985264559294" providerId="ADAL" clId="{A688648C-D939-7A44-9402-4120E1334271}" dt="2024-08-13T14:10:58.953" v="2577" actId="20577"/>
          <ac:spMkLst>
            <pc:docMk/>
            <pc:sldMk cId="797840230" sldId="272"/>
            <ac:spMk id="3" creationId="{4E5523FE-76E0-1F34-DAFF-FCB6159B8E32}"/>
          </ac:spMkLst>
        </pc:spChg>
        <pc:spChg chg="add mod">
          <ac:chgData name="Guangwei Zhang" userId="00c53528-d8f4-413e-b4b0-985264559294" providerId="ADAL" clId="{A688648C-D939-7A44-9402-4120E1334271}" dt="2024-08-13T13:59:52.994" v="2218" actId="20577"/>
          <ac:spMkLst>
            <pc:docMk/>
            <pc:sldMk cId="797840230" sldId="272"/>
            <ac:spMk id="4" creationId="{73314C92-C038-42BC-B27B-ED31B9A9E8CC}"/>
          </ac:spMkLst>
        </pc:spChg>
        <pc:spChg chg="add mod">
          <ac:chgData name="Guangwei Zhang" userId="00c53528-d8f4-413e-b4b0-985264559294" providerId="ADAL" clId="{A688648C-D939-7A44-9402-4120E1334271}" dt="2024-08-13T14:00:10.221" v="2223" actId="167"/>
          <ac:spMkLst>
            <pc:docMk/>
            <pc:sldMk cId="797840230" sldId="272"/>
            <ac:spMk id="7" creationId="{C643C0A4-C6E3-2618-A313-68C403123DC9}"/>
          </ac:spMkLst>
        </pc:spChg>
        <pc:spChg chg="add mod">
          <ac:chgData name="Guangwei Zhang" userId="00c53528-d8f4-413e-b4b0-985264559294" providerId="ADAL" clId="{A688648C-D939-7A44-9402-4120E1334271}" dt="2024-08-13T14:05:42.233" v="2326" actId="1076"/>
          <ac:spMkLst>
            <pc:docMk/>
            <pc:sldMk cId="797840230" sldId="272"/>
            <ac:spMk id="11" creationId="{AB97235E-9ED8-F89D-82B2-174399EA590C}"/>
          </ac:spMkLst>
        </pc:spChg>
        <pc:spChg chg="add del mod">
          <ac:chgData name="Guangwei Zhang" userId="00c53528-d8f4-413e-b4b0-985264559294" providerId="ADAL" clId="{A688648C-D939-7A44-9402-4120E1334271}" dt="2024-08-13T14:05:27.342" v="2314" actId="478"/>
          <ac:spMkLst>
            <pc:docMk/>
            <pc:sldMk cId="797840230" sldId="272"/>
            <ac:spMk id="12" creationId="{48C36A52-1155-5B40-951F-BC90922B0648}"/>
          </ac:spMkLst>
        </pc:spChg>
        <pc:spChg chg="add mod">
          <ac:chgData name="Guangwei Zhang" userId="00c53528-d8f4-413e-b4b0-985264559294" providerId="ADAL" clId="{A688648C-D939-7A44-9402-4120E1334271}" dt="2024-08-13T14:05:42.233" v="2326" actId="1076"/>
          <ac:spMkLst>
            <pc:docMk/>
            <pc:sldMk cId="797840230" sldId="272"/>
            <ac:spMk id="13" creationId="{26ECD275-EDCF-250A-C0D0-E748EF40579B}"/>
          </ac:spMkLst>
        </pc:spChg>
        <pc:spChg chg="add mod">
          <ac:chgData name="Guangwei Zhang" userId="00c53528-d8f4-413e-b4b0-985264559294" providerId="ADAL" clId="{A688648C-D939-7A44-9402-4120E1334271}" dt="2024-08-13T14:05:42.233" v="2326" actId="1076"/>
          <ac:spMkLst>
            <pc:docMk/>
            <pc:sldMk cId="797840230" sldId="272"/>
            <ac:spMk id="14" creationId="{7B070414-36BD-D508-4336-91375D9A29F5}"/>
          </ac:spMkLst>
        </pc:spChg>
        <pc:spChg chg="add mod">
          <ac:chgData name="Guangwei Zhang" userId="00c53528-d8f4-413e-b4b0-985264559294" providerId="ADAL" clId="{A688648C-D939-7A44-9402-4120E1334271}" dt="2024-08-13T14:10:51.139" v="2560" actId="20577"/>
          <ac:spMkLst>
            <pc:docMk/>
            <pc:sldMk cId="797840230" sldId="272"/>
            <ac:spMk id="24" creationId="{A1009684-DF33-CBBC-9FC5-13F9EC91E134}"/>
          </ac:spMkLst>
        </pc:spChg>
        <pc:picChg chg="add mod">
          <ac:chgData name="Guangwei Zhang" userId="00c53528-d8f4-413e-b4b0-985264559294" providerId="ADAL" clId="{A688648C-D939-7A44-9402-4120E1334271}" dt="2024-08-13T14:00:04.589" v="2220" actId="1076"/>
          <ac:picMkLst>
            <pc:docMk/>
            <pc:sldMk cId="797840230" sldId="272"/>
            <ac:picMk id="5" creationId="{90F8DA2E-E115-19BA-1EC9-0DDF8D082FEF}"/>
          </ac:picMkLst>
        </pc:picChg>
        <pc:picChg chg="add mod">
          <ac:chgData name="Guangwei Zhang" userId="00c53528-d8f4-413e-b4b0-985264559294" providerId="ADAL" clId="{A688648C-D939-7A44-9402-4120E1334271}" dt="2024-08-13T14:00:04.589" v="2220" actId="1076"/>
          <ac:picMkLst>
            <pc:docMk/>
            <pc:sldMk cId="797840230" sldId="272"/>
            <ac:picMk id="6" creationId="{92DFA20F-EBA8-F7C8-18AF-1F39F321979D}"/>
          </ac:picMkLst>
        </pc:picChg>
        <pc:picChg chg="add mod">
          <ac:chgData name="Guangwei Zhang" userId="00c53528-d8f4-413e-b4b0-985264559294" providerId="ADAL" clId="{A688648C-D939-7A44-9402-4120E1334271}" dt="2024-08-13T14:00:18.285" v="2225" actId="1076"/>
          <ac:picMkLst>
            <pc:docMk/>
            <pc:sldMk cId="797840230" sldId="272"/>
            <ac:picMk id="8" creationId="{FC74113B-E506-6547-28A1-90D48D43C63D}"/>
          </ac:picMkLst>
        </pc:picChg>
        <pc:picChg chg="add mod modCrop">
          <ac:chgData name="Guangwei Zhang" userId="00c53528-d8f4-413e-b4b0-985264559294" providerId="ADAL" clId="{A688648C-D939-7A44-9402-4120E1334271}" dt="2024-08-13T14:01:31.757" v="2241" actId="1076"/>
          <ac:picMkLst>
            <pc:docMk/>
            <pc:sldMk cId="797840230" sldId="272"/>
            <ac:picMk id="9" creationId="{D48EED3E-71AE-DA24-D3ED-B058C5B9591F}"/>
          </ac:picMkLst>
        </pc:picChg>
        <pc:picChg chg="add mod">
          <ac:chgData name="Guangwei Zhang" userId="00c53528-d8f4-413e-b4b0-985264559294" providerId="ADAL" clId="{A688648C-D939-7A44-9402-4120E1334271}" dt="2024-08-13T14:00:33.990" v="2229" actId="1076"/>
          <ac:picMkLst>
            <pc:docMk/>
            <pc:sldMk cId="797840230" sldId="272"/>
            <ac:picMk id="10" creationId="{1962D7CD-7BFC-0A6D-9E39-27C1810FFC46}"/>
          </ac:picMkLst>
        </pc:picChg>
        <pc:picChg chg="add mod">
          <ac:chgData name="Guangwei Zhang" userId="00c53528-d8f4-413e-b4b0-985264559294" providerId="ADAL" clId="{A688648C-D939-7A44-9402-4120E1334271}" dt="2024-08-13T14:05:42.233" v="2326" actId="1076"/>
          <ac:picMkLst>
            <pc:docMk/>
            <pc:sldMk cId="797840230" sldId="272"/>
            <ac:picMk id="15" creationId="{6815EBAC-9861-1503-E83B-8F28BC7CF54C}"/>
          </ac:picMkLst>
        </pc:picChg>
        <pc:picChg chg="add mod">
          <ac:chgData name="Guangwei Zhang" userId="00c53528-d8f4-413e-b4b0-985264559294" providerId="ADAL" clId="{A688648C-D939-7A44-9402-4120E1334271}" dt="2024-08-13T14:05:42.233" v="2326" actId="1076"/>
          <ac:picMkLst>
            <pc:docMk/>
            <pc:sldMk cId="797840230" sldId="272"/>
            <ac:picMk id="16" creationId="{4854E7A5-6D8B-DF86-A3BB-B4FB1B441ED1}"/>
          </ac:picMkLst>
        </pc:picChg>
        <pc:picChg chg="add mod">
          <ac:chgData name="Guangwei Zhang" userId="00c53528-d8f4-413e-b4b0-985264559294" providerId="ADAL" clId="{A688648C-D939-7A44-9402-4120E1334271}" dt="2024-08-13T14:05:42.233" v="2326" actId="1076"/>
          <ac:picMkLst>
            <pc:docMk/>
            <pc:sldMk cId="797840230" sldId="272"/>
            <ac:picMk id="17" creationId="{6E5370E8-C242-FB3B-A6F0-1C4A29969061}"/>
          </ac:picMkLst>
        </pc:picChg>
        <pc:picChg chg="add mod">
          <ac:chgData name="Guangwei Zhang" userId="00c53528-d8f4-413e-b4b0-985264559294" providerId="ADAL" clId="{A688648C-D939-7A44-9402-4120E1334271}" dt="2024-08-13T14:05:51.983" v="2328" actId="1076"/>
          <ac:picMkLst>
            <pc:docMk/>
            <pc:sldMk cId="797840230" sldId="272"/>
            <ac:picMk id="18" creationId="{CE1D2578-A02E-F293-5ECE-7ABE9791E155}"/>
          </ac:picMkLst>
        </pc:picChg>
        <pc:picChg chg="add mod">
          <ac:chgData name="Guangwei Zhang" userId="00c53528-d8f4-413e-b4b0-985264559294" providerId="ADAL" clId="{A688648C-D939-7A44-9402-4120E1334271}" dt="2024-08-13T14:05:58.103" v="2330" actId="1076"/>
          <ac:picMkLst>
            <pc:docMk/>
            <pc:sldMk cId="797840230" sldId="272"/>
            <ac:picMk id="19" creationId="{00686ECA-9719-A8AD-E5E0-B9C1B9F078CB}"/>
          </ac:picMkLst>
        </pc:picChg>
        <pc:picChg chg="add mod">
          <ac:chgData name="Guangwei Zhang" userId="00c53528-d8f4-413e-b4b0-985264559294" providerId="ADAL" clId="{A688648C-D939-7A44-9402-4120E1334271}" dt="2024-08-13T14:06:06.736" v="2332" actId="1076"/>
          <ac:picMkLst>
            <pc:docMk/>
            <pc:sldMk cId="797840230" sldId="272"/>
            <ac:picMk id="20" creationId="{103FE1A5-0E72-B425-77B4-DE3B2EB650B5}"/>
          </ac:picMkLst>
        </pc:picChg>
        <pc:picChg chg="add mod">
          <ac:chgData name="Guangwei Zhang" userId="00c53528-d8f4-413e-b4b0-985264559294" providerId="ADAL" clId="{A688648C-D939-7A44-9402-4120E1334271}" dt="2024-08-13T14:06:15.801" v="2334" actId="1076"/>
          <ac:picMkLst>
            <pc:docMk/>
            <pc:sldMk cId="797840230" sldId="272"/>
            <ac:picMk id="21" creationId="{1D666085-BB1B-16E4-3B1B-2DFD2D5CF9B6}"/>
          </ac:picMkLst>
        </pc:picChg>
        <pc:picChg chg="add mod">
          <ac:chgData name="Guangwei Zhang" userId="00c53528-d8f4-413e-b4b0-985264559294" providerId="ADAL" clId="{A688648C-D939-7A44-9402-4120E1334271}" dt="2024-08-13T14:06:22.262" v="2336" actId="1076"/>
          <ac:picMkLst>
            <pc:docMk/>
            <pc:sldMk cId="797840230" sldId="272"/>
            <ac:picMk id="22" creationId="{143483B0-1AD0-B547-EA11-14217E0C31FD}"/>
          </ac:picMkLst>
        </pc:picChg>
        <pc:picChg chg="add mod">
          <ac:chgData name="Guangwei Zhang" userId="00c53528-d8f4-413e-b4b0-985264559294" providerId="ADAL" clId="{A688648C-D939-7A44-9402-4120E1334271}" dt="2024-08-13T14:06:30.575" v="2338" actId="1076"/>
          <ac:picMkLst>
            <pc:docMk/>
            <pc:sldMk cId="797840230" sldId="272"/>
            <ac:picMk id="23" creationId="{DA109DCE-5A5C-5123-10D6-68E44D43EC18}"/>
          </ac:picMkLst>
        </pc:picChg>
      </pc:sldChg>
      <pc:sldChg chg="addSp modSp new mod">
        <pc:chgData name="Guangwei Zhang" userId="00c53528-d8f4-413e-b4b0-985264559294" providerId="ADAL" clId="{A688648C-D939-7A44-9402-4120E1334271}" dt="2024-08-13T14:32:27.171" v="2662" actId="1076"/>
        <pc:sldMkLst>
          <pc:docMk/>
          <pc:sldMk cId="1972938704" sldId="273"/>
        </pc:sldMkLst>
        <pc:spChg chg="mod">
          <ac:chgData name="Guangwei Zhang" userId="00c53528-d8f4-413e-b4b0-985264559294" providerId="ADAL" clId="{A688648C-D939-7A44-9402-4120E1334271}" dt="2024-08-13T14:07:51.391" v="2352" actId="20577"/>
          <ac:spMkLst>
            <pc:docMk/>
            <pc:sldMk cId="1972938704" sldId="273"/>
            <ac:spMk id="3" creationId="{E2C878AC-CC55-D29E-9750-8575D08ADE9A}"/>
          </ac:spMkLst>
        </pc:spChg>
        <pc:spChg chg="add mod">
          <ac:chgData name="Guangwei Zhang" userId="00c53528-d8f4-413e-b4b0-985264559294" providerId="ADAL" clId="{A688648C-D939-7A44-9402-4120E1334271}" dt="2024-08-13T14:08:35.217" v="2445" actId="1076"/>
          <ac:spMkLst>
            <pc:docMk/>
            <pc:sldMk cId="1972938704" sldId="273"/>
            <ac:spMk id="5" creationId="{7171D03B-43EF-38A2-7E23-0EB06638DD09}"/>
          </ac:spMkLst>
        </pc:spChg>
        <pc:spChg chg="add mod">
          <ac:chgData name="Guangwei Zhang" userId="00c53528-d8f4-413e-b4b0-985264559294" providerId="ADAL" clId="{A688648C-D939-7A44-9402-4120E1334271}" dt="2024-08-13T14:32:27.171" v="2662" actId="1076"/>
          <ac:spMkLst>
            <pc:docMk/>
            <pc:sldMk cId="1972938704" sldId="273"/>
            <ac:spMk id="9" creationId="{89996D2D-2A55-C1C1-0061-171EC65E158A}"/>
          </ac:spMkLst>
        </pc:spChg>
        <pc:spChg chg="add mod">
          <ac:chgData name="Guangwei Zhang" userId="00c53528-d8f4-413e-b4b0-985264559294" providerId="ADAL" clId="{A688648C-D939-7A44-9402-4120E1334271}" dt="2024-08-13T14:32:27.171" v="2662" actId="1076"/>
          <ac:spMkLst>
            <pc:docMk/>
            <pc:sldMk cId="1972938704" sldId="273"/>
            <ac:spMk id="10" creationId="{08549D0E-0AED-51B4-38C4-4A9D96948AF7}"/>
          </ac:spMkLst>
        </pc:spChg>
        <pc:spChg chg="add mod">
          <ac:chgData name="Guangwei Zhang" userId="00c53528-d8f4-413e-b4b0-985264559294" providerId="ADAL" clId="{A688648C-D939-7A44-9402-4120E1334271}" dt="2024-08-13T14:32:27.171" v="2662" actId="1076"/>
          <ac:spMkLst>
            <pc:docMk/>
            <pc:sldMk cId="1972938704" sldId="273"/>
            <ac:spMk id="11" creationId="{EB12AF0F-2198-F445-8767-97DFD85B6A03}"/>
          </ac:spMkLst>
        </pc:spChg>
        <pc:spChg chg="add mod">
          <ac:chgData name="Guangwei Zhang" userId="00c53528-d8f4-413e-b4b0-985264559294" providerId="ADAL" clId="{A688648C-D939-7A44-9402-4120E1334271}" dt="2024-08-13T14:32:22.476" v="2661" actId="20577"/>
          <ac:spMkLst>
            <pc:docMk/>
            <pc:sldMk cId="1972938704" sldId="273"/>
            <ac:spMk id="18" creationId="{1FFE6EB4-0210-85A6-930F-27AD9DE14E8F}"/>
          </ac:spMkLst>
        </pc:spChg>
        <pc:picChg chg="add mod">
          <ac:chgData name="Guangwei Zhang" userId="00c53528-d8f4-413e-b4b0-985264559294" providerId="ADAL" clId="{A688648C-D939-7A44-9402-4120E1334271}" dt="2024-08-13T14:32:01.618" v="2602" actId="1076"/>
          <ac:picMkLst>
            <pc:docMk/>
            <pc:sldMk cId="1972938704" sldId="273"/>
            <ac:picMk id="4" creationId="{2E9C127B-4D42-AEA3-1475-5536ED89B081}"/>
          </ac:picMkLst>
        </pc:picChg>
        <pc:picChg chg="add mod">
          <ac:chgData name="Guangwei Zhang" userId="00c53528-d8f4-413e-b4b0-985264559294" providerId="ADAL" clId="{A688648C-D939-7A44-9402-4120E1334271}" dt="2024-08-13T14:31:46.854" v="2600"/>
          <ac:picMkLst>
            <pc:docMk/>
            <pc:sldMk cId="1972938704" sldId="273"/>
            <ac:picMk id="17" creationId="{ED76550E-1685-694E-4B3F-57B115A88B12}"/>
          </ac:picMkLst>
        </pc:picChg>
        <pc:cxnChg chg="add">
          <ac:chgData name="Guangwei Zhang" userId="00c53528-d8f4-413e-b4b0-985264559294" providerId="ADAL" clId="{A688648C-D939-7A44-9402-4120E1334271}" dt="2024-08-13T14:08:39.489" v="2446" actId="11529"/>
          <ac:cxnSpMkLst>
            <pc:docMk/>
            <pc:sldMk cId="1972938704" sldId="273"/>
            <ac:cxnSpMk id="7" creationId="{0A8A05D8-0070-E1DA-0AA1-4A387AF7A4C2}"/>
          </ac:cxnSpMkLst>
        </pc:cxnChg>
        <pc:cxnChg chg="add mod">
          <ac:chgData name="Guangwei Zhang" userId="00c53528-d8f4-413e-b4b0-985264559294" providerId="ADAL" clId="{A688648C-D939-7A44-9402-4120E1334271}" dt="2024-08-13T14:08:42.284" v="2447" actId="571"/>
          <ac:cxnSpMkLst>
            <pc:docMk/>
            <pc:sldMk cId="1972938704" sldId="273"/>
            <ac:cxnSpMk id="8" creationId="{D8CA117E-63D3-A645-FE1D-1497922A7238}"/>
          </ac:cxnSpMkLst>
        </pc:cxnChg>
        <pc:cxnChg chg="add mod">
          <ac:chgData name="Guangwei Zhang" userId="00c53528-d8f4-413e-b4b0-985264559294" providerId="ADAL" clId="{A688648C-D939-7A44-9402-4120E1334271}" dt="2024-08-13T14:32:27.171" v="2662" actId="1076"/>
          <ac:cxnSpMkLst>
            <pc:docMk/>
            <pc:sldMk cId="1972938704" sldId="273"/>
            <ac:cxnSpMk id="13" creationId="{8046313A-8D56-EF39-1F73-E3E3AF1310E3}"/>
          </ac:cxnSpMkLst>
        </pc:cxnChg>
        <pc:cxnChg chg="add mod">
          <ac:chgData name="Guangwei Zhang" userId="00c53528-d8f4-413e-b4b0-985264559294" providerId="ADAL" clId="{A688648C-D939-7A44-9402-4120E1334271}" dt="2024-08-13T14:32:27.171" v="2662" actId="1076"/>
          <ac:cxnSpMkLst>
            <pc:docMk/>
            <pc:sldMk cId="1972938704" sldId="273"/>
            <ac:cxnSpMk id="14" creationId="{22B5B623-AB69-13D2-DFB4-846C3E4AE262}"/>
          </ac:cxnSpMkLst>
        </pc:cxnChg>
      </pc:sldChg>
      <pc:sldChg chg="addSp delSp modSp new mod modClrScheme chgLayout">
        <pc:chgData name="Guangwei Zhang" userId="00c53528-d8f4-413e-b4b0-985264559294" providerId="ADAL" clId="{A688648C-D939-7A44-9402-4120E1334271}" dt="2024-08-13T14:11:22.039" v="2596" actId="20577"/>
        <pc:sldMkLst>
          <pc:docMk/>
          <pc:sldMk cId="3879560957" sldId="274"/>
        </pc:sldMkLst>
        <pc:spChg chg="mod ord">
          <ac:chgData name="Guangwei Zhang" userId="00c53528-d8f4-413e-b4b0-985264559294" providerId="ADAL" clId="{A688648C-D939-7A44-9402-4120E1334271}" dt="2024-08-13T14:11:19.362" v="2579" actId="700"/>
          <ac:spMkLst>
            <pc:docMk/>
            <pc:sldMk cId="3879560957" sldId="274"/>
            <ac:spMk id="2" creationId="{F30FCA1C-20F1-C786-A7A4-3F57D66C9805}"/>
          </ac:spMkLst>
        </pc:spChg>
        <pc:spChg chg="del mod ord">
          <ac:chgData name="Guangwei Zhang" userId="00c53528-d8f4-413e-b4b0-985264559294" providerId="ADAL" clId="{A688648C-D939-7A44-9402-4120E1334271}" dt="2024-08-13T14:11:19.362" v="2579" actId="700"/>
          <ac:spMkLst>
            <pc:docMk/>
            <pc:sldMk cId="3879560957" sldId="274"/>
            <ac:spMk id="3" creationId="{F002B11F-60E7-BAAB-FA17-7BFE62325E64}"/>
          </ac:spMkLst>
        </pc:spChg>
        <pc:spChg chg="add mod ord">
          <ac:chgData name="Guangwei Zhang" userId="00c53528-d8f4-413e-b4b0-985264559294" providerId="ADAL" clId="{A688648C-D939-7A44-9402-4120E1334271}" dt="2024-08-13T14:11:22.039" v="2596" actId="20577"/>
          <ac:spMkLst>
            <pc:docMk/>
            <pc:sldMk cId="3879560957" sldId="274"/>
            <ac:spMk id="4" creationId="{0E12778C-5931-57B7-B534-0ADFAE3ADCDD}"/>
          </ac:spMkLst>
        </pc:spChg>
      </pc:sldChg>
      <pc:sldChg chg="modSp new del mod">
        <pc:chgData name="Guangwei Zhang" userId="00c53528-d8f4-413e-b4b0-985264559294" providerId="ADAL" clId="{A688648C-D939-7A44-9402-4120E1334271}" dt="2024-08-13T14:39:24.128" v="2734" actId="2696"/>
        <pc:sldMkLst>
          <pc:docMk/>
          <pc:sldMk cId="2515015613" sldId="275"/>
        </pc:sldMkLst>
        <pc:spChg chg="mod">
          <ac:chgData name="Guangwei Zhang" userId="00c53528-d8f4-413e-b4b0-985264559294" providerId="ADAL" clId="{A688648C-D939-7A44-9402-4120E1334271}" dt="2024-08-13T14:39:22.769" v="2733" actId="20577"/>
          <ac:spMkLst>
            <pc:docMk/>
            <pc:sldMk cId="2515015613" sldId="275"/>
            <ac:spMk id="3" creationId="{DDBED9AB-0C38-A435-BA2D-F4B17B6C20BD}"/>
          </ac:spMkLst>
        </pc:spChg>
      </pc:sldChg>
      <pc:sldChg chg="addSp delSp modSp new mod">
        <pc:chgData name="Guangwei Zhang" userId="00c53528-d8f4-413e-b4b0-985264559294" providerId="ADAL" clId="{A688648C-D939-7A44-9402-4120E1334271}" dt="2024-08-14T00:16:06.406" v="3752"/>
        <pc:sldMkLst>
          <pc:docMk/>
          <pc:sldMk cId="2809939335" sldId="276"/>
        </pc:sldMkLst>
        <pc:spChg chg="mod">
          <ac:chgData name="Guangwei Zhang" userId="00c53528-d8f4-413e-b4b0-985264559294" providerId="ADAL" clId="{A688648C-D939-7A44-9402-4120E1334271}" dt="2024-08-13T14:40:00.851" v="2759" actId="20577"/>
          <ac:spMkLst>
            <pc:docMk/>
            <pc:sldMk cId="2809939335" sldId="276"/>
            <ac:spMk id="3" creationId="{7A585BDB-225F-3935-6DAE-B77A3FFE427A}"/>
          </ac:spMkLst>
        </pc:spChg>
        <pc:picChg chg="add mod">
          <ac:chgData name="Guangwei Zhang" userId="00c53528-d8f4-413e-b4b0-985264559294" providerId="ADAL" clId="{A688648C-D939-7A44-9402-4120E1334271}" dt="2024-08-13T14:40:07.252" v="2761" actId="1076"/>
          <ac:picMkLst>
            <pc:docMk/>
            <pc:sldMk cId="2809939335" sldId="276"/>
            <ac:picMk id="4" creationId="{260C26FF-D47D-499C-4BA7-207C76AC84E9}"/>
          </ac:picMkLst>
        </pc:picChg>
        <pc:picChg chg="add mod">
          <ac:chgData name="Guangwei Zhang" userId="00c53528-d8f4-413e-b4b0-985264559294" providerId="ADAL" clId="{A688648C-D939-7A44-9402-4120E1334271}" dt="2024-08-13T14:40:13.913" v="2763" actId="1076"/>
          <ac:picMkLst>
            <pc:docMk/>
            <pc:sldMk cId="2809939335" sldId="276"/>
            <ac:picMk id="5" creationId="{4ADD46F7-BF9B-E6D6-C78F-4876202E57BC}"/>
          </ac:picMkLst>
        </pc:picChg>
        <pc:picChg chg="add del mod">
          <ac:chgData name="Guangwei Zhang" userId="00c53528-d8f4-413e-b4b0-985264559294" providerId="ADAL" clId="{A688648C-D939-7A44-9402-4120E1334271}" dt="2024-08-14T00:16:06.406" v="3752"/>
          <ac:picMkLst>
            <pc:docMk/>
            <pc:sldMk cId="2809939335" sldId="276"/>
            <ac:picMk id="6" creationId="{28CC803C-029D-CBD1-27ED-C18C0F93EEED}"/>
          </ac:picMkLst>
        </pc:picChg>
      </pc:sldChg>
      <pc:sldChg chg="new del">
        <pc:chgData name="Guangwei Zhang" userId="00c53528-d8f4-413e-b4b0-985264559294" providerId="ADAL" clId="{A688648C-D939-7A44-9402-4120E1334271}" dt="2024-08-13T14:37:14.814" v="2698" actId="2696"/>
        <pc:sldMkLst>
          <pc:docMk/>
          <pc:sldMk cId="739795114" sldId="277"/>
        </pc:sldMkLst>
      </pc:sldChg>
      <pc:sldChg chg="addSp modSp add mod">
        <pc:chgData name="Guangwei Zhang" userId="00c53528-d8f4-413e-b4b0-985264559294" providerId="ADAL" clId="{A688648C-D939-7A44-9402-4120E1334271}" dt="2024-08-14T01:22:43.234" v="5119" actId="1076"/>
        <pc:sldMkLst>
          <pc:docMk/>
          <pc:sldMk cId="1859855293" sldId="278"/>
        </pc:sldMkLst>
        <pc:spChg chg="add mod">
          <ac:chgData name="Guangwei Zhang" userId="00c53528-d8f4-413e-b4b0-985264559294" providerId="ADAL" clId="{A688648C-D939-7A44-9402-4120E1334271}" dt="2024-08-14T01:22:41.231" v="5118" actId="1076"/>
          <ac:spMkLst>
            <pc:docMk/>
            <pc:sldMk cId="1859855293" sldId="278"/>
            <ac:spMk id="4" creationId="{BEC39144-D5EC-7553-5A64-367831AEB3DF}"/>
          </ac:spMkLst>
        </pc:spChg>
        <pc:picChg chg="add mod">
          <ac:chgData name="Guangwei Zhang" userId="00c53528-d8f4-413e-b4b0-985264559294" providerId="ADAL" clId="{A688648C-D939-7A44-9402-4120E1334271}" dt="2024-08-14T01:22:43.234" v="5119" actId="1076"/>
          <ac:picMkLst>
            <pc:docMk/>
            <pc:sldMk cId="1859855293" sldId="278"/>
            <ac:picMk id="5" creationId="{8D77E787-3E3F-C47E-F3F5-83FA1BBDB18F}"/>
          </ac:picMkLst>
        </pc:picChg>
      </pc:sldChg>
      <pc:sldChg chg="addSp delSp modSp new mod">
        <pc:chgData name="Guangwei Zhang" userId="00c53528-d8f4-413e-b4b0-985264559294" providerId="ADAL" clId="{A688648C-D939-7A44-9402-4120E1334271}" dt="2024-08-14T14:40:37.542" v="7684"/>
        <pc:sldMkLst>
          <pc:docMk/>
          <pc:sldMk cId="421405596" sldId="279"/>
        </pc:sldMkLst>
        <pc:spChg chg="mod">
          <ac:chgData name="Guangwei Zhang" userId="00c53528-d8f4-413e-b4b0-985264559294" providerId="ADAL" clId="{A688648C-D939-7A44-9402-4120E1334271}" dt="2024-08-13T14:41:27.654" v="2804" actId="20577"/>
          <ac:spMkLst>
            <pc:docMk/>
            <pc:sldMk cId="421405596" sldId="279"/>
            <ac:spMk id="3" creationId="{25EEB05B-4DFE-8BCD-856D-175421D7B21D}"/>
          </ac:spMkLst>
        </pc:spChg>
        <pc:spChg chg="add del mod">
          <ac:chgData name="Guangwei Zhang" userId="00c53528-d8f4-413e-b4b0-985264559294" providerId="ADAL" clId="{A688648C-D939-7A44-9402-4120E1334271}" dt="2024-08-13T14:42:59.030" v="2810" actId="478"/>
          <ac:spMkLst>
            <pc:docMk/>
            <pc:sldMk cId="421405596" sldId="279"/>
            <ac:spMk id="5" creationId="{136AEDA7-3222-0B77-4ACC-9C258134B5ED}"/>
          </ac:spMkLst>
        </pc:spChg>
        <pc:spChg chg="add mod">
          <ac:chgData name="Guangwei Zhang" userId="00c53528-d8f4-413e-b4b0-985264559294" providerId="ADAL" clId="{A688648C-D939-7A44-9402-4120E1334271}" dt="2024-08-14T12:15:51.931" v="7612" actId="20577"/>
          <ac:spMkLst>
            <pc:docMk/>
            <pc:sldMk cId="421405596" sldId="279"/>
            <ac:spMk id="5" creationId="{D7E76F66-8957-5657-1AC7-37164587DAD4}"/>
          </ac:spMkLst>
        </pc:spChg>
        <pc:spChg chg="add mod">
          <ac:chgData name="Guangwei Zhang" userId="00c53528-d8f4-413e-b4b0-985264559294" providerId="ADAL" clId="{A688648C-D939-7A44-9402-4120E1334271}" dt="2024-08-14T12:18:41.483" v="7635" actId="20577"/>
          <ac:spMkLst>
            <pc:docMk/>
            <pc:sldMk cId="421405596" sldId="279"/>
            <ac:spMk id="6" creationId="{F38C542D-2398-B331-D37F-E18BB61E62A2}"/>
          </ac:spMkLst>
        </pc:spChg>
        <pc:spChg chg="add del mod">
          <ac:chgData name="Guangwei Zhang" userId="00c53528-d8f4-413e-b4b0-985264559294" providerId="ADAL" clId="{A688648C-D939-7A44-9402-4120E1334271}" dt="2024-08-14T14:40:37.542" v="7684"/>
          <ac:spMkLst>
            <pc:docMk/>
            <pc:sldMk cId="421405596" sldId="279"/>
            <ac:spMk id="8" creationId="{C9AA8883-96F8-BFDF-6595-2AEEF679AB1E}"/>
          </ac:spMkLst>
        </pc:spChg>
        <pc:picChg chg="add mod">
          <ac:chgData name="Guangwei Zhang" userId="00c53528-d8f4-413e-b4b0-985264559294" providerId="ADAL" clId="{A688648C-D939-7A44-9402-4120E1334271}" dt="2024-08-13T14:41:36.296" v="2808" actId="1076"/>
          <ac:picMkLst>
            <pc:docMk/>
            <pc:sldMk cId="421405596" sldId="279"/>
            <ac:picMk id="4" creationId="{3B345517-8D98-3F59-2295-A6299A070550}"/>
          </ac:picMkLst>
        </pc:picChg>
        <pc:picChg chg="add mod">
          <ac:chgData name="Guangwei Zhang" userId="00c53528-d8f4-413e-b4b0-985264559294" providerId="ADAL" clId="{A688648C-D939-7A44-9402-4120E1334271}" dt="2024-08-14T12:18:50.667" v="7637" actId="1076"/>
          <ac:picMkLst>
            <pc:docMk/>
            <pc:sldMk cId="421405596" sldId="279"/>
            <ac:picMk id="7" creationId="{57E6CDC2-6ADD-C3F0-BAEC-FDC5DCC74447}"/>
          </ac:picMkLst>
        </pc:picChg>
      </pc:sldChg>
      <pc:sldChg chg="addSp modSp new mod">
        <pc:chgData name="Guangwei Zhang" userId="00c53528-d8f4-413e-b4b0-985264559294" providerId="ADAL" clId="{A688648C-D939-7A44-9402-4120E1334271}" dt="2024-08-13T14:59:52.381" v="3508" actId="20577"/>
        <pc:sldMkLst>
          <pc:docMk/>
          <pc:sldMk cId="2759720464" sldId="280"/>
        </pc:sldMkLst>
        <pc:spChg chg="mod">
          <ac:chgData name="Guangwei Zhang" userId="00c53528-d8f4-413e-b4b0-985264559294" providerId="ADAL" clId="{A688648C-D939-7A44-9402-4120E1334271}" dt="2024-08-13T14:59:52.381" v="3508" actId="20577"/>
          <ac:spMkLst>
            <pc:docMk/>
            <pc:sldMk cId="2759720464" sldId="280"/>
            <ac:spMk id="3" creationId="{B1377A46-B820-DE21-02F7-B993B2A790EB}"/>
          </ac:spMkLst>
        </pc:spChg>
        <pc:picChg chg="add mod">
          <ac:chgData name="Guangwei Zhang" userId="00c53528-d8f4-413e-b4b0-985264559294" providerId="ADAL" clId="{A688648C-D939-7A44-9402-4120E1334271}" dt="2024-08-13T14:43:59.748" v="2884" actId="1076"/>
          <ac:picMkLst>
            <pc:docMk/>
            <pc:sldMk cId="2759720464" sldId="280"/>
            <ac:picMk id="4" creationId="{5E209C46-EDBC-58DE-22BB-6ECA3A377D3E}"/>
          </ac:picMkLst>
        </pc:picChg>
        <pc:picChg chg="add mod">
          <ac:chgData name="Guangwei Zhang" userId="00c53528-d8f4-413e-b4b0-985264559294" providerId="ADAL" clId="{A688648C-D939-7A44-9402-4120E1334271}" dt="2024-08-13T14:44:09.801" v="2887" actId="1076"/>
          <ac:picMkLst>
            <pc:docMk/>
            <pc:sldMk cId="2759720464" sldId="280"/>
            <ac:picMk id="5" creationId="{34FABE48-0137-C9B7-FAF7-B650D88BAEC6}"/>
          </ac:picMkLst>
        </pc:picChg>
        <pc:picChg chg="add mod">
          <ac:chgData name="Guangwei Zhang" userId="00c53528-d8f4-413e-b4b0-985264559294" providerId="ADAL" clId="{A688648C-D939-7A44-9402-4120E1334271}" dt="2024-08-13T14:44:22.399" v="2889" actId="1076"/>
          <ac:picMkLst>
            <pc:docMk/>
            <pc:sldMk cId="2759720464" sldId="280"/>
            <ac:picMk id="6" creationId="{FA52A8BC-3444-6E0A-E5A1-5430E8B97746}"/>
          </ac:picMkLst>
        </pc:picChg>
        <pc:picChg chg="add mod">
          <ac:chgData name="Guangwei Zhang" userId="00c53528-d8f4-413e-b4b0-985264559294" providerId="ADAL" clId="{A688648C-D939-7A44-9402-4120E1334271}" dt="2024-08-13T14:44:27.948" v="2891" actId="1076"/>
          <ac:picMkLst>
            <pc:docMk/>
            <pc:sldMk cId="2759720464" sldId="280"/>
            <ac:picMk id="7" creationId="{556556F3-5708-74D7-B837-8182B605877E}"/>
          </ac:picMkLst>
        </pc:picChg>
        <pc:picChg chg="add mod">
          <ac:chgData name="Guangwei Zhang" userId="00c53528-d8f4-413e-b4b0-985264559294" providerId="ADAL" clId="{A688648C-D939-7A44-9402-4120E1334271}" dt="2024-08-13T14:44:37.626" v="2893" actId="1076"/>
          <ac:picMkLst>
            <pc:docMk/>
            <pc:sldMk cId="2759720464" sldId="280"/>
            <ac:picMk id="8" creationId="{92AAEE44-2198-00E3-ABC8-563E6641FBFA}"/>
          </ac:picMkLst>
        </pc:picChg>
        <pc:picChg chg="add mod">
          <ac:chgData name="Guangwei Zhang" userId="00c53528-d8f4-413e-b4b0-985264559294" providerId="ADAL" clId="{A688648C-D939-7A44-9402-4120E1334271}" dt="2024-08-13T14:45:18.679" v="2895" actId="1076"/>
          <ac:picMkLst>
            <pc:docMk/>
            <pc:sldMk cId="2759720464" sldId="280"/>
            <ac:picMk id="9" creationId="{5CB9E59F-C8D9-A7C0-AC14-5B7DF04D577C}"/>
          </ac:picMkLst>
        </pc:picChg>
        <pc:picChg chg="add mod">
          <ac:chgData name="Guangwei Zhang" userId="00c53528-d8f4-413e-b4b0-985264559294" providerId="ADAL" clId="{A688648C-D939-7A44-9402-4120E1334271}" dt="2024-08-13T14:45:25.573" v="2897" actId="1076"/>
          <ac:picMkLst>
            <pc:docMk/>
            <pc:sldMk cId="2759720464" sldId="280"/>
            <ac:picMk id="10" creationId="{1836DBB4-921F-846A-AAC2-CB62C0F0BF0B}"/>
          </ac:picMkLst>
        </pc:picChg>
        <pc:picChg chg="add mod">
          <ac:chgData name="Guangwei Zhang" userId="00c53528-d8f4-413e-b4b0-985264559294" providerId="ADAL" clId="{A688648C-D939-7A44-9402-4120E1334271}" dt="2024-08-13T14:45:31.597" v="2899" actId="1076"/>
          <ac:picMkLst>
            <pc:docMk/>
            <pc:sldMk cId="2759720464" sldId="280"/>
            <ac:picMk id="11" creationId="{BE1117FF-9AB7-B55A-A6A5-2589E68A4AB2}"/>
          </ac:picMkLst>
        </pc:picChg>
        <pc:picChg chg="add mod">
          <ac:chgData name="Guangwei Zhang" userId="00c53528-d8f4-413e-b4b0-985264559294" providerId="ADAL" clId="{A688648C-D939-7A44-9402-4120E1334271}" dt="2024-08-13T14:45:38.003" v="2901" actId="1076"/>
          <ac:picMkLst>
            <pc:docMk/>
            <pc:sldMk cId="2759720464" sldId="280"/>
            <ac:picMk id="12" creationId="{74893169-6C26-6E01-7F1E-A1B382540B66}"/>
          </ac:picMkLst>
        </pc:picChg>
        <pc:picChg chg="add mod">
          <ac:chgData name="Guangwei Zhang" userId="00c53528-d8f4-413e-b4b0-985264559294" providerId="ADAL" clId="{A688648C-D939-7A44-9402-4120E1334271}" dt="2024-08-13T14:45:45.999" v="2903" actId="1076"/>
          <ac:picMkLst>
            <pc:docMk/>
            <pc:sldMk cId="2759720464" sldId="280"/>
            <ac:picMk id="13" creationId="{A019F3F2-8346-A857-CFD4-48184B5E824D}"/>
          </ac:picMkLst>
        </pc:picChg>
        <pc:picChg chg="add mod">
          <ac:chgData name="Guangwei Zhang" userId="00c53528-d8f4-413e-b4b0-985264559294" providerId="ADAL" clId="{A688648C-D939-7A44-9402-4120E1334271}" dt="2024-08-13T14:45:53.133" v="2905" actId="1076"/>
          <ac:picMkLst>
            <pc:docMk/>
            <pc:sldMk cId="2759720464" sldId="280"/>
            <ac:picMk id="14" creationId="{B8140280-BACD-B575-F0E1-44D6A33DCEC4}"/>
          </ac:picMkLst>
        </pc:picChg>
        <pc:picChg chg="add mod">
          <ac:chgData name="Guangwei Zhang" userId="00c53528-d8f4-413e-b4b0-985264559294" providerId="ADAL" clId="{A688648C-D939-7A44-9402-4120E1334271}" dt="2024-08-13T14:45:58.340" v="2907" actId="1076"/>
          <ac:picMkLst>
            <pc:docMk/>
            <pc:sldMk cId="2759720464" sldId="280"/>
            <ac:picMk id="15" creationId="{9A4483BF-EBDD-EF3A-95EE-7662006205A6}"/>
          </ac:picMkLst>
        </pc:picChg>
        <pc:picChg chg="add mod">
          <ac:chgData name="Guangwei Zhang" userId="00c53528-d8f4-413e-b4b0-985264559294" providerId="ADAL" clId="{A688648C-D939-7A44-9402-4120E1334271}" dt="2024-08-13T14:46:04.154" v="2909" actId="1076"/>
          <ac:picMkLst>
            <pc:docMk/>
            <pc:sldMk cId="2759720464" sldId="280"/>
            <ac:picMk id="16" creationId="{3C477B18-437A-D880-6747-1FE3067601F9}"/>
          </ac:picMkLst>
        </pc:picChg>
        <pc:picChg chg="add mod">
          <ac:chgData name="Guangwei Zhang" userId="00c53528-d8f4-413e-b4b0-985264559294" providerId="ADAL" clId="{A688648C-D939-7A44-9402-4120E1334271}" dt="2024-08-13T14:46:10.038" v="2911" actId="1076"/>
          <ac:picMkLst>
            <pc:docMk/>
            <pc:sldMk cId="2759720464" sldId="280"/>
            <ac:picMk id="17" creationId="{22FBAEAC-955D-1316-D6DD-BACDCA9E6AC6}"/>
          </ac:picMkLst>
        </pc:picChg>
      </pc:sldChg>
      <pc:sldChg chg="addSp delSp modSp add mod">
        <pc:chgData name="Guangwei Zhang" userId="00c53528-d8f4-413e-b4b0-985264559294" providerId="ADAL" clId="{A688648C-D939-7A44-9402-4120E1334271}" dt="2024-08-14T02:06:06.719" v="5819" actId="1076"/>
        <pc:sldMkLst>
          <pc:docMk/>
          <pc:sldMk cId="2990389794" sldId="281"/>
        </pc:sldMkLst>
        <pc:spChg chg="mod">
          <ac:chgData name="Guangwei Zhang" userId="00c53528-d8f4-413e-b4b0-985264559294" providerId="ADAL" clId="{A688648C-D939-7A44-9402-4120E1334271}" dt="2024-08-13T14:59:56.921" v="3519" actId="20577"/>
          <ac:spMkLst>
            <pc:docMk/>
            <pc:sldMk cId="2990389794" sldId="281"/>
            <ac:spMk id="3" creationId="{B1377A46-B820-DE21-02F7-B993B2A790EB}"/>
          </ac:spMkLst>
        </pc:spChg>
        <pc:spChg chg="add mod">
          <ac:chgData name="Guangwei Zhang" userId="00c53528-d8f4-413e-b4b0-985264559294" providerId="ADAL" clId="{A688648C-D939-7A44-9402-4120E1334271}" dt="2024-08-13T14:46:54.826" v="2925" actId="20577"/>
          <ac:spMkLst>
            <pc:docMk/>
            <pc:sldMk cId="2990389794" sldId="281"/>
            <ac:spMk id="18" creationId="{ED2035A0-147A-76E9-46C2-907BF0C7D0E2}"/>
          </ac:spMkLst>
        </pc:spChg>
        <pc:picChg chg="mod">
          <ac:chgData name="Guangwei Zhang" userId="00c53528-d8f4-413e-b4b0-985264559294" providerId="ADAL" clId="{A688648C-D939-7A44-9402-4120E1334271}" dt="2024-08-14T02:06:06.719" v="5819" actId="1076"/>
          <ac:picMkLst>
            <pc:docMk/>
            <pc:sldMk cId="2990389794" sldId="281"/>
            <ac:picMk id="6" creationId="{FA52A8BC-3444-6E0A-E5A1-5430E8B97746}"/>
          </ac:picMkLst>
        </pc:picChg>
        <pc:picChg chg="del">
          <ac:chgData name="Guangwei Zhang" userId="00c53528-d8f4-413e-b4b0-985264559294" providerId="ADAL" clId="{A688648C-D939-7A44-9402-4120E1334271}" dt="2024-08-13T14:46:51.270" v="2916" actId="478"/>
          <ac:picMkLst>
            <pc:docMk/>
            <pc:sldMk cId="2990389794" sldId="281"/>
            <ac:picMk id="8" creationId="{92AAEE44-2198-00E3-ABC8-563E6641FBFA}"/>
          </ac:picMkLst>
        </pc:picChg>
        <pc:picChg chg="del">
          <ac:chgData name="Guangwei Zhang" userId="00c53528-d8f4-413e-b4b0-985264559294" providerId="ADAL" clId="{A688648C-D939-7A44-9402-4120E1334271}" dt="2024-08-13T14:46:44.371" v="2913" actId="478"/>
          <ac:picMkLst>
            <pc:docMk/>
            <pc:sldMk cId="2990389794" sldId="281"/>
            <ac:picMk id="9" creationId="{5CB9E59F-C8D9-A7C0-AC14-5B7DF04D577C}"/>
          </ac:picMkLst>
        </pc:picChg>
        <pc:picChg chg="del">
          <ac:chgData name="Guangwei Zhang" userId="00c53528-d8f4-413e-b4b0-985264559294" providerId="ADAL" clId="{A688648C-D939-7A44-9402-4120E1334271}" dt="2024-08-13T14:46:44.371" v="2913" actId="478"/>
          <ac:picMkLst>
            <pc:docMk/>
            <pc:sldMk cId="2990389794" sldId="281"/>
            <ac:picMk id="10" creationId="{1836DBB4-921F-846A-AAC2-CB62C0F0BF0B}"/>
          </ac:picMkLst>
        </pc:picChg>
        <pc:picChg chg="del">
          <ac:chgData name="Guangwei Zhang" userId="00c53528-d8f4-413e-b4b0-985264559294" providerId="ADAL" clId="{A688648C-D939-7A44-9402-4120E1334271}" dt="2024-08-13T14:46:44.371" v="2913" actId="478"/>
          <ac:picMkLst>
            <pc:docMk/>
            <pc:sldMk cId="2990389794" sldId="281"/>
            <ac:picMk id="11" creationId="{BE1117FF-9AB7-B55A-A6A5-2589E68A4AB2}"/>
          </ac:picMkLst>
        </pc:picChg>
        <pc:picChg chg="del">
          <ac:chgData name="Guangwei Zhang" userId="00c53528-d8f4-413e-b4b0-985264559294" providerId="ADAL" clId="{A688648C-D939-7A44-9402-4120E1334271}" dt="2024-08-13T14:46:44.371" v="2913" actId="478"/>
          <ac:picMkLst>
            <pc:docMk/>
            <pc:sldMk cId="2990389794" sldId="281"/>
            <ac:picMk id="12" creationId="{74893169-6C26-6E01-7F1E-A1B382540B66}"/>
          </ac:picMkLst>
        </pc:picChg>
        <pc:picChg chg="del">
          <ac:chgData name="Guangwei Zhang" userId="00c53528-d8f4-413e-b4b0-985264559294" providerId="ADAL" clId="{A688648C-D939-7A44-9402-4120E1334271}" dt="2024-08-13T14:46:44.371" v="2913" actId="478"/>
          <ac:picMkLst>
            <pc:docMk/>
            <pc:sldMk cId="2990389794" sldId="281"/>
            <ac:picMk id="13" creationId="{A019F3F2-8346-A857-CFD4-48184B5E824D}"/>
          </ac:picMkLst>
        </pc:picChg>
        <pc:picChg chg="del">
          <ac:chgData name="Guangwei Zhang" userId="00c53528-d8f4-413e-b4b0-985264559294" providerId="ADAL" clId="{A688648C-D939-7A44-9402-4120E1334271}" dt="2024-08-13T14:46:44.371" v="2913" actId="478"/>
          <ac:picMkLst>
            <pc:docMk/>
            <pc:sldMk cId="2990389794" sldId="281"/>
            <ac:picMk id="14" creationId="{B8140280-BACD-B575-F0E1-44D6A33DCEC4}"/>
          </ac:picMkLst>
        </pc:picChg>
        <pc:picChg chg="del">
          <ac:chgData name="Guangwei Zhang" userId="00c53528-d8f4-413e-b4b0-985264559294" providerId="ADAL" clId="{A688648C-D939-7A44-9402-4120E1334271}" dt="2024-08-13T14:46:44.371" v="2913" actId="478"/>
          <ac:picMkLst>
            <pc:docMk/>
            <pc:sldMk cId="2990389794" sldId="281"/>
            <ac:picMk id="15" creationId="{9A4483BF-EBDD-EF3A-95EE-7662006205A6}"/>
          </ac:picMkLst>
        </pc:picChg>
        <pc:picChg chg="del mod">
          <ac:chgData name="Guangwei Zhang" userId="00c53528-d8f4-413e-b4b0-985264559294" providerId="ADAL" clId="{A688648C-D939-7A44-9402-4120E1334271}" dt="2024-08-13T14:46:51.270" v="2916" actId="478"/>
          <ac:picMkLst>
            <pc:docMk/>
            <pc:sldMk cId="2990389794" sldId="281"/>
            <ac:picMk id="16" creationId="{3C477B18-437A-D880-6747-1FE3067601F9}"/>
          </ac:picMkLst>
        </pc:picChg>
        <pc:picChg chg="del mod">
          <ac:chgData name="Guangwei Zhang" userId="00c53528-d8f4-413e-b4b0-985264559294" providerId="ADAL" clId="{A688648C-D939-7A44-9402-4120E1334271}" dt="2024-08-13T14:46:51.270" v="2916" actId="478"/>
          <ac:picMkLst>
            <pc:docMk/>
            <pc:sldMk cId="2990389794" sldId="281"/>
            <ac:picMk id="17" creationId="{22FBAEAC-955D-1316-D6DD-BACDCA9E6AC6}"/>
          </ac:picMkLst>
        </pc:picChg>
        <pc:picChg chg="add mod">
          <ac:chgData name="Guangwei Zhang" userId="00c53528-d8f4-413e-b4b0-985264559294" providerId="ADAL" clId="{A688648C-D939-7A44-9402-4120E1334271}" dt="2024-08-13T14:47:05.983" v="2927" actId="1076"/>
          <ac:picMkLst>
            <pc:docMk/>
            <pc:sldMk cId="2990389794" sldId="281"/>
            <ac:picMk id="19" creationId="{88588DC2-BD08-E40B-80B0-D568F646F6CB}"/>
          </ac:picMkLst>
        </pc:picChg>
        <pc:picChg chg="add mod">
          <ac:chgData name="Guangwei Zhang" userId="00c53528-d8f4-413e-b4b0-985264559294" providerId="ADAL" clId="{A688648C-D939-7A44-9402-4120E1334271}" dt="2024-08-13T14:47:29.661" v="2930" actId="1076"/>
          <ac:picMkLst>
            <pc:docMk/>
            <pc:sldMk cId="2990389794" sldId="281"/>
            <ac:picMk id="20" creationId="{2880842C-59FB-726C-7312-2F1EF44932D4}"/>
          </ac:picMkLst>
        </pc:picChg>
        <pc:picChg chg="add mod">
          <ac:chgData name="Guangwei Zhang" userId="00c53528-d8f4-413e-b4b0-985264559294" providerId="ADAL" clId="{A688648C-D939-7A44-9402-4120E1334271}" dt="2024-08-13T14:47:40.200" v="2932" actId="1076"/>
          <ac:picMkLst>
            <pc:docMk/>
            <pc:sldMk cId="2990389794" sldId="281"/>
            <ac:picMk id="21" creationId="{B62E6199-A1D4-528D-EAA7-3449AF431A7D}"/>
          </ac:picMkLst>
        </pc:picChg>
        <pc:picChg chg="add mod">
          <ac:chgData name="Guangwei Zhang" userId="00c53528-d8f4-413e-b4b0-985264559294" providerId="ADAL" clId="{A688648C-D939-7A44-9402-4120E1334271}" dt="2024-08-13T14:47:45.054" v="2934" actId="1076"/>
          <ac:picMkLst>
            <pc:docMk/>
            <pc:sldMk cId="2990389794" sldId="281"/>
            <ac:picMk id="22" creationId="{5F25E2C2-CC56-8CFC-C9B2-29EBAB167B43}"/>
          </ac:picMkLst>
        </pc:picChg>
        <pc:picChg chg="add mod">
          <ac:chgData name="Guangwei Zhang" userId="00c53528-d8f4-413e-b4b0-985264559294" providerId="ADAL" clId="{A688648C-D939-7A44-9402-4120E1334271}" dt="2024-08-13T14:47:52.172" v="2936" actId="1076"/>
          <ac:picMkLst>
            <pc:docMk/>
            <pc:sldMk cId="2990389794" sldId="281"/>
            <ac:picMk id="23" creationId="{D31F57FF-733A-5F8D-C8F3-888CB9E3AF75}"/>
          </ac:picMkLst>
        </pc:picChg>
      </pc:sldChg>
      <pc:sldChg chg="addSp modSp new mod">
        <pc:chgData name="Guangwei Zhang" userId="00c53528-d8f4-413e-b4b0-985264559294" providerId="ADAL" clId="{A688648C-D939-7A44-9402-4120E1334271}" dt="2024-08-13T14:51:31.595" v="3123" actId="1076"/>
        <pc:sldMkLst>
          <pc:docMk/>
          <pc:sldMk cId="1276510440" sldId="282"/>
        </pc:sldMkLst>
        <pc:spChg chg="mod">
          <ac:chgData name="Guangwei Zhang" userId="00c53528-d8f4-413e-b4b0-985264559294" providerId="ADAL" clId="{A688648C-D939-7A44-9402-4120E1334271}" dt="2024-08-13T14:48:04.574" v="2957" actId="20577"/>
          <ac:spMkLst>
            <pc:docMk/>
            <pc:sldMk cId="1276510440" sldId="282"/>
            <ac:spMk id="3" creationId="{EFE0CF80-C0F6-6DED-788D-0592D29F3DA8}"/>
          </ac:spMkLst>
        </pc:spChg>
        <pc:spChg chg="add mod">
          <ac:chgData name="Guangwei Zhang" userId="00c53528-d8f4-413e-b4b0-985264559294" providerId="ADAL" clId="{A688648C-D939-7A44-9402-4120E1334271}" dt="2024-08-13T14:51:08.953" v="3062" actId="1076"/>
          <ac:spMkLst>
            <pc:docMk/>
            <pc:sldMk cId="1276510440" sldId="282"/>
            <ac:spMk id="5" creationId="{F2F2C852-5177-1661-5AFB-5A04A5A3129E}"/>
          </ac:spMkLst>
        </pc:spChg>
        <pc:spChg chg="add mod">
          <ac:chgData name="Guangwei Zhang" userId="00c53528-d8f4-413e-b4b0-985264559294" providerId="ADAL" clId="{A688648C-D939-7A44-9402-4120E1334271}" dt="2024-08-13T14:51:08.953" v="3062" actId="1076"/>
          <ac:spMkLst>
            <pc:docMk/>
            <pc:sldMk cId="1276510440" sldId="282"/>
            <ac:spMk id="7" creationId="{E63B4A4A-65C5-5950-AD39-F27322B336BC}"/>
          </ac:spMkLst>
        </pc:spChg>
        <pc:spChg chg="add mod">
          <ac:chgData name="Guangwei Zhang" userId="00c53528-d8f4-413e-b4b0-985264559294" providerId="ADAL" clId="{A688648C-D939-7A44-9402-4120E1334271}" dt="2024-08-13T14:51:17.072" v="3070" actId="113"/>
          <ac:spMkLst>
            <pc:docMk/>
            <pc:sldMk cId="1276510440" sldId="282"/>
            <ac:spMk id="10" creationId="{C4D06C24-82D5-3E7F-8654-847875003740}"/>
          </ac:spMkLst>
        </pc:spChg>
        <pc:spChg chg="add mod">
          <ac:chgData name="Guangwei Zhang" userId="00c53528-d8f4-413e-b4b0-985264559294" providerId="ADAL" clId="{A688648C-D939-7A44-9402-4120E1334271}" dt="2024-08-13T14:51:31.595" v="3123" actId="1076"/>
          <ac:spMkLst>
            <pc:docMk/>
            <pc:sldMk cId="1276510440" sldId="282"/>
            <ac:spMk id="11" creationId="{9B49C505-6F02-67AE-428A-FBB8BD60F0AD}"/>
          </ac:spMkLst>
        </pc:spChg>
        <pc:picChg chg="add mod">
          <ac:chgData name="Guangwei Zhang" userId="00c53528-d8f4-413e-b4b0-985264559294" providerId="ADAL" clId="{A688648C-D939-7A44-9402-4120E1334271}" dt="2024-08-13T14:51:08.953" v="3062" actId="1076"/>
          <ac:picMkLst>
            <pc:docMk/>
            <pc:sldMk cId="1276510440" sldId="282"/>
            <ac:picMk id="4" creationId="{3082B9D9-5C2D-328E-DF75-1C77DC6C60D4}"/>
          </ac:picMkLst>
        </pc:picChg>
        <pc:picChg chg="add mod">
          <ac:chgData name="Guangwei Zhang" userId="00c53528-d8f4-413e-b4b0-985264559294" providerId="ADAL" clId="{A688648C-D939-7A44-9402-4120E1334271}" dt="2024-08-13T14:51:08.953" v="3062" actId="1076"/>
          <ac:picMkLst>
            <pc:docMk/>
            <pc:sldMk cId="1276510440" sldId="282"/>
            <ac:picMk id="6" creationId="{8CCB21A9-AA67-BF90-A22C-FE1C7049B664}"/>
          </ac:picMkLst>
        </pc:picChg>
        <pc:cxnChg chg="add">
          <ac:chgData name="Guangwei Zhang" userId="00c53528-d8f4-413e-b4b0-985264559294" providerId="ADAL" clId="{A688648C-D939-7A44-9402-4120E1334271}" dt="2024-08-13T14:51:12.449" v="3063" actId="11529"/>
          <ac:cxnSpMkLst>
            <pc:docMk/>
            <pc:sldMk cId="1276510440" sldId="282"/>
            <ac:cxnSpMk id="9" creationId="{CA105803-0368-D406-7B15-B04439F4361D}"/>
          </ac:cxnSpMkLst>
        </pc:cxnChg>
      </pc:sldChg>
      <pc:sldChg chg="addSp delSp modSp new mod">
        <pc:chgData name="Guangwei Zhang" userId="00c53528-d8f4-413e-b4b0-985264559294" providerId="ADAL" clId="{A688648C-D939-7A44-9402-4120E1334271}" dt="2024-08-13T14:55:31.071" v="3312" actId="1076"/>
        <pc:sldMkLst>
          <pc:docMk/>
          <pc:sldMk cId="4027060128" sldId="283"/>
        </pc:sldMkLst>
        <pc:spChg chg="mod">
          <ac:chgData name="Guangwei Zhang" userId="00c53528-d8f4-413e-b4b0-985264559294" providerId="ADAL" clId="{A688648C-D939-7A44-9402-4120E1334271}" dt="2024-08-13T14:51:53.626" v="3143" actId="20577"/>
          <ac:spMkLst>
            <pc:docMk/>
            <pc:sldMk cId="4027060128" sldId="283"/>
            <ac:spMk id="3" creationId="{A59178E4-97AA-3F09-FF01-84FC1F45C7D4}"/>
          </ac:spMkLst>
        </pc:spChg>
        <pc:spChg chg="add mod">
          <ac:chgData name="Guangwei Zhang" userId="00c53528-d8f4-413e-b4b0-985264559294" providerId="ADAL" clId="{A688648C-D939-7A44-9402-4120E1334271}" dt="2024-08-13T14:52:47.110" v="3172" actId="1076"/>
          <ac:spMkLst>
            <pc:docMk/>
            <pc:sldMk cId="4027060128" sldId="283"/>
            <ac:spMk id="20" creationId="{8CA3C28F-68E2-A67D-F63E-995E469C37FF}"/>
          </ac:spMkLst>
        </pc:spChg>
        <pc:spChg chg="add mod">
          <ac:chgData name="Guangwei Zhang" userId="00c53528-d8f4-413e-b4b0-985264559294" providerId="ADAL" clId="{A688648C-D939-7A44-9402-4120E1334271}" dt="2024-08-13T14:52:53.228" v="3176" actId="1076"/>
          <ac:spMkLst>
            <pc:docMk/>
            <pc:sldMk cId="4027060128" sldId="283"/>
            <ac:spMk id="21" creationId="{554092C0-DB16-AE60-9FD6-8EE1D208FBC2}"/>
          </ac:spMkLst>
        </pc:spChg>
        <pc:spChg chg="add mod">
          <ac:chgData name="Guangwei Zhang" userId="00c53528-d8f4-413e-b4b0-985264559294" providerId="ADAL" clId="{A688648C-D939-7A44-9402-4120E1334271}" dt="2024-08-13T14:52:57.443" v="3180" actId="1076"/>
          <ac:spMkLst>
            <pc:docMk/>
            <pc:sldMk cId="4027060128" sldId="283"/>
            <ac:spMk id="22" creationId="{2068C209-0A91-4DCB-8AE7-191EB47A05C6}"/>
          </ac:spMkLst>
        </pc:spChg>
        <pc:spChg chg="add mod">
          <ac:chgData name="Guangwei Zhang" userId="00c53528-d8f4-413e-b4b0-985264559294" providerId="ADAL" clId="{A688648C-D939-7A44-9402-4120E1334271}" dt="2024-08-13T14:53:01.737" v="3184" actId="1076"/>
          <ac:spMkLst>
            <pc:docMk/>
            <pc:sldMk cId="4027060128" sldId="283"/>
            <ac:spMk id="23" creationId="{B9E6081D-7DB7-6EC3-2368-43843D7D2D7F}"/>
          </ac:spMkLst>
        </pc:spChg>
        <pc:spChg chg="add mod">
          <ac:chgData name="Guangwei Zhang" userId="00c53528-d8f4-413e-b4b0-985264559294" providerId="ADAL" clId="{A688648C-D939-7A44-9402-4120E1334271}" dt="2024-08-13T14:53:06.100" v="3189" actId="1076"/>
          <ac:spMkLst>
            <pc:docMk/>
            <pc:sldMk cId="4027060128" sldId="283"/>
            <ac:spMk id="24" creationId="{047AD16D-36F8-DE2A-3AB2-ACAFFA8BA112}"/>
          </ac:spMkLst>
        </pc:spChg>
        <pc:spChg chg="add mod">
          <ac:chgData name="Guangwei Zhang" userId="00c53528-d8f4-413e-b4b0-985264559294" providerId="ADAL" clId="{A688648C-D939-7A44-9402-4120E1334271}" dt="2024-08-13T14:53:16.033" v="3210" actId="20577"/>
          <ac:spMkLst>
            <pc:docMk/>
            <pc:sldMk cId="4027060128" sldId="283"/>
            <ac:spMk id="28" creationId="{61CE9A9E-1ABC-1E80-CEFA-1B254C5E86EB}"/>
          </ac:spMkLst>
        </pc:spChg>
        <pc:spChg chg="add del mod">
          <ac:chgData name="Guangwei Zhang" userId="00c53528-d8f4-413e-b4b0-985264559294" providerId="ADAL" clId="{A688648C-D939-7A44-9402-4120E1334271}" dt="2024-08-13T14:53:53.282" v="3219" actId="478"/>
          <ac:spMkLst>
            <pc:docMk/>
            <pc:sldMk cId="4027060128" sldId="283"/>
            <ac:spMk id="32" creationId="{CABBBF5C-A0CF-F710-8860-70B3E4BB24D7}"/>
          </ac:spMkLst>
        </pc:spChg>
        <pc:spChg chg="add mod">
          <ac:chgData name="Guangwei Zhang" userId="00c53528-d8f4-413e-b4b0-985264559294" providerId="ADAL" clId="{A688648C-D939-7A44-9402-4120E1334271}" dt="2024-08-13T14:54:53.643" v="3300" actId="1076"/>
          <ac:spMkLst>
            <pc:docMk/>
            <pc:sldMk cId="4027060128" sldId="283"/>
            <ac:spMk id="33" creationId="{AF065DF0-ABCE-A6E6-5271-442D18F46EF6}"/>
          </ac:spMkLst>
        </pc:spChg>
        <pc:spChg chg="add mod">
          <ac:chgData name="Guangwei Zhang" userId="00c53528-d8f4-413e-b4b0-985264559294" providerId="ADAL" clId="{A688648C-D939-7A44-9402-4120E1334271}" dt="2024-08-13T14:54:43.102" v="3297" actId="2085"/>
          <ac:spMkLst>
            <pc:docMk/>
            <pc:sldMk cId="4027060128" sldId="283"/>
            <ac:spMk id="34" creationId="{F0B7A2CB-A133-C61F-FC29-9E3A7885E7DE}"/>
          </ac:spMkLst>
        </pc:spChg>
        <pc:picChg chg="add mod">
          <ac:chgData name="Guangwei Zhang" userId="00c53528-d8f4-413e-b4b0-985264559294" providerId="ADAL" clId="{A688648C-D939-7A44-9402-4120E1334271}" dt="2024-08-13T14:52:03.487" v="3146" actId="1076"/>
          <ac:picMkLst>
            <pc:docMk/>
            <pc:sldMk cId="4027060128" sldId="283"/>
            <ac:picMk id="4" creationId="{5C947F6B-65E1-E1F2-E0F0-AD149BFDF90C}"/>
          </ac:picMkLst>
        </pc:picChg>
        <pc:picChg chg="add mod">
          <ac:chgData name="Guangwei Zhang" userId="00c53528-d8f4-413e-b4b0-985264559294" providerId="ADAL" clId="{A688648C-D939-7A44-9402-4120E1334271}" dt="2024-08-13T14:53:30.422" v="3212" actId="1076"/>
          <ac:picMkLst>
            <pc:docMk/>
            <pc:sldMk cId="4027060128" sldId="283"/>
            <ac:picMk id="29" creationId="{87B50AC6-2E30-14A5-26B8-075AC7C2AF67}"/>
          </ac:picMkLst>
        </pc:picChg>
        <pc:picChg chg="add del">
          <ac:chgData name="Guangwei Zhang" userId="00c53528-d8f4-413e-b4b0-985264559294" providerId="ADAL" clId="{A688648C-D939-7A44-9402-4120E1334271}" dt="2024-08-13T14:53:35.954" v="3214" actId="478"/>
          <ac:picMkLst>
            <pc:docMk/>
            <pc:sldMk cId="4027060128" sldId="283"/>
            <ac:picMk id="30" creationId="{E9EC0E98-2E6A-4FF4-4819-57C9FB2FD04C}"/>
          </ac:picMkLst>
        </pc:picChg>
        <pc:picChg chg="add mod">
          <ac:chgData name="Guangwei Zhang" userId="00c53528-d8f4-413e-b4b0-985264559294" providerId="ADAL" clId="{A688648C-D939-7A44-9402-4120E1334271}" dt="2024-08-13T14:53:42.905" v="3216" actId="1076"/>
          <ac:picMkLst>
            <pc:docMk/>
            <pc:sldMk cId="4027060128" sldId="283"/>
            <ac:picMk id="31" creationId="{7D54D8FF-4783-C76F-B10D-A7585DAB03B3}"/>
          </ac:picMkLst>
        </pc:picChg>
        <pc:picChg chg="add mod">
          <ac:chgData name="Guangwei Zhang" userId="00c53528-d8f4-413e-b4b0-985264559294" providerId="ADAL" clId="{A688648C-D939-7A44-9402-4120E1334271}" dt="2024-08-13T14:55:00.825" v="3302" actId="1076"/>
          <ac:picMkLst>
            <pc:docMk/>
            <pc:sldMk cId="4027060128" sldId="283"/>
            <ac:picMk id="35" creationId="{3CBD67AD-819F-8169-9145-EB1DD740D5DC}"/>
          </ac:picMkLst>
        </pc:picChg>
        <pc:picChg chg="add mod">
          <ac:chgData name="Guangwei Zhang" userId="00c53528-d8f4-413e-b4b0-985264559294" providerId="ADAL" clId="{A688648C-D939-7A44-9402-4120E1334271}" dt="2024-08-13T14:55:07.671" v="3304" actId="1076"/>
          <ac:picMkLst>
            <pc:docMk/>
            <pc:sldMk cId="4027060128" sldId="283"/>
            <ac:picMk id="36" creationId="{A9E218BA-5958-E5E2-6546-D2ADE962DDF2}"/>
          </ac:picMkLst>
        </pc:picChg>
        <pc:picChg chg="add mod">
          <ac:chgData name="Guangwei Zhang" userId="00c53528-d8f4-413e-b4b0-985264559294" providerId="ADAL" clId="{A688648C-D939-7A44-9402-4120E1334271}" dt="2024-08-13T14:55:15.484" v="3306" actId="1076"/>
          <ac:picMkLst>
            <pc:docMk/>
            <pc:sldMk cId="4027060128" sldId="283"/>
            <ac:picMk id="37" creationId="{BCA1C6E7-8752-2815-BDD1-B68A4A3E9C67}"/>
          </ac:picMkLst>
        </pc:picChg>
        <pc:picChg chg="add mod">
          <ac:chgData name="Guangwei Zhang" userId="00c53528-d8f4-413e-b4b0-985264559294" providerId="ADAL" clId="{A688648C-D939-7A44-9402-4120E1334271}" dt="2024-08-13T14:55:20.386" v="3308" actId="1076"/>
          <ac:picMkLst>
            <pc:docMk/>
            <pc:sldMk cId="4027060128" sldId="283"/>
            <ac:picMk id="38" creationId="{AE2C7D89-BB2E-ABB8-FC08-98D21EA49D57}"/>
          </ac:picMkLst>
        </pc:picChg>
        <pc:picChg chg="add mod">
          <ac:chgData name="Guangwei Zhang" userId="00c53528-d8f4-413e-b4b0-985264559294" providerId="ADAL" clId="{A688648C-D939-7A44-9402-4120E1334271}" dt="2024-08-13T14:55:25.192" v="3310" actId="1076"/>
          <ac:picMkLst>
            <pc:docMk/>
            <pc:sldMk cId="4027060128" sldId="283"/>
            <ac:picMk id="39" creationId="{B049828A-6CEC-33C2-823A-EC1A91DC9266}"/>
          </ac:picMkLst>
        </pc:picChg>
        <pc:picChg chg="add mod">
          <ac:chgData name="Guangwei Zhang" userId="00c53528-d8f4-413e-b4b0-985264559294" providerId="ADAL" clId="{A688648C-D939-7A44-9402-4120E1334271}" dt="2024-08-13T14:55:31.071" v="3312" actId="1076"/>
          <ac:picMkLst>
            <pc:docMk/>
            <pc:sldMk cId="4027060128" sldId="283"/>
            <ac:picMk id="40" creationId="{5937DC5A-F507-9A58-0F59-BCEC61399F66}"/>
          </ac:picMkLst>
        </pc:picChg>
        <pc:cxnChg chg="add mod">
          <ac:chgData name="Guangwei Zhang" userId="00c53528-d8f4-413e-b4b0-985264559294" providerId="ADAL" clId="{A688648C-D939-7A44-9402-4120E1334271}" dt="2024-08-13T14:52:12.293" v="3149" actId="14100"/>
          <ac:cxnSpMkLst>
            <pc:docMk/>
            <pc:sldMk cId="4027060128" sldId="283"/>
            <ac:cxnSpMk id="6" creationId="{07FD3D74-B16A-0981-B6E8-D395B09AC9A5}"/>
          </ac:cxnSpMkLst>
        </pc:cxnChg>
        <pc:cxnChg chg="add mod">
          <ac:chgData name="Guangwei Zhang" userId="00c53528-d8f4-413e-b4b0-985264559294" providerId="ADAL" clId="{A688648C-D939-7A44-9402-4120E1334271}" dt="2024-08-13T14:52:34.200" v="3161" actId="14100"/>
          <ac:cxnSpMkLst>
            <pc:docMk/>
            <pc:sldMk cId="4027060128" sldId="283"/>
            <ac:cxnSpMk id="8" creationId="{6894984B-13E3-5358-E672-3B42BC4C999D}"/>
          </ac:cxnSpMkLst>
        </pc:cxnChg>
        <pc:cxnChg chg="add mod">
          <ac:chgData name="Guangwei Zhang" userId="00c53528-d8f4-413e-b4b0-985264559294" providerId="ADAL" clId="{A688648C-D939-7A44-9402-4120E1334271}" dt="2024-08-13T14:52:36.501" v="3162" actId="14100"/>
          <ac:cxnSpMkLst>
            <pc:docMk/>
            <pc:sldMk cId="4027060128" sldId="283"/>
            <ac:cxnSpMk id="11" creationId="{2BB44B03-4EFD-69B9-87FA-11DA15AC6344}"/>
          </ac:cxnSpMkLst>
        </pc:cxnChg>
        <pc:cxnChg chg="add mod">
          <ac:chgData name="Guangwei Zhang" userId="00c53528-d8f4-413e-b4b0-985264559294" providerId="ADAL" clId="{A688648C-D939-7A44-9402-4120E1334271}" dt="2024-08-13T14:52:42.464" v="3165" actId="14100"/>
          <ac:cxnSpMkLst>
            <pc:docMk/>
            <pc:sldMk cId="4027060128" sldId="283"/>
            <ac:cxnSpMk id="14" creationId="{23A06B2C-39F1-C0DC-DC0B-9971EC3CC99F}"/>
          </ac:cxnSpMkLst>
        </pc:cxnChg>
        <pc:cxnChg chg="add mod">
          <ac:chgData name="Guangwei Zhang" userId="00c53528-d8f4-413e-b4b0-985264559294" providerId="ADAL" clId="{A688648C-D939-7A44-9402-4120E1334271}" dt="2024-08-13T14:53:12.843" v="3191" actId="14100"/>
          <ac:cxnSpMkLst>
            <pc:docMk/>
            <pc:sldMk cId="4027060128" sldId="283"/>
            <ac:cxnSpMk id="26" creationId="{FBDA48CF-6C17-E2CD-3E6A-ABFA5CC02EA2}"/>
          </ac:cxnSpMkLst>
        </pc:cxnChg>
      </pc:sldChg>
      <pc:sldChg chg="addSp modSp new mod">
        <pc:chgData name="Guangwei Zhang" userId="00c53528-d8f4-413e-b4b0-985264559294" providerId="ADAL" clId="{A688648C-D939-7A44-9402-4120E1334271}" dt="2024-08-14T00:38:11.686" v="3781" actId="571"/>
        <pc:sldMkLst>
          <pc:docMk/>
          <pc:sldMk cId="1222706701" sldId="284"/>
        </pc:sldMkLst>
        <pc:spChg chg="mod">
          <ac:chgData name="Guangwei Zhang" userId="00c53528-d8f4-413e-b4b0-985264559294" providerId="ADAL" clId="{A688648C-D939-7A44-9402-4120E1334271}" dt="2024-08-13T14:55:57.934" v="3366" actId="20577"/>
          <ac:spMkLst>
            <pc:docMk/>
            <pc:sldMk cId="1222706701" sldId="284"/>
            <ac:spMk id="3" creationId="{CE7D919C-C5CA-EF6C-64EA-785C9241BB4B}"/>
          </ac:spMkLst>
        </pc:spChg>
        <pc:spChg chg="add mod">
          <ac:chgData name="Guangwei Zhang" userId="00c53528-d8f4-413e-b4b0-985264559294" providerId="ADAL" clId="{A688648C-D939-7A44-9402-4120E1334271}" dt="2024-08-13T14:56:28.951" v="3395" actId="1038"/>
          <ac:spMkLst>
            <pc:docMk/>
            <pc:sldMk cId="1222706701" sldId="284"/>
            <ac:spMk id="6" creationId="{E7697BCF-033B-DFE9-EED4-9B96816FBDD9}"/>
          </ac:spMkLst>
        </pc:spChg>
        <pc:spChg chg="add mod">
          <ac:chgData name="Guangwei Zhang" userId="00c53528-d8f4-413e-b4b0-985264559294" providerId="ADAL" clId="{A688648C-D939-7A44-9402-4120E1334271}" dt="2024-08-13T14:56:34.387" v="3396" actId="571"/>
          <ac:spMkLst>
            <pc:docMk/>
            <pc:sldMk cId="1222706701" sldId="284"/>
            <ac:spMk id="7" creationId="{1F239802-8F72-A2B4-DD56-F021B9FE55F5}"/>
          </ac:spMkLst>
        </pc:spChg>
        <pc:spChg chg="add mod">
          <ac:chgData name="Guangwei Zhang" userId="00c53528-d8f4-413e-b4b0-985264559294" providerId="ADAL" clId="{A688648C-D939-7A44-9402-4120E1334271}" dt="2024-08-14T00:38:11.686" v="3781" actId="571"/>
          <ac:spMkLst>
            <pc:docMk/>
            <pc:sldMk cId="1222706701" sldId="284"/>
            <ac:spMk id="9" creationId="{88CB3524-BC39-4A82-E425-89E698B2BE24}"/>
          </ac:spMkLst>
        </pc:spChg>
        <pc:picChg chg="add mod">
          <ac:chgData name="Guangwei Zhang" userId="00c53528-d8f4-413e-b4b0-985264559294" providerId="ADAL" clId="{A688648C-D939-7A44-9402-4120E1334271}" dt="2024-08-13T14:56:06.128" v="3368" actId="1076"/>
          <ac:picMkLst>
            <pc:docMk/>
            <pc:sldMk cId="1222706701" sldId="284"/>
            <ac:picMk id="4" creationId="{1D15B6C1-E9FE-E1E0-D3C0-2DCD06100CA9}"/>
          </ac:picMkLst>
        </pc:picChg>
        <pc:picChg chg="add mod">
          <ac:chgData name="Guangwei Zhang" userId="00c53528-d8f4-413e-b4b0-985264559294" providerId="ADAL" clId="{A688648C-D939-7A44-9402-4120E1334271}" dt="2024-08-13T14:56:15.448" v="3370" actId="1076"/>
          <ac:picMkLst>
            <pc:docMk/>
            <pc:sldMk cId="1222706701" sldId="284"/>
            <ac:picMk id="5" creationId="{7DFE7D2C-4C79-6094-7704-1E364F670A67}"/>
          </ac:picMkLst>
        </pc:picChg>
        <pc:picChg chg="add mod">
          <ac:chgData name="Guangwei Zhang" userId="00c53528-d8f4-413e-b4b0-985264559294" providerId="ADAL" clId="{A688648C-D939-7A44-9402-4120E1334271}" dt="2024-08-13T14:56:44.163" v="3398" actId="1076"/>
          <ac:picMkLst>
            <pc:docMk/>
            <pc:sldMk cId="1222706701" sldId="284"/>
            <ac:picMk id="8" creationId="{3CED1921-B210-B511-C889-68F3F8971781}"/>
          </ac:picMkLst>
        </pc:picChg>
      </pc:sldChg>
      <pc:sldChg chg="addSp delSp modSp new mod modClrScheme chgLayout">
        <pc:chgData name="Guangwei Zhang" userId="00c53528-d8f4-413e-b4b0-985264559294" providerId="ADAL" clId="{A688648C-D939-7A44-9402-4120E1334271}" dt="2024-08-13T14:55:50.805" v="3342" actId="20577"/>
        <pc:sldMkLst>
          <pc:docMk/>
          <pc:sldMk cId="558792787" sldId="285"/>
        </pc:sldMkLst>
        <pc:spChg chg="mod ord">
          <ac:chgData name="Guangwei Zhang" userId="00c53528-d8f4-413e-b4b0-985264559294" providerId="ADAL" clId="{A688648C-D939-7A44-9402-4120E1334271}" dt="2024-08-13T14:55:45.325" v="3315" actId="700"/>
          <ac:spMkLst>
            <pc:docMk/>
            <pc:sldMk cId="558792787" sldId="285"/>
            <ac:spMk id="2" creationId="{1683269D-4935-946E-2BA1-69C94AF2B077}"/>
          </ac:spMkLst>
        </pc:spChg>
        <pc:spChg chg="del mod ord">
          <ac:chgData name="Guangwei Zhang" userId="00c53528-d8f4-413e-b4b0-985264559294" providerId="ADAL" clId="{A688648C-D939-7A44-9402-4120E1334271}" dt="2024-08-13T14:55:45.325" v="3315" actId="700"/>
          <ac:spMkLst>
            <pc:docMk/>
            <pc:sldMk cId="558792787" sldId="285"/>
            <ac:spMk id="3" creationId="{C712C1E8-BE55-2B76-466F-01C739B6CDD9}"/>
          </ac:spMkLst>
        </pc:spChg>
        <pc:spChg chg="add mod ord">
          <ac:chgData name="Guangwei Zhang" userId="00c53528-d8f4-413e-b4b0-985264559294" providerId="ADAL" clId="{A688648C-D939-7A44-9402-4120E1334271}" dt="2024-08-13T14:55:50.805" v="3342" actId="20577"/>
          <ac:spMkLst>
            <pc:docMk/>
            <pc:sldMk cId="558792787" sldId="285"/>
            <ac:spMk id="4" creationId="{A4710B02-58AF-21F6-FAE1-974140A46A87}"/>
          </ac:spMkLst>
        </pc:spChg>
      </pc:sldChg>
      <pc:sldChg chg="addSp delSp modSp new mod">
        <pc:chgData name="Guangwei Zhang" userId="00c53528-d8f4-413e-b4b0-985264559294" providerId="ADAL" clId="{A688648C-D939-7A44-9402-4120E1334271}" dt="2024-08-14T00:53:28.666" v="4116" actId="1076"/>
        <pc:sldMkLst>
          <pc:docMk/>
          <pc:sldMk cId="190358440" sldId="286"/>
        </pc:sldMkLst>
        <pc:spChg chg="mod">
          <ac:chgData name="Guangwei Zhang" userId="00c53528-d8f4-413e-b4b0-985264559294" providerId="ADAL" clId="{A688648C-D939-7A44-9402-4120E1334271}" dt="2024-08-13T14:58:29.019" v="3434" actId="20577"/>
          <ac:spMkLst>
            <pc:docMk/>
            <pc:sldMk cId="190358440" sldId="286"/>
            <ac:spMk id="3" creationId="{FA10482C-1C96-6D03-0A0A-02ECB55CA6CA}"/>
          </ac:spMkLst>
        </pc:spChg>
        <pc:picChg chg="add mod">
          <ac:chgData name="Guangwei Zhang" userId="00c53528-d8f4-413e-b4b0-985264559294" providerId="ADAL" clId="{A688648C-D939-7A44-9402-4120E1334271}" dt="2024-08-14T00:35:11.604" v="3767" actId="1076"/>
          <ac:picMkLst>
            <pc:docMk/>
            <pc:sldMk cId="190358440" sldId="286"/>
            <ac:picMk id="4" creationId="{A111B8AC-AF6D-D60F-FB8B-B6CA3868392A}"/>
          </ac:picMkLst>
        </pc:picChg>
        <pc:picChg chg="add mod">
          <ac:chgData name="Guangwei Zhang" userId="00c53528-d8f4-413e-b4b0-985264559294" providerId="ADAL" clId="{A688648C-D939-7A44-9402-4120E1334271}" dt="2024-08-14T00:35:21.409" v="3771" actId="1076"/>
          <ac:picMkLst>
            <pc:docMk/>
            <pc:sldMk cId="190358440" sldId="286"/>
            <ac:picMk id="5" creationId="{A731D861-B223-458F-5DEF-8745200AFF12}"/>
          </ac:picMkLst>
        </pc:picChg>
        <pc:picChg chg="add mod">
          <ac:chgData name="Guangwei Zhang" userId="00c53528-d8f4-413e-b4b0-985264559294" providerId="ADAL" clId="{A688648C-D939-7A44-9402-4120E1334271}" dt="2024-08-14T00:35:33.813" v="3775" actId="1076"/>
          <ac:picMkLst>
            <pc:docMk/>
            <pc:sldMk cId="190358440" sldId="286"/>
            <ac:picMk id="6" creationId="{DD7E601B-8046-C285-2AFC-3B54292B04AB}"/>
          </ac:picMkLst>
        </pc:picChg>
        <pc:picChg chg="add del mod">
          <ac:chgData name="Guangwei Zhang" userId="00c53528-d8f4-413e-b4b0-985264559294" providerId="ADAL" clId="{A688648C-D939-7A44-9402-4120E1334271}" dt="2024-08-14T00:53:20.572" v="4112" actId="478"/>
          <ac:picMkLst>
            <pc:docMk/>
            <pc:sldMk cId="190358440" sldId="286"/>
            <ac:picMk id="7" creationId="{36BE95EE-65F9-EBEE-13AA-6741FC7B36CE}"/>
          </ac:picMkLst>
        </pc:picChg>
        <pc:picChg chg="add mod">
          <ac:chgData name="Guangwei Zhang" userId="00c53528-d8f4-413e-b4b0-985264559294" providerId="ADAL" clId="{A688648C-D939-7A44-9402-4120E1334271}" dt="2024-08-14T00:53:28.666" v="4116" actId="1076"/>
          <ac:picMkLst>
            <pc:docMk/>
            <pc:sldMk cId="190358440" sldId="286"/>
            <ac:picMk id="8" creationId="{EC6D674A-8870-EA6F-B7CC-E98335355635}"/>
          </ac:picMkLst>
        </pc:picChg>
        <pc:picChg chg="add mod">
          <ac:chgData name="Guangwei Zhang" userId="00c53528-d8f4-413e-b4b0-985264559294" providerId="ADAL" clId="{A688648C-D939-7A44-9402-4120E1334271}" dt="2024-08-14T00:35:19.145" v="3770" actId="1076"/>
          <ac:picMkLst>
            <pc:docMk/>
            <pc:sldMk cId="190358440" sldId="286"/>
            <ac:picMk id="1026" creationId="{BEC83029-E579-A595-2997-A198F88B8EEB}"/>
          </ac:picMkLst>
        </pc:picChg>
      </pc:sldChg>
      <pc:sldChg chg="addSp modSp new mod">
        <pc:chgData name="Guangwei Zhang" userId="00c53528-d8f4-413e-b4b0-985264559294" providerId="ADAL" clId="{A688648C-D939-7A44-9402-4120E1334271}" dt="2024-08-14T00:01:12.202" v="3531" actId="20577"/>
        <pc:sldMkLst>
          <pc:docMk/>
          <pc:sldMk cId="1570776512" sldId="287"/>
        </pc:sldMkLst>
        <pc:spChg chg="mod">
          <ac:chgData name="Guangwei Zhang" userId="00c53528-d8f4-413e-b4b0-985264559294" providerId="ADAL" clId="{A688648C-D939-7A44-9402-4120E1334271}" dt="2024-08-13T14:59:23.602" v="3474" actId="20577"/>
          <ac:spMkLst>
            <pc:docMk/>
            <pc:sldMk cId="1570776512" sldId="287"/>
            <ac:spMk id="3" creationId="{00D259D4-EDE7-1789-D4BC-6EEC0E449261}"/>
          </ac:spMkLst>
        </pc:spChg>
        <pc:spChg chg="add mod">
          <ac:chgData name="Guangwei Zhang" userId="00c53528-d8f4-413e-b4b0-985264559294" providerId="ADAL" clId="{A688648C-D939-7A44-9402-4120E1334271}" dt="2024-08-13T14:59:32.473" v="3503" actId="20577"/>
          <ac:spMkLst>
            <pc:docMk/>
            <pc:sldMk cId="1570776512" sldId="287"/>
            <ac:spMk id="4" creationId="{5C108261-15C7-EE25-A57B-6A8ED7FE6FA5}"/>
          </ac:spMkLst>
        </pc:spChg>
        <pc:spChg chg="add mod">
          <ac:chgData name="Guangwei Zhang" userId="00c53528-d8f4-413e-b4b0-985264559294" providerId="ADAL" clId="{A688648C-D939-7A44-9402-4120E1334271}" dt="2024-08-14T00:01:12.202" v="3531" actId="20577"/>
          <ac:spMkLst>
            <pc:docMk/>
            <pc:sldMk cId="1570776512" sldId="287"/>
            <ac:spMk id="6" creationId="{65D75336-F9B8-B421-440E-554F4284C42F}"/>
          </ac:spMkLst>
        </pc:spChg>
      </pc:sldChg>
      <pc:sldChg chg="addSp modSp new mod">
        <pc:chgData name="Guangwei Zhang" userId="00c53528-d8f4-413e-b4b0-985264559294" providerId="ADAL" clId="{A688648C-D939-7A44-9402-4120E1334271}" dt="2024-08-14T00:08:48.902" v="3653" actId="1076"/>
        <pc:sldMkLst>
          <pc:docMk/>
          <pc:sldMk cId="834502278" sldId="288"/>
        </pc:sldMkLst>
        <pc:spChg chg="mod">
          <ac:chgData name="Guangwei Zhang" userId="00c53528-d8f4-413e-b4b0-985264559294" providerId="ADAL" clId="{A688648C-D939-7A44-9402-4120E1334271}" dt="2024-08-14T00:03:17.700" v="3633" actId="20577"/>
          <ac:spMkLst>
            <pc:docMk/>
            <pc:sldMk cId="834502278" sldId="288"/>
            <ac:spMk id="3" creationId="{922B8C5F-3176-00FC-A5D9-2D261C4E3B4E}"/>
          </ac:spMkLst>
        </pc:spChg>
        <pc:spChg chg="add mod">
          <ac:chgData name="Guangwei Zhang" userId="00c53528-d8f4-413e-b4b0-985264559294" providerId="ADAL" clId="{A688648C-D939-7A44-9402-4120E1334271}" dt="2024-08-14T00:08:09.706" v="3641" actId="1076"/>
          <ac:spMkLst>
            <pc:docMk/>
            <pc:sldMk cId="834502278" sldId="288"/>
            <ac:spMk id="6" creationId="{6C391BEC-074C-EA27-AB06-C3EE3AB0CE4C}"/>
          </ac:spMkLst>
        </pc:spChg>
        <pc:spChg chg="add mod">
          <ac:chgData name="Guangwei Zhang" userId="00c53528-d8f4-413e-b4b0-985264559294" providerId="ADAL" clId="{A688648C-D939-7A44-9402-4120E1334271}" dt="2024-08-14T00:08:28.777" v="3647" actId="1076"/>
          <ac:spMkLst>
            <pc:docMk/>
            <pc:sldMk cId="834502278" sldId="288"/>
            <ac:spMk id="8" creationId="{B01EA36B-C3CF-770F-9624-C344AAC5C1E7}"/>
          </ac:spMkLst>
        </pc:spChg>
        <pc:picChg chg="add mod">
          <ac:chgData name="Guangwei Zhang" userId="00c53528-d8f4-413e-b4b0-985264559294" providerId="ADAL" clId="{A688648C-D939-7A44-9402-4120E1334271}" dt="2024-08-14T00:03:56.905" v="3636" actId="14100"/>
          <ac:picMkLst>
            <pc:docMk/>
            <pc:sldMk cId="834502278" sldId="288"/>
            <ac:picMk id="4" creationId="{067B98F8-9F0F-CE35-CBE5-AC54BE265736}"/>
          </ac:picMkLst>
        </pc:picChg>
        <pc:picChg chg="add mod">
          <ac:chgData name="Guangwei Zhang" userId="00c53528-d8f4-413e-b4b0-985264559294" providerId="ADAL" clId="{A688648C-D939-7A44-9402-4120E1334271}" dt="2024-08-14T00:08:10.425" v="3642" actId="1076"/>
          <ac:picMkLst>
            <pc:docMk/>
            <pc:sldMk cId="834502278" sldId="288"/>
            <ac:picMk id="5" creationId="{A958FBC4-2C00-C420-907F-9C9391AA342D}"/>
          </ac:picMkLst>
        </pc:picChg>
        <pc:picChg chg="add mod">
          <ac:chgData name="Guangwei Zhang" userId="00c53528-d8f4-413e-b4b0-985264559294" providerId="ADAL" clId="{A688648C-D939-7A44-9402-4120E1334271}" dt="2024-08-14T00:08:25.477" v="3644" actId="1076"/>
          <ac:picMkLst>
            <pc:docMk/>
            <pc:sldMk cId="834502278" sldId="288"/>
            <ac:picMk id="7" creationId="{C2F2CC4E-F8EA-A5AA-22FF-C2CB07C92FA1}"/>
          </ac:picMkLst>
        </pc:picChg>
        <pc:picChg chg="add mod">
          <ac:chgData name="Guangwei Zhang" userId="00c53528-d8f4-413e-b4b0-985264559294" providerId="ADAL" clId="{A688648C-D939-7A44-9402-4120E1334271}" dt="2024-08-14T00:08:36.093" v="3649" actId="1076"/>
          <ac:picMkLst>
            <pc:docMk/>
            <pc:sldMk cId="834502278" sldId="288"/>
            <ac:picMk id="9" creationId="{5D4CB98F-FBA1-5B8B-4795-263B6FC1677A}"/>
          </ac:picMkLst>
        </pc:picChg>
        <pc:picChg chg="add mod">
          <ac:chgData name="Guangwei Zhang" userId="00c53528-d8f4-413e-b4b0-985264559294" providerId="ADAL" clId="{A688648C-D939-7A44-9402-4120E1334271}" dt="2024-08-14T00:08:41.138" v="3651" actId="1076"/>
          <ac:picMkLst>
            <pc:docMk/>
            <pc:sldMk cId="834502278" sldId="288"/>
            <ac:picMk id="10" creationId="{51696DBD-7499-E830-1F50-28CF85ED254F}"/>
          </ac:picMkLst>
        </pc:picChg>
        <pc:picChg chg="add mod">
          <ac:chgData name="Guangwei Zhang" userId="00c53528-d8f4-413e-b4b0-985264559294" providerId="ADAL" clId="{A688648C-D939-7A44-9402-4120E1334271}" dt="2024-08-14T00:08:48.902" v="3653" actId="1076"/>
          <ac:picMkLst>
            <pc:docMk/>
            <pc:sldMk cId="834502278" sldId="288"/>
            <ac:picMk id="11" creationId="{2B367302-A8FD-D7DA-8135-4FF9A49C00EA}"/>
          </ac:picMkLst>
        </pc:picChg>
      </pc:sldChg>
      <pc:sldChg chg="addSp modSp new mod">
        <pc:chgData name="Guangwei Zhang" userId="00c53528-d8f4-413e-b4b0-985264559294" providerId="ADAL" clId="{A688648C-D939-7A44-9402-4120E1334271}" dt="2024-08-14T14:38:08.843" v="7681" actId="1076"/>
        <pc:sldMkLst>
          <pc:docMk/>
          <pc:sldMk cId="617934717" sldId="289"/>
        </pc:sldMkLst>
        <pc:spChg chg="mod">
          <ac:chgData name="Guangwei Zhang" userId="00c53528-d8f4-413e-b4b0-985264559294" providerId="ADAL" clId="{A688648C-D939-7A44-9402-4120E1334271}" dt="2024-08-14T00:08:58.717" v="3686" actId="20577"/>
          <ac:spMkLst>
            <pc:docMk/>
            <pc:sldMk cId="617934717" sldId="289"/>
            <ac:spMk id="3" creationId="{9F86FA70-07BE-95C9-5C3B-661D3B3F0817}"/>
          </ac:spMkLst>
        </pc:spChg>
        <pc:spChg chg="add mod">
          <ac:chgData name="Guangwei Zhang" userId="00c53528-d8f4-413e-b4b0-985264559294" providerId="ADAL" clId="{A688648C-D939-7A44-9402-4120E1334271}" dt="2024-08-14T00:15:38.250" v="3750" actId="20577"/>
          <ac:spMkLst>
            <pc:docMk/>
            <pc:sldMk cId="617934717" sldId="289"/>
            <ac:spMk id="4" creationId="{B2230DBB-1C19-5AAC-B100-35F7A6796D30}"/>
          </ac:spMkLst>
        </pc:spChg>
        <pc:spChg chg="add mod">
          <ac:chgData name="Guangwei Zhang" userId="00c53528-d8f4-413e-b4b0-985264559294" providerId="ADAL" clId="{A688648C-D939-7A44-9402-4120E1334271}" dt="2024-08-14T00:16:17.084" v="3758" actId="1076"/>
          <ac:spMkLst>
            <pc:docMk/>
            <pc:sldMk cId="617934717" sldId="289"/>
            <ac:spMk id="6" creationId="{EE242ED7-B8EF-D913-8DE1-49B5EA249757}"/>
          </ac:spMkLst>
        </pc:spChg>
        <pc:spChg chg="add mod">
          <ac:chgData name="Guangwei Zhang" userId="00c53528-d8f4-413e-b4b0-985264559294" providerId="ADAL" clId="{A688648C-D939-7A44-9402-4120E1334271}" dt="2024-08-14T14:37:34.112" v="7673" actId="20577"/>
          <ac:spMkLst>
            <pc:docMk/>
            <pc:sldMk cId="617934717" sldId="289"/>
            <ac:spMk id="7" creationId="{C7AA1CE4-E1D4-5487-514B-3DC12846C86E}"/>
          </ac:spMkLst>
        </pc:spChg>
        <pc:spChg chg="add mod">
          <ac:chgData name="Guangwei Zhang" userId="00c53528-d8f4-413e-b4b0-985264559294" providerId="ADAL" clId="{A688648C-D939-7A44-9402-4120E1334271}" dt="2024-08-14T14:37:30.905" v="7671" actId="20577"/>
          <ac:spMkLst>
            <pc:docMk/>
            <pc:sldMk cId="617934717" sldId="289"/>
            <ac:spMk id="10" creationId="{8324FAF7-0D7E-D38E-CB88-69E25635C8F6}"/>
          </ac:spMkLst>
        </pc:spChg>
        <pc:spChg chg="add mod">
          <ac:chgData name="Guangwei Zhang" userId="00c53528-d8f4-413e-b4b0-985264559294" providerId="ADAL" clId="{A688648C-D939-7A44-9402-4120E1334271}" dt="2024-08-14T14:37:59.209" v="7677" actId="20577"/>
          <ac:spMkLst>
            <pc:docMk/>
            <pc:sldMk cId="617934717" sldId="289"/>
            <ac:spMk id="11" creationId="{754184EB-3844-567E-FAA2-3383DBCEF72C}"/>
          </ac:spMkLst>
        </pc:spChg>
        <pc:spChg chg="add mod">
          <ac:chgData name="Guangwei Zhang" userId="00c53528-d8f4-413e-b4b0-985264559294" providerId="ADAL" clId="{A688648C-D939-7A44-9402-4120E1334271}" dt="2024-08-14T14:38:08.843" v="7681" actId="1076"/>
          <ac:spMkLst>
            <pc:docMk/>
            <pc:sldMk cId="617934717" sldId="289"/>
            <ac:spMk id="12" creationId="{A8CB94CA-40DC-2486-067B-37FE057242F2}"/>
          </ac:spMkLst>
        </pc:spChg>
        <pc:picChg chg="add mod">
          <ac:chgData name="Guangwei Zhang" userId="00c53528-d8f4-413e-b4b0-985264559294" providerId="ADAL" clId="{A688648C-D939-7A44-9402-4120E1334271}" dt="2024-08-14T00:16:10.912" v="3754" actId="1076"/>
          <ac:picMkLst>
            <pc:docMk/>
            <pc:sldMk cId="617934717" sldId="289"/>
            <ac:picMk id="5" creationId="{C120AA34-6109-C61E-5505-33FE7F9FE680}"/>
          </ac:picMkLst>
        </pc:picChg>
        <pc:cxnChg chg="add">
          <ac:chgData name="Guangwei Zhang" userId="00c53528-d8f4-413e-b4b0-985264559294" providerId="ADAL" clId="{A688648C-D939-7A44-9402-4120E1334271}" dt="2024-08-14T00:16:31.839" v="3759" actId="11529"/>
          <ac:cxnSpMkLst>
            <pc:docMk/>
            <pc:sldMk cId="617934717" sldId="289"/>
            <ac:cxnSpMk id="8" creationId="{E745100D-F9A7-D312-D634-A2F137582933}"/>
          </ac:cxnSpMkLst>
        </pc:cxnChg>
        <pc:cxnChg chg="add mod">
          <ac:chgData name="Guangwei Zhang" userId="00c53528-d8f4-413e-b4b0-985264559294" providerId="ADAL" clId="{A688648C-D939-7A44-9402-4120E1334271}" dt="2024-08-14T00:16:35.063" v="3760" actId="571"/>
          <ac:cxnSpMkLst>
            <pc:docMk/>
            <pc:sldMk cId="617934717" sldId="289"/>
            <ac:cxnSpMk id="9" creationId="{6021DF54-7335-6E97-DE03-139AEC3FD7AB}"/>
          </ac:cxnSpMkLst>
        </pc:cxnChg>
      </pc:sldChg>
      <pc:sldChg chg="addSp delSp modSp new mod">
        <pc:chgData name="Guangwei Zhang" userId="00c53528-d8f4-413e-b4b0-985264559294" providerId="ADAL" clId="{A688648C-D939-7A44-9402-4120E1334271}" dt="2024-08-14T00:46:49.544" v="3916" actId="1076"/>
        <pc:sldMkLst>
          <pc:docMk/>
          <pc:sldMk cId="1249627583" sldId="290"/>
        </pc:sldMkLst>
        <pc:spChg chg="mod">
          <ac:chgData name="Guangwei Zhang" userId="00c53528-d8f4-413e-b4b0-985264559294" providerId="ADAL" clId="{A688648C-D939-7A44-9402-4120E1334271}" dt="2024-08-14T00:39:14.060" v="3796" actId="20577"/>
          <ac:spMkLst>
            <pc:docMk/>
            <pc:sldMk cId="1249627583" sldId="290"/>
            <ac:spMk id="3" creationId="{4FD8ACFD-645A-4D2F-C1C6-D34E61B53BF2}"/>
          </ac:spMkLst>
        </pc:spChg>
        <pc:spChg chg="add mod">
          <ac:chgData name="Guangwei Zhang" userId="00c53528-d8f4-413e-b4b0-985264559294" providerId="ADAL" clId="{A688648C-D939-7A44-9402-4120E1334271}" dt="2024-08-14T00:39:35.643" v="3804" actId="1076"/>
          <ac:spMkLst>
            <pc:docMk/>
            <pc:sldMk cId="1249627583" sldId="290"/>
            <ac:spMk id="4" creationId="{39C2F89B-B318-0ED9-EFFC-877EF0D80A4A}"/>
          </ac:spMkLst>
        </pc:spChg>
        <pc:spChg chg="add del mod">
          <ac:chgData name="Guangwei Zhang" userId="00c53528-d8f4-413e-b4b0-985264559294" providerId="ADAL" clId="{A688648C-D939-7A44-9402-4120E1334271}" dt="2024-08-14T00:44:08.618" v="3859" actId="21"/>
          <ac:spMkLst>
            <pc:docMk/>
            <pc:sldMk cId="1249627583" sldId="290"/>
            <ac:spMk id="17" creationId="{C8C7703D-1A3D-45F4-E879-D1A1FC7980AC}"/>
          </ac:spMkLst>
        </pc:spChg>
        <pc:spChg chg="add mod">
          <ac:chgData name="Guangwei Zhang" userId="00c53528-d8f4-413e-b4b0-985264559294" providerId="ADAL" clId="{A688648C-D939-7A44-9402-4120E1334271}" dt="2024-08-14T00:46:46.968" v="3915" actId="1076"/>
          <ac:spMkLst>
            <pc:docMk/>
            <pc:sldMk cId="1249627583" sldId="290"/>
            <ac:spMk id="30" creationId="{7D30096D-15B4-3F72-863D-CF43400082DC}"/>
          </ac:spMkLst>
        </pc:spChg>
        <pc:picChg chg="add mod">
          <ac:chgData name="Guangwei Zhang" userId="00c53528-d8f4-413e-b4b0-985264559294" providerId="ADAL" clId="{A688648C-D939-7A44-9402-4120E1334271}" dt="2024-08-14T00:39:35.643" v="3804" actId="1076"/>
          <ac:picMkLst>
            <pc:docMk/>
            <pc:sldMk cId="1249627583" sldId="290"/>
            <ac:picMk id="5" creationId="{CEBA9014-8BBD-4A5E-0233-F78E0F9E5666}"/>
          </ac:picMkLst>
        </pc:picChg>
        <pc:picChg chg="add mod">
          <ac:chgData name="Guangwei Zhang" userId="00c53528-d8f4-413e-b4b0-985264559294" providerId="ADAL" clId="{A688648C-D939-7A44-9402-4120E1334271}" dt="2024-08-14T00:39:45.265" v="3806" actId="1076"/>
          <ac:picMkLst>
            <pc:docMk/>
            <pc:sldMk cId="1249627583" sldId="290"/>
            <ac:picMk id="6" creationId="{7CAA9F42-A7DE-429D-956E-A9CEC4454F51}"/>
          </ac:picMkLst>
        </pc:picChg>
        <pc:picChg chg="add mod">
          <ac:chgData name="Guangwei Zhang" userId="00c53528-d8f4-413e-b4b0-985264559294" providerId="ADAL" clId="{A688648C-D939-7A44-9402-4120E1334271}" dt="2024-08-14T00:46:49.544" v="3916" actId="1076"/>
          <ac:picMkLst>
            <pc:docMk/>
            <pc:sldMk cId="1249627583" sldId="290"/>
            <ac:picMk id="7" creationId="{C3DA6D03-D249-CD3B-EEBE-F3B81950DDCF}"/>
          </ac:picMkLst>
        </pc:picChg>
        <pc:picChg chg="add mod">
          <ac:chgData name="Guangwei Zhang" userId="00c53528-d8f4-413e-b4b0-985264559294" providerId="ADAL" clId="{A688648C-D939-7A44-9402-4120E1334271}" dt="2024-08-14T00:46:49.544" v="3916" actId="1076"/>
          <ac:picMkLst>
            <pc:docMk/>
            <pc:sldMk cId="1249627583" sldId="290"/>
            <ac:picMk id="8" creationId="{136E3AD7-545D-CEE1-4619-A2C6DEC92876}"/>
          </ac:picMkLst>
        </pc:picChg>
        <pc:picChg chg="add mod">
          <ac:chgData name="Guangwei Zhang" userId="00c53528-d8f4-413e-b4b0-985264559294" providerId="ADAL" clId="{A688648C-D939-7A44-9402-4120E1334271}" dt="2024-08-14T00:46:49.544" v="3916" actId="1076"/>
          <ac:picMkLst>
            <pc:docMk/>
            <pc:sldMk cId="1249627583" sldId="290"/>
            <ac:picMk id="9" creationId="{267D8367-AAA7-B040-A464-1728B85630E3}"/>
          </ac:picMkLst>
        </pc:picChg>
        <pc:picChg chg="add mod">
          <ac:chgData name="Guangwei Zhang" userId="00c53528-d8f4-413e-b4b0-985264559294" providerId="ADAL" clId="{A688648C-D939-7A44-9402-4120E1334271}" dt="2024-08-14T00:46:49.544" v="3916" actId="1076"/>
          <ac:picMkLst>
            <pc:docMk/>
            <pc:sldMk cId="1249627583" sldId="290"/>
            <ac:picMk id="10" creationId="{9F86D492-062C-94CA-5F16-A14AF0E3EAAA}"/>
          </ac:picMkLst>
        </pc:picChg>
        <pc:picChg chg="add mod">
          <ac:chgData name="Guangwei Zhang" userId="00c53528-d8f4-413e-b4b0-985264559294" providerId="ADAL" clId="{A688648C-D939-7A44-9402-4120E1334271}" dt="2024-08-14T00:46:49.544" v="3916" actId="1076"/>
          <ac:picMkLst>
            <pc:docMk/>
            <pc:sldMk cId="1249627583" sldId="290"/>
            <ac:picMk id="11" creationId="{A4180E10-4FF6-FD41-3991-F710E1783A85}"/>
          </ac:picMkLst>
        </pc:picChg>
        <pc:picChg chg="add mod">
          <ac:chgData name="Guangwei Zhang" userId="00c53528-d8f4-413e-b4b0-985264559294" providerId="ADAL" clId="{A688648C-D939-7A44-9402-4120E1334271}" dt="2024-08-14T00:46:49.544" v="3916" actId="1076"/>
          <ac:picMkLst>
            <pc:docMk/>
            <pc:sldMk cId="1249627583" sldId="290"/>
            <ac:picMk id="12" creationId="{2A373481-7019-340F-C1FC-A07169F9BB4D}"/>
          </ac:picMkLst>
        </pc:picChg>
        <pc:picChg chg="add del mod">
          <ac:chgData name="Guangwei Zhang" userId="00c53528-d8f4-413e-b4b0-985264559294" providerId="ADAL" clId="{A688648C-D939-7A44-9402-4120E1334271}" dt="2024-08-14T00:44:08.618" v="3859" actId="21"/>
          <ac:picMkLst>
            <pc:docMk/>
            <pc:sldMk cId="1249627583" sldId="290"/>
            <ac:picMk id="13" creationId="{3BD34B96-ECF3-A32A-4C14-3E5B83BE0E3E}"/>
          </ac:picMkLst>
        </pc:picChg>
        <pc:picChg chg="add del mod">
          <ac:chgData name="Guangwei Zhang" userId="00c53528-d8f4-413e-b4b0-985264559294" providerId="ADAL" clId="{A688648C-D939-7A44-9402-4120E1334271}" dt="2024-08-14T00:44:08.618" v="3859" actId="21"/>
          <ac:picMkLst>
            <pc:docMk/>
            <pc:sldMk cId="1249627583" sldId="290"/>
            <ac:picMk id="14" creationId="{30A04CCE-E538-591C-BA76-13B94DC48684}"/>
          </ac:picMkLst>
        </pc:picChg>
        <pc:picChg chg="add del mod">
          <ac:chgData name="Guangwei Zhang" userId="00c53528-d8f4-413e-b4b0-985264559294" providerId="ADAL" clId="{A688648C-D939-7A44-9402-4120E1334271}" dt="2024-08-14T00:44:08.618" v="3859" actId="21"/>
          <ac:picMkLst>
            <pc:docMk/>
            <pc:sldMk cId="1249627583" sldId="290"/>
            <ac:picMk id="18" creationId="{2394350C-B26D-0361-F37B-6AC73D634728}"/>
          </ac:picMkLst>
        </pc:picChg>
        <pc:picChg chg="add del mod">
          <ac:chgData name="Guangwei Zhang" userId="00c53528-d8f4-413e-b4b0-985264559294" providerId="ADAL" clId="{A688648C-D939-7A44-9402-4120E1334271}" dt="2024-08-14T00:44:08.618" v="3859" actId="21"/>
          <ac:picMkLst>
            <pc:docMk/>
            <pc:sldMk cId="1249627583" sldId="290"/>
            <ac:picMk id="19" creationId="{04F8D41C-5F8A-DED4-C0BC-DC886AC0F8C5}"/>
          </ac:picMkLst>
        </pc:picChg>
        <pc:picChg chg="add del mod">
          <ac:chgData name="Guangwei Zhang" userId="00c53528-d8f4-413e-b4b0-985264559294" providerId="ADAL" clId="{A688648C-D939-7A44-9402-4120E1334271}" dt="2024-08-14T00:42:28.344" v="3849" actId="478"/>
          <ac:picMkLst>
            <pc:docMk/>
            <pc:sldMk cId="1249627583" sldId="290"/>
            <ac:picMk id="24" creationId="{06A90553-1EB3-EE82-0C7F-2A16A0934803}"/>
          </ac:picMkLst>
        </pc:picChg>
        <pc:picChg chg="add del mod">
          <ac:chgData name="Guangwei Zhang" userId="00c53528-d8f4-413e-b4b0-985264559294" providerId="ADAL" clId="{A688648C-D939-7A44-9402-4120E1334271}" dt="2024-08-14T00:44:08.618" v="3859" actId="21"/>
          <ac:picMkLst>
            <pc:docMk/>
            <pc:sldMk cId="1249627583" sldId="290"/>
            <ac:picMk id="25" creationId="{D1F1D680-49E8-FC97-1B99-1FB0A207B548}"/>
          </ac:picMkLst>
        </pc:picChg>
        <pc:picChg chg="add del mod">
          <ac:chgData name="Guangwei Zhang" userId="00c53528-d8f4-413e-b4b0-985264559294" providerId="ADAL" clId="{A688648C-D939-7A44-9402-4120E1334271}" dt="2024-08-14T00:44:08.618" v="3859" actId="21"/>
          <ac:picMkLst>
            <pc:docMk/>
            <pc:sldMk cId="1249627583" sldId="290"/>
            <ac:picMk id="28" creationId="{21A1E390-37C3-DE30-BF5A-029BE6F628BA}"/>
          </ac:picMkLst>
        </pc:picChg>
        <pc:picChg chg="add del mod">
          <ac:chgData name="Guangwei Zhang" userId="00c53528-d8f4-413e-b4b0-985264559294" providerId="ADAL" clId="{A688648C-D939-7A44-9402-4120E1334271}" dt="2024-08-14T00:44:08.618" v="3859" actId="21"/>
          <ac:picMkLst>
            <pc:docMk/>
            <pc:sldMk cId="1249627583" sldId="290"/>
            <ac:picMk id="29" creationId="{04B5C4AD-B3CF-47C4-D3AF-EEB59B488E2A}"/>
          </ac:picMkLst>
        </pc:picChg>
        <pc:cxnChg chg="add del mod">
          <ac:chgData name="Guangwei Zhang" userId="00c53528-d8f4-413e-b4b0-985264559294" providerId="ADAL" clId="{A688648C-D939-7A44-9402-4120E1334271}" dt="2024-08-14T00:44:08.618" v="3859" actId="21"/>
          <ac:cxnSpMkLst>
            <pc:docMk/>
            <pc:sldMk cId="1249627583" sldId="290"/>
            <ac:cxnSpMk id="16" creationId="{8581A2AB-0888-4DE4-3AD7-9C68737D2C2C}"/>
          </ac:cxnSpMkLst>
        </pc:cxnChg>
        <pc:cxnChg chg="add del mod">
          <ac:chgData name="Guangwei Zhang" userId="00c53528-d8f4-413e-b4b0-985264559294" providerId="ADAL" clId="{A688648C-D939-7A44-9402-4120E1334271}" dt="2024-08-14T00:44:08.618" v="3859" actId="21"/>
          <ac:cxnSpMkLst>
            <pc:docMk/>
            <pc:sldMk cId="1249627583" sldId="290"/>
            <ac:cxnSpMk id="21" creationId="{C7B8E5FE-80E3-305F-F556-009080F20366}"/>
          </ac:cxnSpMkLst>
        </pc:cxnChg>
        <pc:cxnChg chg="add del mod">
          <ac:chgData name="Guangwei Zhang" userId="00c53528-d8f4-413e-b4b0-985264559294" providerId="ADAL" clId="{A688648C-D939-7A44-9402-4120E1334271}" dt="2024-08-14T00:44:08.618" v="3859" actId="21"/>
          <ac:cxnSpMkLst>
            <pc:docMk/>
            <pc:sldMk cId="1249627583" sldId="290"/>
            <ac:cxnSpMk id="23" creationId="{215199D6-B3A0-EC8A-497F-AA70A724BB84}"/>
          </ac:cxnSpMkLst>
        </pc:cxnChg>
        <pc:cxnChg chg="add del">
          <ac:chgData name="Guangwei Zhang" userId="00c53528-d8f4-413e-b4b0-985264559294" providerId="ADAL" clId="{A688648C-D939-7A44-9402-4120E1334271}" dt="2024-08-14T00:44:08.618" v="3859" actId="21"/>
          <ac:cxnSpMkLst>
            <pc:docMk/>
            <pc:sldMk cId="1249627583" sldId="290"/>
            <ac:cxnSpMk id="27" creationId="{5CD01935-A745-A016-ED24-04D0955E1C89}"/>
          </ac:cxnSpMkLst>
        </pc:cxnChg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3215191734" sldId="290"/>
        </pc:sldMkLst>
      </pc:sldChg>
      <pc:sldChg chg="addSp delSp modSp new mod">
        <pc:chgData name="Guangwei Zhang" userId="00c53528-d8f4-413e-b4b0-985264559294" providerId="ADAL" clId="{A688648C-D939-7A44-9402-4120E1334271}" dt="2024-08-14T00:57:26.540" v="4259" actId="1076"/>
        <pc:sldMkLst>
          <pc:docMk/>
          <pc:sldMk cId="4262165793" sldId="291"/>
        </pc:sldMkLst>
        <pc:spChg chg="mod">
          <ac:chgData name="Guangwei Zhang" userId="00c53528-d8f4-413e-b4b0-985264559294" providerId="ADAL" clId="{A688648C-D939-7A44-9402-4120E1334271}" dt="2024-08-14T00:44:14.513" v="3871" actId="20577"/>
          <ac:spMkLst>
            <pc:docMk/>
            <pc:sldMk cId="4262165793" sldId="291"/>
            <ac:spMk id="3" creationId="{F9A43585-C3F2-F5EB-4F65-78529BA9126B}"/>
          </ac:spMkLst>
        </pc:spChg>
        <pc:spChg chg="add del mod">
          <ac:chgData name="Guangwei Zhang" userId="00c53528-d8f4-413e-b4b0-985264559294" providerId="ADAL" clId="{A688648C-D939-7A44-9402-4120E1334271}" dt="2024-08-14T00:44:26.502" v="3874" actId="478"/>
          <ac:spMkLst>
            <pc:docMk/>
            <pc:sldMk cId="4262165793" sldId="291"/>
            <ac:spMk id="7" creationId="{6521EDB3-63FD-1BFE-3725-0B98C2212E9C}"/>
          </ac:spMkLst>
        </pc:spChg>
        <pc:spChg chg="add mod">
          <ac:chgData name="Guangwei Zhang" userId="00c53528-d8f4-413e-b4b0-985264559294" providerId="ADAL" clId="{A688648C-D939-7A44-9402-4120E1334271}" dt="2024-08-14T00:52:19.952" v="4100" actId="1076"/>
          <ac:spMkLst>
            <pc:docMk/>
            <pc:sldMk cId="4262165793" sldId="291"/>
            <ac:spMk id="16" creationId="{D57865BA-1BCA-50BE-DF6E-A8CBCF164365}"/>
          </ac:spMkLst>
        </pc:spChg>
        <pc:spChg chg="add mod">
          <ac:chgData name="Guangwei Zhang" userId="00c53528-d8f4-413e-b4b0-985264559294" providerId="ADAL" clId="{A688648C-D939-7A44-9402-4120E1334271}" dt="2024-08-14T00:57:26.540" v="4259" actId="1076"/>
          <ac:spMkLst>
            <pc:docMk/>
            <pc:sldMk cId="4262165793" sldId="291"/>
            <ac:spMk id="17" creationId="{316106B6-D7DF-F0AA-AE57-16CF40D4FF96}"/>
          </ac:spMkLst>
        </pc:spChg>
        <pc:spChg chg="add mod">
          <ac:chgData name="Guangwei Zhang" userId="00c53528-d8f4-413e-b4b0-985264559294" providerId="ADAL" clId="{A688648C-D939-7A44-9402-4120E1334271}" dt="2024-08-14T00:52:19.952" v="4100" actId="1076"/>
          <ac:spMkLst>
            <pc:docMk/>
            <pc:sldMk cId="4262165793" sldId="291"/>
            <ac:spMk id="22" creationId="{94A3CAD1-B912-DAC6-5E0B-34A3FD8C10E3}"/>
          </ac:spMkLst>
        </pc:spChg>
        <pc:spChg chg="add mod">
          <ac:chgData name="Guangwei Zhang" userId="00c53528-d8f4-413e-b4b0-985264559294" providerId="ADAL" clId="{A688648C-D939-7A44-9402-4120E1334271}" dt="2024-08-14T00:52:19.952" v="4100" actId="1076"/>
          <ac:spMkLst>
            <pc:docMk/>
            <pc:sldMk cId="4262165793" sldId="291"/>
            <ac:spMk id="24" creationId="{F26E6B22-4853-4F8B-BF9F-8ED04BA54FA6}"/>
          </ac:spMkLst>
        </pc:spChg>
        <pc:spChg chg="add mod">
          <ac:chgData name="Guangwei Zhang" userId="00c53528-d8f4-413e-b4b0-985264559294" providerId="ADAL" clId="{A688648C-D939-7A44-9402-4120E1334271}" dt="2024-08-14T00:52:19.952" v="4100" actId="1076"/>
          <ac:spMkLst>
            <pc:docMk/>
            <pc:sldMk cId="4262165793" sldId="291"/>
            <ac:spMk id="28" creationId="{77F74E92-CB5D-F58B-B889-8388B23DE541}"/>
          </ac:spMkLst>
        </pc:spChg>
        <pc:spChg chg="add mod">
          <ac:chgData name="Guangwei Zhang" userId="00c53528-d8f4-413e-b4b0-985264559294" providerId="ADAL" clId="{A688648C-D939-7A44-9402-4120E1334271}" dt="2024-08-14T00:52:19.952" v="4100" actId="1076"/>
          <ac:spMkLst>
            <pc:docMk/>
            <pc:sldMk cId="4262165793" sldId="291"/>
            <ac:spMk id="32" creationId="{EB0FA9B4-93B9-4932-C6D2-55126D09B6F1}"/>
          </ac:spMkLst>
        </pc:spChg>
        <pc:spChg chg="add mod">
          <ac:chgData name="Guangwei Zhang" userId="00c53528-d8f4-413e-b4b0-985264559294" providerId="ADAL" clId="{A688648C-D939-7A44-9402-4120E1334271}" dt="2024-08-14T00:52:33.094" v="4111" actId="1076"/>
          <ac:spMkLst>
            <pc:docMk/>
            <pc:sldMk cId="4262165793" sldId="291"/>
            <ac:spMk id="34" creationId="{25D40418-26D2-D913-034F-138DE87CB9E2}"/>
          </ac:spMkLst>
        </pc:spChg>
        <pc:spChg chg="add mod">
          <ac:chgData name="Guangwei Zhang" userId="00c53528-d8f4-413e-b4b0-985264559294" providerId="ADAL" clId="{A688648C-D939-7A44-9402-4120E1334271}" dt="2024-08-14T00:57:20.708" v="4258" actId="1076"/>
          <ac:spMkLst>
            <pc:docMk/>
            <pc:sldMk cId="4262165793" sldId="291"/>
            <ac:spMk id="35" creationId="{44CED0E1-9D7A-D7C6-4BCF-B7E2B7B7FA02}"/>
          </ac:spMkLst>
        </pc:spChg>
        <pc:picChg chg="add del mod">
          <ac:chgData name="Guangwei Zhang" userId="00c53528-d8f4-413e-b4b0-985264559294" providerId="ADAL" clId="{A688648C-D939-7A44-9402-4120E1334271}" dt="2024-08-14T00:44:26.502" v="3874" actId="478"/>
          <ac:picMkLst>
            <pc:docMk/>
            <pc:sldMk cId="4262165793" sldId="291"/>
            <ac:picMk id="4" creationId="{D4197E9A-6501-A463-ED20-3F77F3105D8C}"/>
          </ac:picMkLst>
        </pc:picChg>
        <pc:picChg chg="add del mod">
          <ac:chgData name="Guangwei Zhang" userId="00c53528-d8f4-413e-b4b0-985264559294" providerId="ADAL" clId="{A688648C-D939-7A44-9402-4120E1334271}" dt="2024-08-14T00:44:26.502" v="3874" actId="478"/>
          <ac:picMkLst>
            <pc:docMk/>
            <pc:sldMk cId="4262165793" sldId="291"/>
            <ac:picMk id="5" creationId="{55D4B59D-DE7F-9F67-7C1D-9EC049B48BA6}"/>
          </ac:picMkLst>
        </pc:picChg>
        <pc:picChg chg="add del mod">
          <ac:chgData name="Guangwei Zhang" userId="00c53528-d8f4-413e-b4b0-985264559294" providerId="ADAL" clId="{A688648C-D939-7A44-9402-4120E1334271}" dt="2024-08-14T00:44:26.502" v="3874" actId="478"/>
          <ac:picMkLst>
            <pc:docMk/>
            <pc:sldMk cId="4262165793" sldId="291"/>
            <ac:picMk id="8" creationId="{92BE1A54-AC20-9B31-DC82-2E7A4A76F628}"/>
          </ac:picMkLst>
        </pc:picChg>
        <pc:picChg chg="add del mod">
          <ac:chgData name="Guangwei Zhang" userId="00c53528-d8f4-413e-b4b0-985264559294" providerId="ADAL" clId="{A688648C-D939-7A44-9402-4120E1334271}" dt="2024-08-14T00:44:26.502" v="3874" actId="478"/>
          <ac:picMkLst>
            <pc:docMk/>
            <pc:sldMk cId="4262165793" sldId="291"/>
            <ac:picMk id="9" creationId="{83C4694F-7E8B-1639-C0C0-FFC507C27896}"/>
          </ac:picMkLst>
        </pc:picChg>
        <pc:picChg chg="add del mod">
          <ac:chgData name="Guangwei Zhang" userId="00c53528-d8f4-413e-b4b0-985264559294" providerId="ADAL" clId="{A688648C-D939-7A44-9402-4120E1334271}" dt="2024-08-14T00:44:26.502" v="3874" actId="478"/>
          <ac:picMkLst>
            <pc:docMk/>
            <pc:sldMk cId="4262165793" sldId="291"/>
            <ac:picMk id="12" creationId="{571428A1-58CE-484D-C97E-560DDA6A856C}"/>
          </ac:picMkLst>
        </pc:picChg>
        <pc:picChg chg="add del mod">
          <ac:chgData name="Guangwei Zhang" userId="00c53528-d8f4-413e-b4b0-985264559294" providerId="ADAL" clId="{A688648C-D939-7A44-9402-4120E1334271}" dt="2024-08-14T00:44:26.502" v="3874" actId="478"/>
          <ac:picMkLst>
            <pc:docMk/>
            <pc:sldMk cId="4262165793" sldId="291"/>
            <ac:picMk id="14" creationId="{8B657368-8CC6-6711-D733-281719B51468}"/>
          </ac:picMkLst>
        </pc:picChg>
        <pc:picChg chg="add del mod">
          <ac:chgData name="Guangwei Zhang" userId="00c53528-d8f4-413e-b4b0-985264559294" providerId="ADAL" clId="{A688648C-D939-7A44-9402-4120E1334271}" dt="2024-08-14T00:44:26.502" v="3874" actId="478"/>
          <ac:picMkLst>
            <pc:docMk/>
            <pc:sldMk cId="4262165793" sldId="291"/>
            <ac:picMk id="15" creationId="{327BC2E0-A680-16AD-6518-D33060449300}"/>
          </ac:picMkLst>
        </pc:picChg>
        <pc:picChg chg="add mod">
          <ac:chgData name="Guangwei Zhang" userId="00c53528-d8f4-413e-b4b0-985264559294" providerId="ADAL" clId="{A688648C-D939-7A44-9402-4120E1334271}" dt="2024-08-14T00:52:19.952" v="4100" actId="1076"/>
          <ac:picMkLst>
            <pc:docMk/>
            <pc:sldMk cId="4262165793" sldId="291"/>
            <ac:picMk id="18" creationId="{0083BB43-F9A6-2347-2686-6CD8A33FC173}"/>
          </ac:picMkLst>
        </pc:picChg>
        <pc:picChg chg="add mod">
          <ac:chgData name="Guangwei Zhang" userId="00c53528-d8f4-413e-b4b0-985264559294" providerId="ADAL" clId="{A688648C-D939-7A44-9402-4120E1334271}" dt="2024-08-14T00:57:26.540" v="4259" actId="1076"/>
          <ac:picMkLst>
            <pc:docMk/>
            <pc:sldMk cId="4262165793" sldId="291"/>
            <ac:picMk id="19" creationId="{8031F893-67EE-F84F-7424-A749419BCDDA}"/>
          </ac:picMkLst>
        </pc:picChg>
        <pc:picChg chg="add mod">
          <ac:chgData name="Guangwei Zhang" userId="00c53528-d8f4-413e-b4b0-985264559294" providerId="ADAL" clId="{A688648C-D939-7A44-9402-4120E1334271}" dt="2024-08-14T00:52:19.952" v="4100" actId="1076"/>
          <ac:picMkLst>
            <pc:docMk/>
            <pc:sldMk cId="4262165793" sldId="291"/>
            <ac:picMk id="20" creationId="{CE41352B-60CE-54A1-4EE1-D7E2E370A3C6}"/>
          </ac:picMkLst>
        </pc:picChg>
        <pc:picChg chg="add mod">
          <ac:chgData name="Guangwei Zhang" userId="00c53528-d8f4-413e-b4b0-985264559294" providerId="ADAL" clId="{A688648C-D939-7A44-9402-4120E1334271}" dt="2024-08-14T00:52:19.952" v="4100" actId="1076"/>
          <ac:picMkLst>
            <pc:docMk/>
            <pc:sldMk cId="4262165793" sldId="291"/>
            <ac:picMk id="21" creationId="{F86EC434-AF96-B802-A209-93366176BE05}"/>
          </ac:picMkLst>
        </pc:picChg>
        <pc:picChg chg="add del mod">
          <ac:chgData name="Guangwei Zhang" userId="00c53528-d8f4-413e-b4b0-985264559294" providerId="ADAL" clId="{A688648C-D939-7A44-9402-4120E1334271}" dt="2024-08-14T00:48:31.074" v="3972" actId="478"/>
          <ac:picMkLst>
            <pc:docMk/>
            <pc:sldMk cId="4262165793" sldId="291"/>
            <ac:picMk id="23" creationId="{E8BA1F0F-CCD0-E840-437E-E62AE1D2C4C5}"/>
          </ac:picMkLst>
        </pc:picChg>
        <pc:picChg chg="add mod">
          <ac:chgData name="Guangwei Zhang" userId="00c53528-d8f4-413e-b4b0-985264559294" providerId="ADAL" clId="{A688648C-D939-7A44-9402-4120E1334271}" dt="2024-08-14T00:57:26.540" v="4259" actId="1076"/>
          <ac:picMkLst>
            <pc:docMk/>
            <pc:sldMk cId="4262165793" sldId="291"/>
            <ac:picMk id="25" creationId="{FAC5163D-2651-355A-4879-6DC51EBB7D30}"/>
          </ac:picMkLst>
        </pc:picChg>
        <pc:picChg chg="add mod">
          <ac:chgData name="Guangwei Zhang" userId="00c53528-d8f4-413e-b4b0-985264559294" providerId="ADAL" clId="{A688648C-D939-7A44-9402-4120E1334271}" dt="2024-08-14T00:52:19.952" v="4100" actId="1076"/>
          <ac:picMkLst>
            <pc:docMk/>
            <pc:sldMk cId="4262165793" sldId="291"/>
            <ac:picMk id="26" creationId="{A31855BC-9B1F-1ADC-31BC-050AF589110B}"/>
          </ac:picMkLst>
        </pc:picChg>
        <pc:picChg chg="add mod">
          <ac:chgData name="Guangwei Zhang" userId="00c53528-d8f4-413e-b4b0-985264559294" providerId="ADAL" clId="{A688648C-D939-7A44-9402-4120E1334271}" dt="2024-08-14T00:52:19.952" v="4100" actId="1076"/>
          <ac:picMkLst>
            <pc:docMk/>
            <pc:sldMk cId="4262165793" sldId="291"/>
            <ac:picMk id="27" creationId="{68C4924C-1A56-ACCF-3D6A-2287639E968C}"/>
          </ac:picMkLst>
        </pc:picChg>
        <pc:picChg chg="add mod">
          <ac:chgData name="Guangwei Zhang" userId="00c53528-d8f4-413e-b4b0-985264559294" providerId="ADAL" clId="{A688648C-D939-7A44-9402-4120E1334271}" dt="2024-08-14T00:52:19.952" v="4100" actId="1076"/>
          <ac:picMkLst>
            <pc:docMk/>
            <pc:sldMk cId="4262165793" sldId="291"/>
            <ac:picMk id="29" creationId="{A39A75BB-C7B7-AEAA-D509-267ED3FE4EA7}"/>
          </ac:picMkLst>
        </pc:picChg>
        <pc:picChg chg="add del mod">
          <ac:chgData name="Guangwei Zhang" userId="00c53528-d8f4-413e-b4b0-985264559294" providerId="ADAL" clId="{A688648C-D939-7A44-9402-4120E1334271}" dt="2024-08-14T00:50:42.058" v="4060" actId="478"/>
          <ac:picMkLst>
            <pc:docMk/>
            <pc:sldMk cId="4262165793" sldId="291"/>
            <ac:picMk id="30" creationId="{FE6BF4EF-E964-DFCA-7BFE-F2C72AFEE4FD}"/>
          </ac:picMkLst>
        </pc:picChg>
        <pc:picChg chg="add mod">
          <ac:chgData name="Guangwei Zhang" userId="00c53528-d8f4-413e-b4b0-985264559294" providerId="ADAL" clId="{A688648C-D939-7A44-9402-4120E1334271}" dt="2024-08-14T00:52:19.952" v="4100" actId="1076"/>
          <ac:picMkLst>
            <pc:docMk/>
            <pc:sldMk cId="4262165793" sldId="291"/>
            <ac:picMk id="31" creationId="{41EECB55-5125-5534-E837-5D7D24B37887}"/>
          </ac:picMkLst>
        </pc:picChg>
        <pc:picChg chg="add mod">
          <ac:chgData name="Guangwei Zhang" userId="00c53528-d8f4-413e-b4b0-985264559294" providerId="ADAL" clId="{A688648C-D939-7A44-9402-4120E1334271}" dt="2024-08-14T00:52:19.952" v="4100" actId="1076"/>
          <ac:picMkLst>
            <pc:docMk/>
            <pc:sldMk cId="4262165793" sldId="291"/>
            <ac:picMk id="33" creationId="{ED57A9AE-3DA6-1270-A1AF-F4026D039B07}"/>
          </ac:picMkLst>
        </pc:picChg>
        <pc:cxnChg chg="add del mod">
          <ac:chgData name="Guangwei Zhang" userId="00c53528-d8f4-413e-b4b0-985264559294" providerId="ADAL" clId="{A688648C-D939-7A44-9402-4120E1334271}" dt="2024-08-14T00:44:26.502" v="3874" actId="478"/>
          <ac:cxnSpMkLst>
            <pc:docMk/>
            <pc:sldMk cId="4262165793" sldId="291"/>
            <ac:cxnSpMk id="6" creationId="{DAE6C011-3555-FC0D-8E93-89CAB42C67BC}"/>
          </ac:cxnSpMkLst>
        </pc:cxnChg>
        <pc:cxnChg chg="add del mod">
          <ac:chgData name="Guangwei Zhang" userId="00c53528-d8f4-413e-b4b0-985264559294" providerId="ADAL" clId="{A688648C-D939-7A44-9402-4120E1334271}" dt="2024-08-14T00:44:26.502" v="3874" actId="478"/>
          <ac:cxnSpMkLst>
            <pc:docMk/>
            <pc:sldMk cId="4262165793" sldId="291"/>
            <ac:cxnSpMk id="10" creationId="{54F60BC4-0BA7-76CF-950B-B1E08FA33D61}"/>
          </ac:cxnSpMkLst>
        </pc:cxnChg>
        <pc:cxnChg chg="add del mod">
          <ac:chgData name="Guangwei Zhang" userId="00c53528-d8f4-413e-b4b0-985264559294" providerId="ADAL" clId="{A688648C-D939-7A44-9402-4120E1334271}" dt="2024-08-14T00:44:26.502" v="3874" actId="478"/>
          <ac:cxnSpMkLst>
            <pc:docMk/>
            <pc:sldMk cId="4262165793" sldId="291"/>
            <ac:cxnSpMk id="11" creationId="{5102A88A-0E3E-2716-5C2A-FCC8FF4DCA0E}"/>
          </ac:cxnSpMkLst>
        </pc:cxnChg>
        <pc:cxnChg chg="add del mod">
          <ac:chgData name="Guangwei Zhang" userId="00c53528-d8f4-413e-b4b0-985264559294" providerId="ADAL" clId="{A688648C-D939-7A44-9402-4120E1334271}" dt="2024-08-14T00:44:26.502" v="3874" actId="478"/>
          <ac:cxnSpMkLst>
            <pc:docMk/>
            <pc:sldMk cId="4262165793" sldId="291"/>
            <ac:cxnSpMk id="13" creationId="{9A1BCC4D-107A-0F5E-98D3-07AAA72AAD68}"/>
          </ac:cxnSpMkLst>
        </pc:cxnChg>
      </pc:sldChg>
      <pc:sldChg chg="addSp delSp modSp new mod">
        <pc:chgData name="Guangwei Zhang" userId="00c53528-d8f4-413e-b4b0-985264559294" providerId="ADAL" clId="{A688648C-D939-7A44-9402-4120E1334271}" dt="2024-08-14T01:09:07.211" v="4543" actId="11529"/>
        <pc:sldMkLst>
          <pc:docMk/>
          <pc:sldMk cId="1478440754" sldId="292"/>
        </pc:sldMkLst>
        <pc:spChg chg="mod">
          <ac:chgData name="Guangwei Zhang" userId="00c53528-d8f4-413e-b4b0-985264559294" providerId="ADAL" clId="{A688648C-D939-7A44-9402-4120E1334271}" dt="2024-08-14T01:01:30.302" v="4286" actId="20577"/>
          <ac:spMkLst>
            <pc:docMk/>
            <pc:sldMk cId="1478440754" sldId="292"/>
            <ac:spMk id="3" creationId="{735BE0E2-A668-7CC5-B166-7AC72F98A18E}"/>
          </ac:spMkLst>
        </pc:spChg>
        <pc:spChg chg="add mod">
          <ac:chgData name="Guangwei Zhang" userId="00c53528-d8f4-413e-b4b0-985264559294" providerId="ADAL" clId="{A688648C-D939-7A44-9402-4120E1334271}" dt="2024-08-14T01:07:54.093" v="4491" actId="20577"/>
          <ac:spMkLst>
            <pc:docMk/>
            <pc:sldMk cId="1478440754" sldId="292"/>
            <ac:spMk id="5" creationId="{2837416A-48EE-9AFF-0F9F-7E1ECAC665A8}"/>
          </ac:spMkLst>
        </pc:spChg>
        <pc:spChg chg="add mod">
          <ac:chgData name="Guangwei Zhang" userId="00c53528-d8f4-413e-b4b0-985264559294" providerId="ADAL" clId="{A688648C-D939-7A44-9402-4120E1334271}" dt="2024-08-14T01:08:14.732" v="4535" actId="1076"/>
          <ac:spMkLst>
            <pc:docMk/>
            <pc:sldMk cId="1478440754" sldId="292"/>
            <ac:spMk id="9" creationId="{58E0C56F-AC7B-7477-AEB4-446887044940}"/>
          </ac:spMkLst>
        </pc:spChg>
        <pc:picChg chg="add del mod">
          <ac:chgData name="Guangwei Zhang" userId="00c53528-d8f4-413e-b4b0-985264559294" providerId="ADAL" clId="{A688648C-D939-7A44-9402-4120E1334271}" dt="2024-08-14T01:07:51.343" v="4488" actId="478"/>
          <ac:picMkLst>
            <pc:docMk/>
            <pc:sldMk cId="1478440754" sldId="292"/>
            <ac:picMk id="4" creationId="{E206586C-4DEE-2149-6451-920938E90958}"/>
          </ac:picMkLst>
        </pc:picChg>
        <pc:picChg chg="add mod">
          <ac:chgData name="Guangwei Zhang" userId="00c53528-d8f4-413e-b4b0-985264559294" providerId="ADAL" clId="{A688648C-D939-7A44-9402-4120E1334271}" dt="2024-08-14T01:07:57.887" v="4495" actId="1076"/>
          <ac:picMkLst>
            <pc:docMk/>
            <pc:sldMk cId="1478440754" sldId="292"/>
            <ac:picMk id="6" creationId="{71FB4C1D-741E-D957-62B7-FF17432636A0}"/>
          </ac:picMkLst>
        </pc:picChg>
        <pc:picChg chg="add mod">
          <ac:chgData name="Guangwei Zhang" userId="00c53528-d8f4-413e-b4b0-985264559294" providerId="ADAL" clId="{A688648C-D939-7A44-9402-4120E1334271}" dt="2024-08-14T01:09:01.948" v="4542" actId="1076"/>
          <ac:picMkLst>
            <pc:docMk/>
            <pc:sldMk cId="1478440754" sldId="292"/>
            <ac:picMk id="10" creationId="{2004F062-3FE2-148C-5AFB-70FFC63AE061}"/>
          </ac:picMkLst>
        </pc:picChg>
        <pc:cxnChg chg="add">
          <ac:chgData name="Guangwei Zhang" userId="00c53528-d8f4-413e-b4b0-985264559294" providerId="ADAL" clId="{A688648C-D939-7A44-9402-4120E1334271}" dt="2024-08-14T01:08:01.175" v="4496" actId="11529"/>
          <ac:cxnSpMkLst>
            <pc:docMk/>
            <pc:sldMk cId="1478440754" sldId="292"/>
            <ac:cxnSpMk id="8" creationId="{4C833A1C-C24B-AEBA-0184-A961F520A0A5}"/>
          </ac:cxnSpMkLst>
        </pc:cxnChg>
        <pc:cxnChg chg="add">
          <ac:chgData name="Guangwei Zhang" userId="00c53528-d8f4-413e-b4b0-985264559294" providerId="ADAL" clId="{A688648C-D939-7A44-9402-4120E1334271}" dt="2024-08-14T01:09:07.211" v="4543" actId="11529"/>
          <ac:cxnSpMkLst>
            <pc:docMk/>
            <pc:sldMk cId="1478440754" sldId="292"/>
            <ac:cxnSpMk id="12" creationId="{978E54AC-D64A-C8B4-4859-BB55EBF3D50A}"/>
          </ac:cxnSpMkLst>
        </pc:cxnChg>
      </pc:sldChg>
      <pc:sldChg chg="addSp modSp new mod">
        <pc:chgData name="Guangwei Zhang" userId="00c53528-d8f4-413e-b4b0-985264559294" providerId="ADAL" clId="{A688648C-D939-7A44-9402-4120E1334271}" dt="2024-08-14T01:16:47.610" v="4949" actId="20577"/>
        <pc:sldMkLst>
          <pc:docMk/>
          <pc:sldMk cId="1763733072" sldId="293"/>
        </pc:sldMkLst>
        <pc:spChg chg="mod">
          <ac:chgData name="Guangwei Zhang" userId="00c53528-d8f4-413e-b4b0-985264559294" providerId="ADAL" clId="{A688648C-D939-7A44-9402-4120E1334271}" dt="2024-08-14T01:09:34.854" v="4615" actId="2711"/>
          <ac:spMkLst>
            <pc:docMk/>
            <pc:sldMk cId="1763733072" sldId="293"/>
            <ac:spMk id="3" creationId="{F51CE9D7-A7D1-9990-75A3-F96A13A87F4E}"/>
          </ac:spMkLst>
        </pc:spChg>
        <pc:spChg chg="add mod">
          <ac:chgData name="Guangwei Zhang" userId="00c53528-d8f4-413e-b4b0-985264559294" providerId="ADAL" clId="{A688648C-D939-7A44-9402-4120E1334271}" dt="2024-08-14T01:16:47.610" v="4949" actId="20577"/>
          <ac:spMkLst>
            <pc:docMk/>
            <pc:sldMk cId="1763733072" sldId="293"/>
            <ac:spMk id="4" creationId="{13ED6352-3358-4E8D-8DC1-DD49B5CC4842}"/>
          </ac:spMkLst>
        </pc:spChg>
        <pc:picChg chg="add mod">
          <ac:chgData name="Guangwei Zhang" userId="00c53528-d8f4-413e-b4b0-985264559294" providerId="ADAL" clId="{A688648C-D939-7A44-9402-4120E1334271}" dt="2024-08-14T01:14:33.614" v="4925" actId="1076"/>
          <ac:picMkLst>
            <pc:docMk/>
            <pc:sldMk cId="1763733072" sldId="293"/>
            <ac:picMk id="5" creationId="{C44DA32C-8705-810B-4402-7CD17F88A0AA}"/>
          </ac:picMkLst>
        </pc:picChg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2289912804" sldId="294"/>
        </pc:sldMkLst>
      </pc:sldChg>
      <pc:sldChg chg="addSp modSp new mod">
        <pc:chgData name="Guangwei Zhang" userId="00c53528-d8f4-413e-b4b0-985264559294" providerId="ADAL" clId="{A688648C-D939-7A44-9402-4120E1334271}" dt="2024-08-14T01:25:48.683" v="5202" actId="20577"/>
        <pc:sldMkLst>
          <pc:docMk/>
          <pc:sldMk cId="2434925864" sldId="294"/>
        </pc:sldMkLst>
        <pc:spChg chg="mod">
          <ac:chgData name="Guangwei Zhang" userId="00c53528-d8f4-413e-b4b0-985264559294" providerId="ADAL" clId="{A688648C-D939-7A44-9402-4120E1334271}" dt="2024-08-14T01:25:48.683" v="5202" actId="20577"/>
          <ac:spMkLst>
            <pc:docMk/>
            <pc:sldMk cId="2434925864" sldId="294"/>
            <ac:spMk id="3" creationId="{05F0BF3B-16E8-72D8-EA47-2378D250315C}"/>
          </ac:spMkLst>
        </pc:spChg>
        <pc:picChg chg="add mod">
          <ac:chgData name="Guangwei Zhang" userId="00c53528-d8f4-413e-b4b0-985264559294" providerId="ADAL" clId="{A688648C-D939-7A44-9402-4120E1334271}" dt="2024-08-14T01:24:40.500" v="5135" actId="1076"/>
          <ac:picMkLst>
            <pc:docMk/>
            <pc:sldMk cId="2434925864" sldId="294"/>
            <ac:picMk id="4" creationId="{8A399843-29C4-83A6-0ADD-8DF0DC21C336}"/>
          </ac:picMkLst>
        </pc:picChg>
        <pc:picChg chg="add mod">
          <ac:chgData name="Guangwei Zhang" userId="00c53528-d8f4-413e-b4b0-985264559294" providerId="ADAL" clId="{A688648C-D939-7A44-9402-4120E1334271}" dt="2024-08-14T01:24:51.145" v="5137" actId="1076"/>
          <ac:picMkLst>
            <pc:docMk/>
            <pc:sldMk cId="2434925864" sldId="294"/>
            <ac:picMk id="5" creationId="{B2EF7D31-0D84-0103-B544-F85798705AEA}"/>
          </ac:picMkLst>
        </pc:picChg>
        <pc:picChg chg="add mod">
          <ac:chgData name="Guangwei Zhang" userId="00c53528-d8f4-413e-b4b0-985264559294" providerId="ADAL" clId="{A688648C-D939-7A44-9402-4120E1334271}" dt="2024-08-14T01:24:57.984" v="5139" actId="1076"/>
          <ac:picMkLst>
            <pc:docMk/>
            <pc:sldMk cId="2434925864" sldId="294"/>
            <ac:picMk id="6" creationId="{BE3C807F-1AF1-4BA7-ED8F-A0212E179347}"/>
          </ac:picMkLst>
        </pc:picChg>
        <pc:picChg chg="add mod">
          <ac:chgData name="Guangwei Zhang" userId="00c53528-d8f4-413e-b4b0-985264559294" providerId="ADAL" clId="{A688648C-D939-7A44-9402-4120E1334271}" dt="2024-08-14T01:25:21.295" v="5143" actId="1076"/>
          <ac:picMkLst>
            <pc:docMk/>
            <pc:sldMk cId="2434925864" sldId="294"/>
            <ac:picMk id="7" creationId="{DF192082-4BAB-09FF-05E0-60F003612612}"/>
          </ac:picMkLst>
        </pc:picChg>
        <pc:picChg chg="add mod">
          <ac:chgData name="Guangwei Zhang" userId="00c53528-d8f4-413e-b4b0-985264559294" providerId="ADAL" clId="{A688648C-D939-7A44-9402-4120E1334271}" dt="2024-08-14T01:25:23.589" v="5145" actId="1076"/>
          <ac:picMkLst>
            <pc:docMk/>
            <pc:sldMk cId="2434925864" sldId="294"/>
            <ac:picMk id="8" creationId="{AA61E80D-85D9-A8F2-CD41-7E81010E424F}"/>
          </ac:picMkLst>
        </pc:picChg>
      </pc:sldChg>
      <pc:sldChg chg="modSp new mod ord">
        <pc:chgData name="Guangwei Zhang" userId="00c53528-d8f4-413e-b4b0-985264559294" providerId="ADAL" clId="{A688648C-D939-7A44-9402-4120E1334271}" dt="2024-08-14T01:21:33.479" v="5047" actId="20578"/>
        <pc:sldMkLst>
          <pc:docMk/>
          <pc:sldMk cId="3294811677" sldId="295"/>
        </pc:sldMkLst>
        <pc:spChg chg="mod">
          <ac:chgData name="Guangwei Zhang" userId="00c53528-d8f4-413e-b4b0-985264559294" providerId="ADAL" clId="{A688648C-D939-7A44-9402-4120E1334271}" dt="2024-08-14T01:17:53.542" v="4985" actId="20577"/>
          <ac:spMkLst>
            <pc:docMk/>
            <pc:sldMk cId="3294811677" sldId="295"/>
            <ac:spMk id="3" creationId="{F2E1C51C-B903-3BB4-B187-44E3A5D48C56}"/>
          </ac:spMkLst>
        </pc:spChg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3424174668" sldId="295"/>
        </pc:sldMkLst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1126212921" sldId="296"/>
        </pc:sldMkLst>
      </pc:sldChg>
      <pc:sldChg chg="addSp modSp new mod">
        <pc:chgData name="Guangwei Zhang" userId="00c53528-d8f4-413e-b4b0-985264559294" providerId="ADAL" clId="{A688648C-D939-7A44-9402-4120E1334271}" dt="2024-08-14T01:21:31.385" v="5046" actId="1076"/>
        <pc:sldMkLst>
          <pc:docMk/>
          <pc:sldMk cId="3852637262" sldId="296"/>
        </pc:sldMkLst>
        <pc:spChg chg="mod">
          <ac:chgData name="Guangwei Zhang" userId="00c53528-d8f4-413e-b4b0-985264559294" providerId="ADAL" clId="{A688648C-D939-7A44-9402-4120E1334271}" dt="2024-08-14T01:19:56.142" v="5042" actId="20577"/>
          <ac:spMkLst>
            <pc:docMk/>
            <pc:sldMk cId="3852637262" sldId="296"/>
            <ac:spMk id="3" creationId="{FCE12F2E-18B8-07BB-BA6B-C766E631C094}"/>
          </ac:spMkLst>
        </pc:spChg>
        <pc:picChg chg="add mod">
          <ac:chgData name="Guangwei Zhang" userId="00c53528-d8f4-413e-b4b0-985264559294" providerId="ADAL" clId="{A688648C-D939-7A44-9402-4120E1334271}" dt="2024-08-14T01:21:31.385" v="5046" actId="1076"/>
          <ac:picMkLst>
            <pc:docMk/>
            <pc:sldMk cId="3852637262" sldId="296"/>
            <ac:picMk id="4" creationId="{AEA56DF8-52A9-0409-4016-B07B834DFCDD}"/>
          </ac:picMkLst>
        </pc:picChg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2525126970" sldId="297"/>
        </pc:sldMkLst>
      </pc:sldChg>
      <pc:sldChg chg="addSp modSp new mod">
        <pc:chgData name="Guangwei Zhang" userId="00c53528-d8f4-413e-b4b0-985264559294" providerId="ADAL" clId="{A688648C-D939-7A44-9402-4120E1334271}" dt="2024-08-14T01:22:00.330" v="5090" actId="1076"/>
        <pc:sldMkLst>
          <pc:docMk/>
          <pc:sldMk cId="2918603562" sldId="297"/>
        </pc:sldMkLst>
        <pc:spChg chg="mod">
          <ac:chgData name="Guangwei Zhang" userId="00c53528-d8f4-413e-b4b0-985264559294" providerId="ADAL" clId="{A688648C-D939-7A44-9402-4120E1334271}" dt="2024-08-14T01:21:53.422" v="5088" actId="20577"/>
          <ac:spMkLst>
            <pc:docMk/>
            <pc:sldMk cId="2918603562" sldId="297"/>
            <ac:spMk id="3" creationId="{AB8CDA9D-31A5-22C0-D68D-7A5CA141DFA0}"/>
          </ac:spMkLst>
        </pc:spChg>
        <pc:picChg chg="add mod">
          <ac:chgData name="Guangwei Zhang" userId="00c53528-d8f4-413e-b4b0-985264559294" providerId="ADAL" clId="{A688648C-D939-7A44-9402-4120E1334271}" dt="2024-08-14T01:22:00.330" v="5090" actId="1076"/>
          <ac:picMkLst>
            <pc:docMk/>
            <pc:sldMk cId="2918603562" sldId="297"/>
            <ac:picMk id="4" creationId="{35892DC5-EB32-E5FE-BE32-931460B0AB16}"/>
          </ac:picMkLst>
        </pc:picChg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3116668862" sldId="298"/>
        </pc:sldMkLst>
      </pc:sldChg>
      <pc:sldChg chg="addSp delSp modSp new mod">
        <pc:chgData name="Guangwei Zhang" userId="00c53528-d8f4-413e-b4b0-985264559294" providerId="ADAL" clId="{A688648C-D939-7A44-9402-4120E1334271}" dt="2024-08-14T01:35:31.105" v="5279" actId="1076"/>
        <pc:sldMkLst>
          <pc:docMk/>
          <pc:sldMk cId="3574378405" sldId="298"/>
        </pc:sldMkLst>
        <pc:spChg chg="mod">
          <ac:chgData name="Guangwei Zhang" userId="00c53528-d8f4-413e-b4b0-985264559294" providerId="ADAL" clId="{A688648C-D939-7A44-9402-4120E1334271}" dt="2024-08-14T01:25:43.349" v="5187" actId="20577"/>
          <ac:spMkLst>
            <pc:docMk/>
            <pc:sldMk cId="3574378405" sldId="298"/>
            <ac:spMk id="3" creationId="{6E2ED192-9880-CAA5-26FB-87295F5EC94C}"/>
          </ac:spMkLst>
        </pc:spChg>
        <pc:spChg chg="add mod">
          <ac:chgData name="Guangwei Zhang" userId="00c53528-d8f4-413e-b4b0-985264559294" providerId="ADAL" clId="{A688648C-D939-7A44-9402-4120E1334271}" dt="2024-08-14T01:27:14.658" v="5232" actId="1076"/>
          <ac:spMkLst>
            <pc:docMk/>
            <pc:sldMk cId="3574378405" sldId="298"/>
            <ac:spMk id="9" creationId="{EA2B23FC-AEED-50B5-F68A-1903A7CC9C3B}"/>
          </ac:spMkLst>
        </pc:spChg>
        <pc:spChg chg="add mod">
          <ac:chgData name="Guangwei Zhang" userId="00c53528-d8f4-413e-b4b0-985264559294" providerId="ADAL" clId="{A688648C-D939-7A44-9402-4120E1334271}" dt="2024-08-14T01:35:31.105" v="5279" actId="1076"/>
          <ac:spMkLst>
            <pc:docMk/>
            <pc:sldMk cId="3574378405" sldId="298"/>
            <ac:spMk id="18" creationId="{3B78C941-F25C-224F-E731-245F0813AEE9}"/>
          </ac:spMkLst>
        </pc:spChg>
        <pc:picChg chg="add mod">
          <ac:chgData name="Guangwei Zhang" userId="00c53528-d8f4-413e-b4b0-985264559294" providerId="ADAL" clId="{A688648C-D939-7A44-9402-4120E1334271}" dt="2024-08-14T01:26:02.733" v="5204" actId="1076"/>
          <ac:picMkLst>
            <pc:docMk/>
            <pc:sldMk cId="3574378405" sldId="298"/>
            <ac:picMk id="4" creationId="{A999BD0A-8529-4C35-D660-ECA94C68CBF4}"/>
          </ac:picMkLst>
        </pc:picChg>
        <pc:picChg chg="add mod">
          <ac:chgData name="Guangwei Zhang" userId="00c53528-d8f4-413e-b4b0-985264559294" providerId="ADAL" clId="{A688648C-D939-7A44-9402-4120E1334271}" dt="2024-08-14T01:26:12.363" v="5206" actId="1076"/>
          <ac:picMkLst>
            <pc:docMk/>
            <pc:sldMk cId="3574378405" sldId="298"/>
            <ac:picMk id="5" creationId="{652AC6B1-B063-C1E6-4BA4-4814CF0A5F20}"/>
          </ac:picMkLst>
        </pc:picChg>
        <pc:picChg chg="add mod">
          <ac:chgData name="Guangwei Zhang" userId="00c53528-d8f4-413e-b4b0-985264559294" providerId="ADAL" clId="{A688648C-D939-7A44-9402-4120E1334271}" dt="2024-08-14T01:26:18.697" v="5208" actId="1076"/>
          <ac:picMkLst>
            <pc:docMk/>
            <pc:sldMk cId="3574378405" sldId="298"/>
            <ac:picMk id="6" creationId="{F0FA47E5-3F81-B1EB-6E0C-C8BBF71891AC}"/>
          </ac:picMkLst>
        </pc:picChg>
        <pc:picChg chg="add del mod modCrop">
          <ac:chgData name="Guangwei Zhang" userId="00c53528-d8f4-413e-b4b0-985264559294" providerId="ADAL" clId="{A688648C-D939-7A44-9402-4120E1334271}" dt="2024-08-14T01:27:02.248" v="5218" actId="478"/>
          <ac:picMkLst>
            <pc:docMk/>
            <pc:sldMk cId="3574378405" sldId="298"/>
            <ac:picMk id="7" creationId="{FA5A5705-3857-29C4-719D-B55957C10C9A}"/>
          </ac:picMkLst>
        </pc:picChg>
        <pc:picChg chg="add mod modCrop">
          <ac:chgData name="Guangwei Zhang" userId="00c53528-d8f4-413e-b4b0-985264559294" providerId="ADAL" clId="{A688648C-D939-7A44-9402-4120E1334271}" dt="2024-08-14T01:27:14.658" v="5232" actId="1076"/>
          <ac:picMkLst>
            <pc:docMk/>
            <pc:sldMk cId="3574378405" sldId="298"/>
            <ac:picMk id="8" creationId="{9B1B742E-394E-3329-7F97-437278AF1744}"/>
          </ac:picMkLst>
        </pc:picChg>
        <pc:picChg chg="add mod">
          <ac:chgData name="Guangwei Zhang" userId="00c53528-d8f4-413e-b4b0-985264559294" providerId="ADAL" clId="{A688648C-D939-7A44-9402-4120E1334271}" dt="2024-08-14T01:27:46.747" v="5234" actId="1076"/>
          <ac:picMkLst>
            <pc:docMk/>
            <pc:sldMk cId="3574378405" sldId="298"/>
            <ac:picMk id="10" creationId="{9D7EA37C-F653-1AAE-E58D-789AE4B9F567}"/>
          </ac:picMkLst>
        </pc:picChg>
        <pc:picChg chg="add mod">
          <ac:chgData name="Guangwei Zhang" userId="00c53528-d8f4-413e-b4b0-985264559294" providerId="ADAL" clId="{A688648C-D939-7A44-9402-4120E1334271}" dt="2024-08-14T01:28:02.673" v="5236" actId="1076"/>
          <ac:picMkLst>
            <pc:docMk/>
            <pc:sldMk cId="3574378405" sldId="298"/>
            <ac:picMk id="11" creationId="{726255E6-47BE-CE0E-4684-2B447A0605D2}"/>
          </ac:picMkLst>
        </pc:picChg>
        <pc:picChg chg="add mod">
          <ac:chgData name="Guangwei Zhang" userId="00c53528-d8f4-413e-b4b0-985264559294" providerId="ADAL" clId="{A688648C-D939-7A44-9402-4120E1334271}" dt="2024-08-14T01:28:07.200" v="5238" actId="1076"/>
          <ac:picMkLst>
            <pc:docMk/>
            <pc:sldMk cId="3574378405" sldId="298"/>
            <ac:picMk id="12" creationId="{825C930D-22F1-9886-C67E-7971741BCBA6}"/>
          </ac:picMkLst>
        </pc:picChg>
        <pc:picChg chg="add mod">
          <ac:chgData name="Guangwei Zhang" userId="00c53528-d8f4-413e-b4b0-985264559294" providerId="ADAL" clId="{A688648C-D939-7A44-9402-4120E1334271}" dt="2024-08-14T01:28:22.676" v="5241" actId="1076"/>
          <ac:picMkLst>
            <pc:docMk/>
            <pc:sldMk cId="3574378405" sldId="298"/>
            <ac:picMk id="13" creationId="{CDBD4F62-D9ED-2858-1735-ECEBA757E452}"/>
          </ac:picMkLst>
        </pc:picChg>
        <pc:picChg chg="add mod">
          <ac:chgData name="Guangwei Zhang" userId="00c53528-d8f4-413e-b4b0-985264559294" providerId="ADAL" clId="{A688648C-D939-7A44-9402-4120E1334271}" dt="2024-08-14T01:28:28.553" v="5243" actId="1076"/>
          <ac:picMkLst>
            <pc:docMk/>
            <pc:sldMk cId="3574378405" sldId="298"/>
            <ac:picMk id="14" creationId="{E14805FD-B23A-1122-1CB3-B7B85F31AF2E}"/>
          </ac:picMkLst>
        </pc:picChg>
        <pc:picChg chg="add mod">
          <ac:chgData name="Guangwei Zhang" userId="00c53528-d8f4-413e-b4b0-985264559294" providerId="ADAL" clId="{A688648C-D939-7A44-9402-4120E1334271}" dt="2024-08-14T01:29:37.367" v="5245" actId="1076"/>
          <ac:picMkLst>
            <pc:docMk/>
            <pc:sldMk cId="3574378405" sldId="298"/>
            <ac:picMk id="15" creationId="{926E840F-A607-CE54-1DEB-438629354AC6}"/>
          </ac:picMkLst>
        </pc:picChg>
        <pc:picChg chg="add mod">
          <ac:chgData name="Guangwei Zhang" userId="00c53528-d8f4-413e-b4b0-985264559294" providerId="ADAL" clId="{A688648C-D939-7A44-9402-4120E1334271}" dt="2024-08-14T01:29:41.888" v="5247" actId="1076"/>
          <ac:picMkLst>
            <pc:docMk/>
            <pc:sldMk cId="3574378405" sldId="298"/>
            <ac:picMk id="16" creationId="{4FC939F1-6516-CE19-F2CC-DCAE7F2135AA}"/>
          </ac:picMkLst>
        </pc:picChg>
        <pc:picChg chg="add mod">
          <ac:chgData name="Guangwei Zhang" userId="00c53528-d8f4-413e-b4b0-985264559294" providerId="ADAL" clId="{A688648C-D939-7A44-9402-4120E1334271}" dt="2024-08-14T01:35:19.125" v="5249" actId="1076"/>
          <ac:picMkLst>
            <pc:docMk/>
            <pc:sldMk cId="3574378405" sldId="298"/>
            <ac:picMk id="17" creationId="{A0B9638E-9186-7879-0EF2-0D54084F72DE}"/>
          </ac:picMkLst>
        </pc:picChg>
      </pc:sldChg>
      <pc:sldChg chg="addSp modSp new mod">
        <pc:chgData name="Guangwei Zhang" userId="00c53528-d8f4-413e-b4b0-985264559294" providerId="ADAL" clId="{A688648C-D939-7A44-9402-4120E1334271}" dt="2024-08-14T01:36:16.510" v="5308" actId="1076"/>
        <pc:sldMkLst>
          <pc:docMk/>
          <pc:sldMk cId="1362256899" sldId="299"/>
        </pc:sldMkLst>
        <pc:spChg chg="mod">
          <ac:chgData name="Guangwei Zhang" userId="00c53528-d8f4-413e-b4b0-985264559294" providerId="ADAL" clId="{A688648C-D939-7A44-9402-4120E1334271}" dt="2024-08-14T01:35:58.217" v="5302" actId="20577"/>
          <ac:spMkLst>
            <pc:docMk/>
            <pc:sldMk cId="1362256899" sldId="299"/>
            <ac:spMk id="3" creationId="{BF4B1356-EF09-DA6E-B3D5-389B964BC1FA}"/>
          </ac:spMkLst>
        </pc:spChg>
        <pc:picChg chg="add mod">
          <ac:chgData name="Guangwei Zhang" userId="00c53528-d8f4-413e-b4b0-985264559294" providerId="ADAL" clId="{A688648C-D939-7A44-9402-4120E1334271}" dt="2024-08-14T01:35:51.182" v="5281" actId="1076"/>
          <ac:picMkLst>
            <pc:docMk/>
            <pc:sldMk cId="1362256899" sldId="299"/>
            <ac:picMk id="4" creationId="{02FB12E2-8B04-C130-EF44-B2A6FBB02653}"/>
          </ac:picMkLst>
        </pc:picChg>
        <pc:picChg chg="add mod">
          <ac:chgData name="Guangwei Zhang" userId="00c53528-d8f4-413e-b4b0-985264559294" providerId="ADAL" clId="{A688648C-D939-7A44-9402-4120E1334271}" dt="2024-08-14T01:36:14.576" v="5307" actId="1076"/>
          <ac:picMkLst>
            <pc:docMk/>
            <pc:sldMk cId="1362256899" sldId="299"/>
            <ac:picMk id="5" creationId="{5413D427-AAA3-5CCA-C07D-E8B2CD1D612D}"/>
          </ac:picMkLst>
        </pc:picChg>
        <pc:picChg chg="add mod">
          <ac:chgData name="Guangwei Zhang" userId="00c53528-d8f4-413e-b4b0-985264559294" providerId="ADAL" clId="{A688648C-D939-7A44-9402-4120E1334271}" dt="2024-08-14T01:36:16.510" v="5308" actId="1076"/>
          <ac:picMkLst>
            <pc:docMk/>
            <pc:sldMk cId="1362256899" sldId="299"/>
            <ac:picMk id="6" creationId="{57C42B78-FEAB-E4D3-5E04-BDF37C6B7749}"/>
          </ac:picMkLst>
        </pc:picChg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3264301119" sldId="299"/>
        </pc:sldMkLst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420278173" sldId="300"/>
        </pc:sldMkLst>
      </pc:sldChg>
      <pc:sldChg chg="addSp modSp new mod modAnim">
        <pc:chgData name="Guangwei Zhang" userId="00c53528-d8f4-413e-b4b0-985264559294" providerId="ADAL" clId="{A688648C-D939-7A44-9402-4120E1334271}" dt="2024-08-14T01:53:34.209" v="5679" actId="1076"/>
        <pc:sldMkLst>
          <pc:docMk/>
          <pc:sldMk cId="1752712394" sldId="300"/>
        </pc:sldMkLst>
        <pc:spChg chg="mod">
          <ac:chgData name="Guangwei Zhang" userId="00c53528-d8f4-413e-b4b0-985264559294" providerId="ADAL" clId="{A688648C-D939-7A44-9402-4120E1334271}" dt="2024-08-14T01:40:27.421" v="5360" actId="20577"/>
          <ac:spMkLst>
            <pc:docMk/>
            <pc:sldMk cId="1752712394" sldId="300"/>
            <ac:spMk id="3" creationId="{37202F3F-3EA8-FEBD-DE04-AC5D3CD8F7AF}"/>
          </ac:spMkLst>
        </pc:spChg>
        <pc:spChg chg="add mod">
          <ac:chgData name="Guangwei Zhang" userId="00c53528-d8f4-413e-b4b0-985264559294" providerId="ADAL" clId="{A688648C-D939-7A44-9402-4120E1334271}" dt="2024-08-14T01:41:35.948" v="5398" actId="1076"/>
          <ac:spMkLst>
            <pc:docMk/>
            <pc:sldMk cId="1752712394" sldId="300"/>
            <ac:spMk id="5" creationId="{3152DC75-A4BB-D25F-E457-E1358C78461C}"/>
          </ac:spMkLst>
        </pc:spChg>
        <pc:spChg chg="add mod">
          <ac:chgData name="Guangwei Zhang" userId="00c53528-d8f4-413e-b4b0-985264559294" providerId="ADAL" clId="{A688648C-D939-7A44-9402-4120E1334271}" dt="2024-08-14T01:41:35.948" v="5398" actId="1076"/>
          <ac:spMkLst>
            <pc:docMk/>
            <pc:sldMk cId="1752712394" sldId="300"/>
            <ac:spMk id="6" creationId="{E34993F4-274C-5F5F-3E92-F22E15DAAF79}"/>
          </ac:spMkLst>
        </pc:spChg>
        <pc:spChg chg="add mod">
          <ac:chgData name="Guangwei Zhang" userId="00c53528-d8f4-413e-b4b0-985264559294" providerId="ADAL" clId="{A688648C-D939-7A44-9402-4120E1334271}" dt="2024-08-14T01:41:41.010" v="5401" actId="1076"/>
          <ac:spMkLst>
            <pc:docMk/>
            <pc:sldMk cId="1752712394" sldId="300"/>
            <ac:spMk id="7" creationId="{43C6A5F9-2EE3-F113-1F18-F4E6FF82B37F}"/>
          </ac:spMkLst>
        </pc:spChg>
        <pc:spChg chg="add mod">
          <ac:chgData name="Guangwei Zhang" userId="00c53528-d8f4-413e-b4b0-985264559294" providerId="ADAL" clId="{A688648C-D939-7A44-9402-4120E1334271}" dt="2024-08-14T01:41:51.410" v="5429" actId="20577"/>
          <ac:spMkLst>
            <pc:docMk/>
            <pc:sldMk cId="1752712394" sldId="300"/>
            <ac:spMk id="8" creationId="{A6EADB91-59FB-D5F9-7EF8-AF7D9B330932}"/>
          </ac:spMkLst>
        </pc:spChg>
        <pc:spChg chg="add mod">
          <ac:chgData name="Guangwei Zhang" userId="00c53528-d8f4-413e-b4b0-985264559294" providerId="ADAL" clId="{A688648C-D939-7A44-9402-4120E1334271}" dt="2024-08-14T01:42:32.396" v="5433" actId="14100"/>
          <ac:spMkLst>
            <pc:docMk/>
            <pc:sldMk cId="1752712394" sldId="300"/>
            <ac:spMk id="10" creationId="{3C4C8161-52B8-D5F2-D876-4B4C4B2AA8F9}"/>
          </ac:spMkLst>
        </pc:spChg>
        <pc:spChg chg="add mod">
          <ac:chgData name="Guangwei Zhang" userId="00c53528-d8f4-413e-b4b0-985264559294" providerId="ADAL" clId="{A688648C-D939-7A44-9402-4120E1334271}" dt="2024-08-14T01:42:55.953" v="5482" actId="1076"/>
          <ac:spMkLst>
            <pc:docMk/>
            <pc:sldMk cId="1752712394" sldId="300"/>
            <ac:spMk id="11" creationId="{D0957EF0-EAAD-0208-CB6A-F7A112E16D98}"/>
          </ac:spMkLst>
        </pc:spChg>
        <pc:spChg chg="add mod">
          <ac:chgData name="Guangwei Zhang" userId="00c53528-d8f4-413e-b4b0-985264559294" providerId="ADAL" clId="{A688648C-D939-7A44-9402-4120E1334271}" dt="2024-08-14T01:46:23.378" v="5533" actId="1076"/>
          <ac:spMkLst>
            <pc:docMk/>
            <pc:sldMk cId="1752712394" sldId="300"/>
            <ac:spMk id="12" creationId="{37486230-E20E-2BF9-64E4-7C833E771A1B}"/>
          </ac:spMkLst>
        </pc:spChg>
        <pc:spChg chg="add mod">
          <ac:chgData name="Guangwei Zhang" userId="00c53528-d8f4-413e-b4b0-985264559294" providerId="ADAL" clId="{A688648C-D939-7A44-9402-4120E1334271}" dt="2024-08-14T01:46:53.607" v="5594" actId="1076"/>
          <ac:spMkLst>
            <pc:docMk/>
            <pc:sldMk cId="1752712394" sldId="300"/>
            <ac:spMk id="13" creationId="{39A7AE8B-1297-05F2-CA38-C9CC89ECB3D0}"/>
          </ac:spMkLst>
        </pc:spChg>
        <pc:spChg chg="add mod">
          <ac:chgData name="Guangwei Zhang" userId="00c53528-d8f4-413e-b4b0-985264559294" providerId="ADAL" clId="{A688648C-D939-7A44-9402-4120E1334271}" dt="2024-08-14T01:53:34.209" v="5679" actId="1076"/>
          <ac:spMkLst>
            <pc:docMk/>
            <pc:sldMk cId="1752712394" sldId="300"/>
            <ac:spMk id="14" creationId="{6FF00C64-A159-C9AE-B8FE-C864DDFC28A9}"/>
          </ac:spMkLst>
        </pc:spChg>
        <pc:picChg chg="add mod">
          <ac:chgData name="Guangwei Zhang" userId="00c53528-d8f4-413e-b4b0-985264559294" providerId="ADAL" clId="{A688648C-D939-7A44-9402-4120E1334271}" dt="2024-08-14T01:41:35.948" v="5398" actId="1076"/>
          <ac:picMkLst>
            <pc:docMk/>
            <pc:sldMk cId="1752712394" sldId="300"/>
            <ac:picMk id="4" creationId="{75AF1FF7-C179-2F89-7B37-ABA26FC2E916}"/>
          </ac:picMkLst>
        </pc:picChg>
        <pc:picChg chg="add mod">
          <ac:chgData name="Guangwei Zhang" userId="00c53528-d8f4-413e-b4b0-985264559294" providerId="ADAL" clId="{A688648C-D939-7A44-9402-4120E1334271}" dt="2024-08-14T01:42:44.063" v="5439" actId="1076"/>
          <ac:picMkLst>
            <pc:docMk/>
            <pc:sldMk cId="1752712394" sldId="300"/>
            <ac:picMk id="9" creationId="{A68C07F0-E56C-42E9-26E2-B66709395149}"/>
          </ac:picMkLst>
        </pc:picChg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713619055" sldId="301"/>
        </pc:sldMkLst>
      </pc:sldChg>
      <pc:sldChg chg="addSp delSp modSp new mod">
        <pc:chgData name="Guangwei Zhang" userId="00c53528-d8f4-413e-b4b0-985264559294" providerId="ADAL" clId="{A688648C-D939-7A44-9402-4120E1334271}" dt="2024-08-14T01:57:41.797" v="5742" actId="20577"/>
        <pc:sldMkLst>
          <pc:docMk/>
          <pc:sldMk cId="1779884189" sldId="301"/>
        </pc:sldMkLst>
        <pc:spChg chg="mod">
          <ac:chgData name="Guangwei Zhang" userId="00c53528-d8f4-413e-b4b0-985264559294" providerId="ADAL" clId="{A688648C-D939-7A44-9402-4120E1334271}" dt="2024-08-14T01:57:41.797" v="5742" actId="20577"/>
          <ac:spMkLst>
            <pc:docMk/>
            <pc:sldMk cId="1779884189" sldId="301"/>
            <ac:spMk id="3" creationId="{7EA91D28-CA5A-5CDE-4D2E-D30853141E0E}"/>
          </ac:spMkLst>
        </pc:spChg>
        <pc:spChg chg="add mod">
          <ac:chgData name="Guangwei Zhang" userId="00c53528-d8f4-413e-b4b0-985264559294" providerId="ADAL" clId="{A688648C-D939-7A44-9402-4120E1334271}" dt="2024-08-14T01:56:30.268" v="5681" actId="1076"/>
          <ac:spMkLst>
            <pc:docMk/>
            <pc:sldMk cId="1779884189" sldId="301"/>
            <ac:spMk id="7" creationId="{F50CAB7E-1A16-1B25-A878-AC429D5E5327}"/>
          </ac:spMkLst>
        </pc:spChg>
        <pc:picChg chg="add del mod">
          <ac:chgData name="Guangwei Zhang" userId="00c53528-d8f4-413e-b4b0-985264559294" providerId="ADAL" clId="{A688648C-D939-7A44-9402-4120E1334271}" dt="2024-08-14T01:52:10.603" v="5609" actId="478"/>
          <ac:picMkLst>
            <pc:docMk/>
            <pc:sldMk cId="1779884189" sldId="301"/>
            <ac:picMk id="4" creationId="{20E798D5-2A54-A78B-D893-DF883B2BB5D9}"/>
          </ac:picMkLst>
        </pc:picChg>
        <pc:picChg chg="add del mod">
          <ac:chgData name="Guangwei Zhang" userId="00c53528-d8f4-413e-b4b0-985264559294" providerId="ADAL" clId="{A688648C-D939-7A44-9402-4120E1334271}" dt="2024-08-14T01:56:26.587" v="5680" actId="478"/>
          <ac:picMkLst>
            <pc:docMk/>
            <pc:sldMk cId="1779884189" sldId="301"/>
            <ac:picMk id="5" creationId="{E5095DC0-797E-08B7-A9C6-9899B7F9FBEC}"/>
          </ac:picMkLst>
        </pc:picChg>
        <pc:picChg chg="add mod">
          <ac:chgData name="Guangwei Zhang" userId="00c53528-d8f4-413e-b4b0-985264559294" providerId="ADAL" clId="{A688648C-D939-7A44-9402-4120E1334271}" dt="2024-08-14T01:56:30.268" v="5681" actId="1076"/>
          <ac:picMkLst>
            <pc:docMk/>
            <pc:sldMk cId="1779884189" sldId="301"/>
            <ac:picMk id="6" creationId="{7F4E01D0-1DA0-B7A4-5989-F1D77C239F07}"/>
          </ac:picMkLst>
        </pc:picChg>
        <pc:picChg chg="add mod">
          <ac:chgData name="Guangwei Zhang" userId="00c53528-d8f4-413e-b4b0-985264559294" providerId="ADAL" clId="{A688648C-D939-7A44-9402-4120E1334271}" dt="2024-08-14T01:57:28.449" v="5718" actId="1076"/>
          <ac:picMkLst>
            <pc:docMk/>
            <pc:sldMk cId="1779884189" sldId="301"/>
            <ac:picMk id="8" creationId="{BD4896E7-B82B-964D-D577-30F20DF3ADE8}"/>
          </ac:picMkLst>
        </pc:picChg>
        <pc:picChg chg="add mod">
          <ac:chgData name="Guangwei Zhang" userId="00c53528-d8f4-413e-b4b0-985264559294" providerId="ADAL" clId="{A688648C-D939-7A44-9402-4120E1334271}" dt="2024-08-14T01:57:28.449" v="5718" actId="1076"/>
          <ac:picMkLst>
            <pc:docMk/>
            <pc:sldMk cId="1779884189" sldId="301"/>
            <ac:picMk id="9" creationId="{BF895BF7-FF72-D0B2-6BB8-B15DE6D7AD15}"/>
          </ac:picMkLst>
        </pc:picChg>
        <pc:picChg chg="add mod">
          <ac:chgData name="Guangwei Zhang" userId="00c53528-d8f4-413e-b4b0-985264559294" providerId="ADAL" clId="{A688648C-D939-7A44-9402-4120E1334271}" dt="2024-08-14T01:57:28.449" v="5718" actId="1076"/>
          <ac:picMkLst>
            <pc:docMk/>
            <pc:sldMk cId="1779884189" sldId="301"/>
            <ac:picMk id="10" creationId="{A6D4C948-465C-FBD1-9260-96419F682EF5}"/>
          </ac:picMkLst>
        </pc:picChg>
      </pc:sldChg>
      <pc:sldChg chg="addSp modSp new mod">
        <pc:chgData name="Guangwei Zhang" userId="00c53528-d8f4-413e-b4b0-985264559294" providerId="ADAL" clId="{A688648C-D939-7A44-9402-4120E1334271}" dt="2024-08-14T02:13:12.655" v="5841" actId="20577"/>
        <pc:sldMkLst>
          <pc:docMk/>
          <pc:sldMk cId="313352249" sldId="302"/>
        </pc:sldMkLst>
        <pc:spChg chg="mod">
          <ac:chgData name="Guangwei Zhang" userId="00c53528-d8f4-413e-b4b0-985264559294" providerId="ADAL" clId="{A688648C-D939-7A44-9402-4120E1334271}" dt="2024-08-14T02:13:12.655" v="5841" actId="20577"/>
          <ac:spMkLst>
            <pc:docMk/>
            <pc:sldMk cId="313352249" sldId="302"/>
            <ac:spMk id="3" creationId="{447555E2-786D-FFE7-6C60-BB6CA4AD9743}"/>
          </ac:spMkLst>
        </pc:spChg>
        <pc:picChg chg="add mod">
          <ac:chgData name="Guangwei Zhang" userId="00c53528-d8f4-413e-b4b0-985264559294" providerId="ADAL" clId="{A688648C-D939-7A44-9402-4120E1334271}" dt="2024-08-14T01:58:58.422" v="5793" actId="1076"/>
          <ac:picMkLst>
            <pc:docMk/>
            <pc:sldMk cId="313352249" sldId="302"/>
            <ac:picMk id="4" creationId="{56764594-DFBA-D888-B863-9B292E5C08A7}"/>
          </ac:picMkLst>
        </pc:picChg>
        <pc:picChg chg="add mod">
          <ac:chgData name="Guangwei Zhang" userId="00c53528-d8f4-413e-b4b0-985264559294" providerId="ADAL" clId="{A688648C-D939-7A44-9402-4120E1334271}" dt="2024-08-14T01:58:58.422" v="5793" actId="1076"/>
          <ac:picMkLst>
            <pc:docMk/>
            <pc:sldMk cId="313352249" sldId="302"/>
            <ac:picMk id="5" creationId="{CA1A5ACE-2DEF-95A0-18ED-208A1C9898DB}"/>
          </ac:picMkLst>
        </pc:picChg>
        <pc:picChg chg="add mod">
          <ac:chgData name="Guangwei Zhang" userId="00c53528-d8f4-413e-b4b0-985264559294" providerId="ADAL" clId="{A688648C-D939-7A44-9402-4120E1334271}" dt="2024-08-14T01:58:58.422" v="5793" actId="1076"/>
          <ac:picMkLst>
            <pc:docMk/>
            <pc:sldMk cId="313352249" sldId="302"/>
            <ac:picMk id="6" creationId="{D0D2C598-DA8B-1CE0-1B3E-DFE0BDDEBFCE}"/>
          </ac:picMkLst>
        </pc:picChg>
        <pc:picChg chg="add mod">
          <ac:chgData name="Guangwei Zhang" userId="00c53528-d8f4-413e-b4b0-985264559294" providerId="ADAL" clId="{A688648C-D939-7A44-9402-4120E1334271}" dt="2024-08-14T01:58:58.422" v="5793" actId="1076"/>
          <ac:picMkLst>
            <pc:docMk/>
            <pc:sldMk cId="313352249" sldId="302"/>
            <ac:picMk id="7" creationId="{01E4589A-06D7-726D-8621-243CA75E91CF}"/>
          </ac:picMkLst>
        </pc:picChg>
        <pc:picChg chg="add mod">
          <ac:chgData name="Guangwei Zhang" userId="00c53528-d8f4-413e-b4b0-985264559294" providerId="ADAL" clId="{A688648C-D939-7A44-9402-4120E1334271}" dt="2024-08-14T01:58:58.422" v="5793" actId="1076"/>
          <ac:picMkLst>
            <pc:docMk/>
            <pc:sldMk cId="313352249" sldId="302"/>
            <ac:picMk id="8" creationId="{300F7F17-BE56-499E-DABE-CC4DE06EE7A4}"/>
          </ac:picMkLst>
        </pc:picChg>
        <pc:picChg chg="add mod">
          <ac:chgData name="Guangwei Zhang" userId="00c53528-d8f4-413e-b4b0-985264559294" providerId="ADAL" clId="{A688648C-D939-7A44-9402-4120E1334271}" dt="2024-08-14T01:58:58.422" v="5793" actId="1076"/>
          <ac:picMkLst>
            <pc:docMk/>
            <pc:sldMk cId="313352249" sldId="302"/>
            <ac:picMk id="9" creationId="{636C0A00-9877-F579-7C00-5E6472C04BC3}"/>
          </ac:picMkLst>
        </pc:picChg>
        <pc:picChg chg="add mod">
          <ac:chgData name="Guangwei Zhang" userId="00c53528-d8f4-413e-b4b0-985264559294" providerId="ADAL" clId="{A688648C-D939-7A44-9402-4120E1334271}" dt="2024-08-14T01:58:58.422" v="5793" actId="1076"/>
          <ac:picMkLst>
            <pc:docMk/>
            <pc:sldMk cId="313352249" sldId="302"/>
            <ac:picMk id="10" creationId="{7FFD6B48-0CC4-04F8-D12B-4CD29CCC647B}"/>
          </ac:picMkLst>
        </pc:picChg>
        <pc:picChg chg="add mod">
          <ac:chgData name="Guangwei Zhang" userId="00c53528-d8f4-413e-b4b0-985264559294" providerId="ADAL" clId="{A688648C-D939-7A44-9402-4120E1334271}" dt="2024-08-14T01:59:13.845" v="5795" actId="1076"/>
          <ac:picMkLst>
            <pc:docMk/>
            <pc:sldMk cId="313352249" sldId="302"/>
            <ac:picMk id="11" creationId="{E6AF2751-8840-9003-8A81-63C10B42B907}"/>
          </ac:picMkLst>
        </pc:picChg>
        <pc:picChg chg="add mod">
          <ac:chgData name="Guangwei Zhang" userId="00c53528-d8f4-413e-b4b0-985264559294" providerId="ADAL" clId="{A688648C-D939-7A44-9402-4120E1334271}" dt="2024-08-14T01:59:18.713" v="5797" actId="1076"/>
          <ac:picMkLst>
            <pc:docMk/>
            <pc:sldMk cId="313352249" sldId="302"/>
            <ac:picMk id="12" creationId="{6E0C858C-BF73-B2D1-261C-C7ECE895075E}"/>
          </ac:picMkLst>
        </pc:picChg>
        <pc:picChg chg="add mod">
          <ac:chgData name="Guangwei Zhang" userId="00c53528-d8f4-413e-b4b0-985264559294" providerId="ADAL" clId="{A688648C-D939-7A44-9402-4120E1334271}" dt="2024-08-14T01:59:23.358" v="5799" actId="1076"/>
          <ac:picMkLst>
            <pc:docMk/>
            <pc:sldMk cId="313352249" sldId="302"/>
            <ac:picMk id="13" creationId="{74C2363E-9E4E-21D5-2526-EE7D85894D08}"/>
          </ac:picMkLst>
        </pc:picChg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2466048960" sldId="302"/>
        </pc:sldMkLst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1014076971" sldId="303"/>
        </pc:sldMkLst>
      </pc:sldChg>
      <pc:sldChg chg="addSp delSp modSp add mod">
        <pc:chgData name="Guangwei Zhang" userId="00c53528-d8f4-413e-b4b0-985264559294" providerId="ADAL" clId="{A688648C-D939-7A44-9402-4120E1334271}" dt="2024-08-14T02:15:16.409" v="5911" actId="20577"/>
        <pc:sldMkLst>
          <pc:docMk/>
          <pc:sldMk cId="3759191306" sldId="303"/>
        </pc:sldMkLst>
        <pc:spChg chg="mod">
          <ac:chgData name="Guangwei Zhang" userId="00c53528-d8f4-413e-b4b0-985264559294" providerId="ADAL" clId="{A688648C-D939-7A44-9402-4120E1334271}" dt="2024-08-14T02:13:18.752" v="5845" actId="20577"/>
          <ac:spMkLst>
            <pc:docMk/>
            <pc:sldMk cId="3759191306" sldId="303"/>
            <ac:spMk id="3" creationId="{447555E2-786D-FFE7-6C60-BB6CA4AD9743}"/>
          </ac:spMkLst>
        </pc:spChg>
        <pc:spChg chg="add mod">
          <ac:chgData name="Guangwei Zhang" userId="00c53528-d8f4-413e-b4b0-985264559294" providerId="ADAL" clId="{A688648C-D939-7A44-9402-4120E1334271}" dt="2024-08-14T01:59:37.602" v="5811" actId="20577"/>
          <ac:spMkLst>
            <pc:docMk/>
            <pc:sldMk cId="3759191306" sldId="303"/>
            <ac:spMk id="14" creationId="{28AC641E-4E4B-5438-A453-AAA0AF42C48B}"/>
          </ac:spMkLst>
        </pc:spChg>
        <pc:spChg chg="add mod">
          <ac:chgData name="Guangwei Zhang" userId="00c53528-d8f4-413e-b4b0-985264559294" providerId="ADAL" clId="{A688648C-D939-7A44-9402-4120E1334271}" dt="2024-08-14T02:15:16.409" v="5911" actId="20577"/>
          <ac:spMkLst>
            <pc:docMk/>
            <pc:sldMk cId="3759191306" sldId="303"/>
            <ac:spMk id="18" creationId="{37E45B8A-9DA3-6753-C611-3F5397086EDF}"/>
          </ac:spMkLst>
        </pc:spChg>
        <pc:picChg chg="del">
          <ac:chgData name="Guangwei Zhang" userId="00c53528-d8f4-413e-b4b0-985264559294" providerId="ADAL" clId="{A688648C-D939-7A44-9402-4120E1334271}" dt="2024-08-14T01:59:34.635" v="5802" actId="478"/>
          <ac:picMkLst>
            <pc:docMk/>
            <pc:sldMk cId="3759191306" sldId="303"/>
            <ac:picMk id="5" creationId="{CA1A5ACE-2DEF-95A0-18ED-208A1C9898DB}"/>
          </ac:picMkLst>
        </pc:picChg>
        <pc:picChg chg="del">
          <ac:chgData name="Guangwei Zhang" userId="00c53528-d8f4-413e-b4b0-985264559294" providerId="ADAL" clId="{A688648C-D939-7A44-9402-4120E1334271}" dt="2024-08-14T01:59:33.110" v="5801" actId="478"/>
          <ac:picMkLst>
            <pc:docMk/>
            <pc:sldMk cId="3759191306" sldId="303"/>
            <ac:picMk id="6" creationId="{D0D2C598-DA8B-1CE0-1B3E-DFE0BDDEBFCE}"/>
          </ac:picMkLst>
        </pc:picChg>
        <pc:picChg chg="del">
          <ac:chgData name="Guangwei Zhang" userId="00c53528-d8f4-413e-b4b0-985264559294" providerId="ADAL" clId="{A688648C-D939-7A44-9402-4120E1334271}" dt="2024-08-14T01:59:33.110" v="5801" actId="478"/>
          <ac:picMkLst>
            <pc:docMk/>
            <pc:sldMk cId="3759191306" sldId="303"/>
            <ac:picMk id="7" creationId="{01E4589A-06D7-726D-8621-243CA75E91CF}"/>
          </ac:picMkLst>
        </pc:picChg>
        <pc:picChg chg="del">
          <ac:chgData name="Guangwei Zhang" userId="00c53528-d8f4-413e-b4b0-985264559294" providerId="ADAL" clId="{A688648C-D939-7A44-9402-4120E1334271}" dt="2024-08-14T01:59:33.110" v="5801" actId="478"/>
          <ac:picMkLst>
            <pc:docMk/>
            <pc:sldMk cId="3759191306" sldId="303"/>
            <ac:picMk id="8" creationId="{300F7F17-BE56-499E-DABE-CC4DE06EE7A4}"/>
          </ac:picMkLst>
        </pc:picChg>
        <pc:picChg chg="del">
          <ac:chgData name="Guangwei Zhang" userId="00c53528-d8f4-413e-b4b0-985264559294" providerId="ADAL" clId="{A688648C-D939-7A44-9402-4120E1334271}" dt="2024-08-14T01:59:33.110" v="5801" actId="478"/>
          <ac:picMkLst>
            <pc:docMk/>
            <pc:sldMk cId="3759191306" sldId="303"/>
            <ac:picMk id="9" creationId="{636C0A00-9877-F579-7C00-5E6472C04BC3}"/>
          </ac:picMkLst>
        </pc:picChg>
        <pc:picChg chg="del">
          <ac:chgData name="Guangwei Zhang" userId="00c53528-d8f4-413e-b4b0-985264559294" providerId="ADAL" clId="{A688648C-D939-7A44-9402-4120E1334271}" dt="2024-08-14T01:59:33.110" v="5801" actId="478"/>
          <ac:picMkLst>
            <pc:docMk/>
            <pc:sldMk cId="3759191306" sldId="303"/>
            <ac:picMk id="10" creationId="{7FFD6B48-0CC4-04F8-D12B-4CD29CCC647B}"/>
          </ac:picMkLst>
        </pc:picChg>
        <pc:picChg chg="del">
          <ac:chgData name="Guangwei Zhang" userId="00c53528-d8f4-413e-b4b0-985264559294" providerId="ADAL" clId="{A688648C-D939-7A44-9402-4120E1334271}" dt="2024-08-14T01:59:33.110" v="5801" actId="478"/>
          <ac:picMkLst>
            <pc:docMk/>
            <pc:sldMk cId="3759191306" sldId="303"/>
            <ac:picMk id="11" creationId="{E6AF2751-8840-9003-8A81-63C10B42B907}"/>
          </ac:picMkLst>
        </pc:picChg>
        <pc:picChg chg="del">
          <ac:chgData name="Guangwei Zhang" userId="00c53528-d8f4-413e-b4b0-985264559294" providerId="ADAL" clId="{A688648C-D939-7A44-9402-4120E1334271}" dt="2024-08-14T01:59:33.110" v="5801" actId="478"/>
          <ac:picMkLst>
            <pc:docMk/>
            <pc:sldMk cId="3759191306" sldId="303"/>
            <ac:picMk id="12" creationId="{6E0C858C-BF73-B2D1-261C-C7ECE895075E}"/>
          </ac:picMkLst>
        </pc:picChg>
        <pc:picChg chg="del">
          <ac:chgData name="Guangwei Zhang" userId="00c53528-d8f4-413e-b4b0-985264559294" providerId="ADAL" clId="{A688648C-D939-7A44-9402-4120E1334271}" dt="2024-08-14T01:59:33.110" v="5801" actId="478"/>
          <ac:picMkLst>
            <pc:docMk/>
            <pc:sldMk cId="3759191306" sldId="303"/>
            <ac:picMk id="13" creationId="{74C2363E-9E4E-21D5-2526-EE7D85894D08}"/>
          </ac:picMkLst>
        </pc:picChg>
        <pc:picChg chg="add mod">
          <ac:chgData name="Guangwei Zhang" userId="00c53528-d8f4-413e-b4b0-985264559294" providerId="ADAL" clId="{A688648C-D939-7A44-9402-4120E1334271}" dt="2024-08-14T01:59:44.289" v="5813" actId="1076"/>
          <ac:picMkLst>
            <pc:docMk/>
            <pc:sldMk cId="3759191306" sldId="303"/>
            <ac:picMk id="15" creationId="{3750D382-328B-57AB-B7CC-5F0EC0AED127}"/>
          </ac:picMkLst>
        </pc:picChg>
        <pc:picChg chg="add mod">
          <ac:chgData name="Guangwei Zhang" userId="00c53528-d8f4-413e-b4b0-985264559294" providerId="ADAL" clId="{A688648C-D939-7A44-9402-4120E1334271}" dt="2024-08-14T02:00:10.399" v="5815" actId="1076"/>
          <ac:picMkLst>
            <pc:docMk/>
            <pc:sldMk cId="3759191306" sldId="303"/>
            <ac:picMk id="16" creationId="{4B1E5610-5BA3-18FC-775A-4B59EC2180BE}"/>
          </ac:picMkLst>
        </pc:picChg>
        <pc:picChg chg="add mod">
          <ac:chgData name="Guangwei Zhang" userId="00c53528-d8f4-413e-b4b0-985264559294" providerId="ADAL" clId="{A688648C-D939-7A44-9402-4120E1334271}" dt="2024-08-14T02:00:38.596" v="5817" actId="1076"/>
          <ac:picMkLst>
            <pc:docMk/>
            <pc:sldMk cId="3759191306" sldId="303"/>
            <ac:picMk id="17" creationId="{D268F440-F67A-F5B0-0C30-C537500C1281}"/>
          </ac:picMkLst>
        </pc:picChg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129935792" sldId="304"/>
        </pc:sldMkLst>
      </pc:sldChg>
      <pc:sldChg chg="addSp modSp new mod">
        <pc:chgData name="Guangwei Zhang" userId="00c53528-d8f4-413e-b4b0-985264559294" providerId="ADAL" clId="{A688648C-D939-7A44-9402-4120E1334271}" dt="2024-08-14T02:39:25.566" v="5958" actId="1037"/>
        <pc:sldMkLst>
          <pc:docMk/>
          <pc:sldMk cId="2204454588" sldId="304"/>
        </pc:sldMkLst>
        <pc:spChg chg="mod">
          <ac:chgData name="Guangwei Zhang" userId="00c53528-d8f4-413e-b4b0-985264559294" providerId="ADAL" clId="{A688648C-D939-7A44-9402-4120E1334271}" dt="2024-08-14T02:13:40.522" v="5891" actId="20577"/>
          <ac:spMkLst>
            <pc:docMk/>
            <pc:sldMk cId="2204454588" sldId="304"/>
            <ac:spMk id="3" creationId="{8A7D2566-38A5-A340-140C-0C33DBD297A6}"/>
          </ac:spMkLst>
        </pc:spChg>
        <pc:spChg chg="add mod">
          <ac:chgData name="Guangwei Zhang" userId="00c53528-d8f4-413e-b4b0-985264559294" providerId="ADAL" clId="{A688648C-D939-7A44-9402-4120E1334271}" dt="2024-08-14T02:38:17.832" v="5945" actId="20577"/>
          <ac:spMkLst>
            <pc:docMk/>
            <pc:sldMk cId="2204454588" sldId="304"/>
            <ac:spMk id="8" creationId="{BAD59857-208B-0EA2-65A6-1553450B29D3}"/>
          </ac:spMkLst>
        </pc:spChg>
        <pc:spChg chg="add mod">
          <ac:chgData name="Guangwei Zhang" userId="00c53528-d8f4-413e-b4b0-985264559294" providerId="ADAL" clId="{A688648C-D939-7A44-9402-4120E1334271}" dt="2024-08-14T02:39:25.566" v="5958" actId="1037"/>
          <ac:spMkLst>
            <pc:docMk/>
            <pc:sldMk cId="2204454588" sldId="304"/>
            <ac:spMk id="12" creationId="{8CD369F1-4F00-D447-552C-0235B038E562}"/>
          </ac:spMkLst>
        </pc:spChg>
        <pc:picChg chg="add mod">
          <ac:chgData name="Guangwei Zhang" userId="00c53528-d8f4-413e-b4b0-985264559294" providerId="ADAL" clId="{A688648C-D939-7A44-9402-4120E1334271}" dt="2024-08-14T02:38:14.053" v="5937" actId="1076"/>
          <ac:picMkLst>
            <pc:docMk/>
            <pc:sldMk cId="2204454588" sldId="304"/>
            <ac:picMk id="4" creationId="{F4B411D9-CD93-4AC2-AD72-C5E5939202C9}"/>
          </ac:picMkLst>
        </pc:picChg>
        <pc:picChg chg="add mod">
          <ac:chgData name="Guangwei Zhang" userId="00c53528-d8f4-413e-b4b0-985264559294" providerId="ADAL" clId="{A688648C-D939-7A44-9402-4120E1334271}" dt="2024-08-14T02:38:14.053" v="5937" actId="1076"/>
          <ac:picMkLst>
            <pc:docMk/>
            <pc:sldMk cId="2204454588" sldId="304"/>
            <ac:picMk id="5" creationId="{62953C0F-826E-1B70-A888-6F50F61BF5A5}"/>
          </ac:picMkLst>
        </pc:picChg>
        <pc:picChg chg="add mod">
          <ac:chgData name="Guangwei Zhang" userId="00c53528-d8f4-413e-b4b0-985264559294" providerId="ADAL" clId="{A688648C-D939-7A44-9402-4120E1334271}" dt="2024-08-14T02:38:14.053" v="5937" actId="1076"/>
          <ac:picMkLst>
            <pc:docMk/>
            <pc:sldMk cId="2204454588" sldId="304"/>
            <ac:picMk id="6" creationId="{4D41471A-99E2-7EB6-73ED-AF69558220E4}"/>
          </ac:picMkLst>
        </pc:picChg>
        <pc:picChg chg="add mod">
          <ac:chgData name="Guangwei Zhang" userId="00c53528-d8f4-413e-b4b0-985264559294" providerId="ADAL" clId="{A688648C-D939-7A44-9402-4120E1334271}" dt="2024-08-14T02:38:14.053" v="5937" actId="1076"/>
          <ac:picMkLst>
            <pc:docMk/>
            <pc:sldMk cId="2204454588" sldId="304"/>
            <ac:picMk id="7" creationId="{0529BCAA-AA47-F592-4DFC-5A4C384163E2}"/>
          </ac:picMkLst>
        </pc:picChg>
        <pc:cxnChg chg="add mod">
          <ac:chgData name="Guangwei Zhang" userId="00c53528-d8f4-413e-b4b0-985264559294" providerId="ADAL" clId="{A688648C-D939-7A44-9402-4120E1334271}" dt="2024-08-14T02:38:24.521" v="5947" actId="14100"/>
          <ac:cxnSpMkLst>
            <pc:docMk/>
            <pc:sldMk cId="2204454588" sldId="304"/>
            <ac:cxnSpMk id="10" creationId="{76DDC50C-6940-6DBF-1FE3-98D32DF0F133}"/>
          </ac:cxnSpMkLst>
        </pc:cxnChg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2133716732" sldId="305"/>
        </pc:sldMkLst>
      </pc:sldChg>
      <pc:sldChg chg="addSp delSp modSp new mod">
        <pc:chgData name="Guangwei Zhang" userId="00c53528-d8f4-413e-b4b0-985264559294" providerId="ADAL" clId="{A688648C-D939-7A44-9402-4120E1334271}" dt="2024-08-14T03:26:50.620" v="7376" actId="1076"/>
        <pc:sldMkLst>
          <pc:docMk/>
          <pc:sldMk cId="3945694390" sldId="305"/>
        </pc:sldMkLst>
        <pc:spChg chg="mod">
          <ac:chgData name="Guangwei Zhang" userId="00c53528-d8f4-413e-b4b0-985264559294" providerId="ADAL" clId="{A688648C-D939-7A44-9402-4120E1334271}" dt="2024-08-14T02:35:52.023" v="5936" actId="20577"/>
          <ac:spMkLst>
            <pc:docMk/>
            <pc:sldMk cId="3945694390" sldId="305"/>
            <ac:spMk id="3" creationId="{33D87AEA-FEA7-0E77-89B3-4FBBE528BF9F}"/>
          </ac:spMkLst>
        </pc:spChg>
        <pc:spChg chg="add mod">
          <ac:chgData name="Guangwei Zhang" userId="00c53528-d8f4-413e-b4b0-985264559294" providerId="ADAL" clId="{A688648C-D939-7A44-9402-4120E1334271}" dt="2024-08-14T03:26:50.620" v="7376" actId="1076"/>
          <ac:spMkLst>
            <pc:docMk/>
            <pc:sldMk cId="3945694390" sldId="305"/>
            <ac:spMk id="4" creationId="{3BFDBD21-95EB-3405-80B8-BEBA0AB5791E}"/>
          </ac:spMkLst>
        </pc:spChg>
        <pc:spChg chg="add del mod">
          <ac:chgData name="Guangwei Zhang" userId="00c53528-d8f4-413e-b4b0-985264559294" providerId="ADAL" clId="{A688648C-D939-7A44-9402-4120E1334271}" dt="2024-08-14T02:44:28.270" v="6025" actId="478"/>
          <ac:spMkLst>
            <pc:docMk/>
            <pc:sldMk cId="3945694390" sldId="305"/>
            <ac:spMk id="5" creationId="{A9F8979C-DD6F-4203-B278-87FB98D378CC}"/>
          </ac:spMkLst>
        </pc:spChg>
        <pc:spChg chg="add mod">
          <ac:chgData name="Guangwei Zhang" userId="00c53528-d8f4-413e-b4b0-985264559294" providerId="ADAL" clId="{A688648C-D939-7A44-9402-4120E1334271}" dt="2024-08-14T03:26:48.938" v="7375" actId="20577"/>
          <ac:spMkLst>
            <pc:docMk/>
            <pc:sldMk cId="3945694390" sldId="305"/>
            <ac:spMk id="6" creationId="{AC64F8DC-0670-D923-1763-E6CC002224A6}"/>
          </ac:spMkLst>
        </pc:spChg>
        <pc:picChg chg="add mod">
          <ac:chgData name="Guangwei Zhang" userId="00c53528-d8f4-413e-b4b0-985264559294" providerId="ADAL" clId="{A688648C-D939-7A44-9402-4120E1334271}" dt="2024-08-14T02:52:02.766" v="6512" actId="1076"/>
          <ac:picMkLst>
            <pc:docMk/>
            <pc:sldMk cId="3945694390" sldId="305"/>
            <ac:picMk id="7" creationId="{83F76DE8-2788-2D36-697F-196089DC0E96}"/>
          </ac:picMkLst>
        </pc:picChg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950668825" sldId="306"/>
        </pc:sldMkLst>
      </pc:sldChg>
      <pc:sldChg chg="addSp modSp new mod">
        <pc:chgData name="Guangwei Zhang" userId="00c53528-d8f4-413e-b4b0-985264559294" providerId="ADAL" clId="{A688648C-D939-7A44-9402-4120E1334271}" dt="2024-08-14T02:51:03.940" v="6500" actId="1076"/>
        <pc:sldMkLst>
          <pc:docMk/>
          <pc:sldMk cId="4092715558" sldId="306"/>
        </pc:sldMkLst>
        <pc:spChg chg="mod">
          <ac:chgData name="Guangwei Zhang" userId="00c53528-d8f4-413e-b4b0-985264559294" providerId="ADAL" clId="{A688648C-D939-7A44-9402-4120E1334271}" dt="2024-08-14T02:45:26.637" v="6105" actId="20577"/>
          <ac:spMkLst>
            <pc:docMk/>
            <pc:sldMk cId="4092715558" sldId="306"/>
            <ac:spMk id="3" creationId="{55EAA26F-24D2-BB68-AE88-91CE8B4EB085}"/>
          </ac:spMkLst>
        </pc:spChg>
        <pc:spChg chg="add mod">
          <ac:chgData name="Guangwei Zhang" userId="00c53528-d8f4-413e-b4b0-985264559294" providerId="ADAL" clId="{A688648C-D939-7A44-9402-4120E1334271}" dt="2024-08-14T02:47:31.759" v="6237" actId="20577"/>
          <ac:spMkLst>
            <pc:docMk/>
            <pc:sldMk cId="4092715558" sldId="306"/>
            <ac:spMk id="4" creationId="{86A5B0C5-2F27-7E1E-0C07-50D8087AB650}"/>
          </ac:spMkLst>
        </pc:spChg>
        <pc:spChg chg="add mod">
          <ac:chgData name="Guangwei Zhang" userId="00c53528-d8f4-413e-b4b0-985264559294" providerId="ADAL" clId="{A688648C-D939-7A44-9402-4120E1334271}" dt="2024-08-14T02:47:57.090" v="6273" actId="1035"/>
          <ac:spMkLst>
            <pc:docMk/>
            <pc:sldMk cId="4092715558" sldId="306"/>
            <ac:spMk id="5" creationId="{486086EB-0B88-7559-0E1D-BC4EC5EC85AD}"/>
          </ac:spMkLst>
        </pc:spChg>
        <pc:spChg chg="add mod">
          <ac:chgData name="Guangwei Zhang" userId="00c53528-d8f4-413e-b4b0-985264559294" providerId="ADAL" clId="{A688648C-D939-7A44-9402-4120E1334271}" dt="2024-08-14T02:47:57.090" v="6273" actId="1035"/>
          <ac:spMkLst>
            <pc:docMk/>
            <pc:sldMk cId="4092715558" sldId="306"/>
            <ac:spMk id="6" creationId="{BFD8AB4B-D4BC-9DDD-EAA6-95C9687C82EC}"/>
          </ac:spMkLst>
        </pc:spChg>
        <pc:spChg chg="add mod">
          <ac:chgData name="Guangwei Zhang" userId="00c53528-d8f4-413e-b4b0-985264559294" providerId="ADAL" clId="{A688648C-D939-7A44-9402-4120E1334271}" dt="2024-08-14T02:50:06.884" v="6496"/>
          <ac:spMkLst>
            <pc:docMk/>
            <pc:sldMk cId="4092715558" sldId="306"/>
            <ac:spMk id="14" creationId="{94FD0703-F21D-9295-B1AF-B41BF8FDABB4}"/>
          </ac:spMkLst>
        </pc:spChg>
        <pc:picChg chg="add mod">
          <ac:chgData name="Guangwei Zhang" userId="00c53528-d8f4-413e-b4b0-985264559294" providerId="ADAL" clId="{A688648C-D939-7A44-9402-4120E1334271}" dt="2024-08-14T02:51:03.940" v="6500" actId="1076"/>
          <ac:picMkLst>
            <pc:docMk/>
            <pc:sldMk cId="4092715558" sldId="306"/>
            <ac:picMk id="15" creationId="{5AA9C38A-0D04-29EC-AE6A-B57133A9B4F8}"/>
          </ac:picMkLst>
        </pc:picChg>
        <pc:cxnChg chg="add mod">
          <ac:chgData name="Guangwei Zhang" userId="00c53528-d8f4-413e-b4b0-985264559294" providerId="ADAL" clId="{A688648C-D939-7A44-9402-4120E1334271}" dt="2024-08-14T02:47:57.090" v="6273" actId="1035"/>
          <ac:cxnSpMkLst>
            <pc:docMk/>
            <pc:sldMk cId="4092715558" sldId="306"/>
            <ac:cxnSpMk id="8" creationId="{89703DAA-F87B-A850-6AF5-2B3E554AFC32}"/>
          </ac:cxnSpMkLst>
        </pc:cxnChg>
        <pc:cxnChg chg="add mod">
          <ac:chgData name="Guangwei Zhang" userId="00c53528-d8f4-413e-b4b0-985264559294" providerId="ADAL" clId="{A688648C-D939-7A44-9402-4120E1334271}" dt="2024-08-14T02:47:57.090" v="6273" actId="1035"/>
          <ac:cxnSpMkLst>
            <pc:docMk/>
            <pc:sldMk cId="4092715558" sldId="306"/>
            <ac:cxnSpMk id="11" creationId="{D20DBA0D-D217-93D3-0C4D-59A935C4F3F6}"/>
          </ac:cxnSpMkLst>
        </pc:cxnChg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1649513655" sldId="307"/>
        </pc:sldMkLst>
      </pc:sldChg>
      <pc:sldChg chg="addSp modSp new mod">
        <pc:chgData name="Guangwei Zhang" userId="00c53528-d8f4-413e-b4b0-985264559294" providerId="ADAL" clId="{A688648C-D939-7A44-9402-4120E1334271}" dt="2024-08-14T02:55:52.809" v="6675" actId="1076"/>
        <pc:sldMkLst>
          <pc:docMk/>
          <pc:sldMk cId="3617063833" sldId="307"/>
        </pc:sldMkLst>
        <pc:spChg chg="mod">
          <ac:chgData name="Guangwei Zhang" userId="00c53528-d8f4-413e-b4b0-985264559294" providerId="ADAL" clId="{A688648C-D939-7A44-9402-4120E1334271}" dt="2024-08-14T02:54:41.596" v="6605" actId="20577"/>
          <ac:spMkLst>
            <pc:docMk/>
            <pc:sldMk cId="3617063833" sldId="307"/>
            <ac:spMk id="3" creationId="{93032C1D-01AB-D80E-D8A7-6E7835BBDE57}"/>
          </ac:spMkLst>
        </pc:spChg>
        <pc:spChg chg="add mod">
          <ac:chgData name="Guangwei Zhang" userId="00c53528-d8f4-413e-b4b0-985264559294" providerId="ADAL" clId="{A688648C-D939-7A44-9402-4120E1334271}" dt="2024-08-14T02:55:52.809" v="6675" actId="1076"/>
          <ac:spMkLst>
            <pc:docMk/>
            <pc:sldMk cId="3617063833" sldId="307"/>
            <ac:spMk id="4" creationId="{00CB903A-F78B-0B71-4CFF-13FBD0BB4891}"/>
          </ac:spMkLst>
        </pc:spChg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1850016609" sldId="308"/>
        </pc:sldMkLst>
      </pc:sldChg>
      <pc:sldChg chg="addSp modSp new mod">
        <pc:chgData name="Guangwei Zhang" userId="00c53528-d8f4-413e-b4b0-985264559294" providerId="ADAL" clId="{A688648C-D939-7A44-9402-4120E1334271}" dt="2024-08-14T02:57:40.859" v="6729" actId="1076"/>
        <pc:sldMkLst>
          <pc:docMk/>
          <pc:sldMk cId="3462977400" sldId="308"/>
        </pc:sldMkLst>
        <pc:spChg chg="mod">
          <ac:chgData name="Guangwei Zhang" userId="00c53528-d8f4-413e-b4b0-985264559294" providerId="ADAL" clId="{A688648C-D939-7A44-9402-4120E1334271}" dt="2024-08-14T02:57:09.987" v="6721" actId="20577"/>
          <ac:spMkLst>
            <pc:docMk/>
            <pc:sldMk cId="3462977400" sldId="308"/>
            <ac:spMk id="3" creationId="{B4924EB6-FC32-D204-556D-763F1B0C25DF}"/>
          </ac:spMkLst>
        </pc:spChg>
        <pc:picChg chg="add mod">
          <ac:chgData name="Guangwei Zhang" userId="00c53528-d8f4-413e-b4b0-985264559294" providerId="ADAL" clId="{A688648C-D939-7A44-9402-4120E1334271}" dt="2024-08-14T02:57:14.705" v="6723" actId="1076"/>
          <ac:picMkLst>
            <pc:docMk/>
            <pc:sldMk cId="3462977400" sldId="308"/>
            <ac:picMk id="4" creationId="{C74B31FA-6A4B-124F-E5E2-41E1C536D723}"/>
          </ac:picMkLst>
        </pc:picChg>
        <pc:picChg chg="add mod">
          <ac:chgData name="Guangwei Zhang" userId="00c53528-d8f4-413e-b4b0-985264559294" providerId="ADAL" clId="{A688648C-D939-7A44-9402-4120E1334271}" dt="2024-08-14T02:57:21.182" v="6725" actId="1076"/>
          <ac:picMkLst>
            <pc:docMk/>
            <pc:sldMk cId="3462977400" sldId="308"/>
            <ac:picMk id="5" creationId="{2932DAEA-39D0-9B81-32EA-92180258962A}"/>
          </ac:picMkLst>
        </pc:picChg>
        <pc:picChg chg="add mod">
          <ac:chgData name="Guangwei Zhang" userId="00c53528-d8f4-413e-b4b0-985264559294" providerId="ADAL" clId="{A688648C-D939-7A44-9402-4120E1334271}" dt="2024-08-14T02:57:32.102" v="6727" actId="1076"/>
          <ac:picMkLst>
            <pc:docMk/>
            <pc:sldMk cId="3462977400" sldId="308"/>
            <ac:picMk id="6" creationId="{6F559550-43D8-ECE1-E54C-1731E7764BB6}"/>
          </ac:picMkLst>
        </pc:picChg>
        <pc:picChg chg="add mod">
          <ac:chgData name="Guangwei Zhang" userId="00c53528-d8f4-413e-b4b0-985264559294" providerId="ADAL" clId="{A688648C-D939-7A44-9402-4120E1334271}" dt="2024-08-14T02:57:40.859" v="6729" actId="1076"/>
          <ac:picMkLst>
            <pc:docMk/>
            <pc:sldMk cId="3462977400" sldId="308"/>
            <ac:picMk id="7" creationId="{6B0C0E0F-9769-2793-E094-1FE4DC874AF3}"/>
          </ac:picMkLst>
        </pc:picChg>
      </pc:sldChg>
      <pc:sldChg chg="addSp modSp new mod">
        <pc:chgData name="Guangwei Zhang" userId="00c53528-d8f4-413e-b4b0-985264559294" providerId="ADAL" clId="{A688648C-D939-7A44-9402-4120E1334271}" dt="2024-08-14T03:02:49.214" v="6796" actId="1076"/>
        <pc:sldMkLst>
          <pc:docMk/>
          <pc:sldMk cId="42707260" sldId="309"/>
        </pc:sldMkLst>
        <pc:spChg chg="mod">
          <ac:chgData name="Guangwei Zhang" userId="00c53528-d8f4-413e-b4b0-985264559294" providerId="ADAL" clId="{A688648C-D939-7A44-9402-4120E1334271}" dt="2024-08-14T02:57:53.531" v="6755" actId="20577"/>
          <ac:spMkLst>
            <pc:docMk/>
            <pc:sldMk cId="42707260" sldId="309"/>
            <ac:spMk id="3" creationId="{C0B97665-192F-4355-78E4-2E7FB45BE827}"/>
          </ac:spMkLst>
        </pc:spChg>
        <pc:picChg chg="add mod">
          <ac:chgData name="Guangwei Zhang" userId="00c53528-d8f4-413e-b4b0-985264559294" providerId="ADAL" clId="{A688648C-D939-7A44-9402-4120E1334271}" dt="2024-08-14T02:58:03.689" v="6757" actId="1076"/>
          <ac:picMkLst>
            <pc:docMk/>
            <pc:sldMk cId="42707260" sldId="309"/>
            <ac:picMk id="4" creationId="{D6325942-0A43-8BFB-3394-0801768E0C44}"/>
          </ac:picMkLst>
        </pc:picChg>
        <pc:picChg chg="add mod">
          <ac:chgData name="Guangwei Zhang" userId="00c53528-d8f4-413e-b4b0-985264559294" providerId="ADAL" clId="{A688648C-D939-7A44-9402-4120E1334271}" dt="2024-08-14T02:58:10.149" v="6759" actId="1076"/>
          <ac:picMkLst>
            <pc:docMk/>
            <pc:sldMk cId="42707260" sldId="309"/>
            <ac:picMk id="5" creationId="{A9E44741-281C-5FD6-EAF5-1950F67BA621}"/>
          </ac:picMkLst>
        </pc:picChg>
        <pc:picChg chg="add mod">
          <ac:chgData name="Guangwei Zhang" userId="00c53528-d8f4-413e-b4b0-985264559294" providerId="ADAL" clId="{A688648C-D939-7A44-9402-4120E1334271}" dt="2024-08-14T02:58:15.458" v="6761" actId="1076"/>
          <ac:picMkLst>
            <pc:docMk/>
            <pc:sldMk cId="42707260" sldId="309"/>
            <ac:picMk id="6" creationId="{14234548-B56C-0AA3-8F07-E2E5CCF9B068}"/>
          </ac:picMkLst>
        </pc:picChg>
        <pc:picChg chg="add mod">
          <ac:chgData name="Guangwei Zhang" userId="00c53528-d8f4-413e-b4b0-985264559294" providerId="ADAL" clId="{A688648C-D939-7A44-9402-4120E1334271}" dt="2024-08-14T02:58:29.978" v="6772" actId="1035"/>
          <ac:picMkLst>
            <pc:docMk/>
            <pc:sldMk cId="42707260" sldId="309"/>
            <ac:picMk id="7" creationId="{329E64E7-034D-378F-CA19-182B664DEBEA}"/>
          </ac:picMkLst>
        </pc:picChg>
        <pc:picChg chg="add mod">
          <ac:chgData name="Guangwei Zhang" userId="00c53528-d8f4-413e-b4b0-985264559294" providerId="ADAL" clId="{A688648C-D939-7A44-9402-4120E1334271}" dt="2024-08-14T02:58:35.814" v="6774" actId="1076"/>
          <ac:picMkLst>
            <pc:docMk/>
            <pc:sldMk cId="42707260" sldId="309"/>
            <ac:picMk id="8" creationId="{1C5B88EA-B148-3E48-54F9-DA0D1F1DA988}"/>
          </ac:picMkLst>
        </pc:picChg>
        <pc:picChg chg="add mod">
          <ac:chgData name="Guangwei Zhang" userId="00c53528-d8f4-413e-b4b0-985264559294" providerId="ADAL" clId="{A688648C-D939-7A44-9402-4120E1334271}" dt="2024-08-14T02:58:42.107" v="6776" actId="1076"/>
          <ac:picMkLst>
            <pc:docMk/>
            <pc:sldMk cId="42707260" sldId="309"/>
            <ac:picMk id="9" creationId="{D2DB590F-65EC-9295-748F-AC70D91BED56}"/>
          </ac:picMkLst>
        </pc:picChg>
        <pc:picChg chg="add mod">
          <ac:chgData name="Guangwei Zhang" userId="00c53528-d8f4-413e-b4b0-985264559294" providerId="ADAL" clId="{A688648C-D939-7A44-9402-4120E1334271}" dt="2024-08-14T02:58:46.939" v="6778" actId="1076"/>
          <ac:picMkLst>
            <pc:docMk/>
            <pc:sldMk cId="42707260" sldId="309"/>
            <ac:picMk id="10" creationId="{DBFBBEB5-1257-BB24-6CB1-66C1E8261545}"/>
          </ac:picMkLst>
        </pc:picChg>
        <pc:picChg chg="add mod">
          <ac:chgData name="Guangwei Zhang" userId="00c53528-d8f4-413e-b4b0-985264559294" providerId="ADAL" clId="{A688648C-D939-7A44-9402-4120E1334271}" dt="2024-08-14T02:58:52.576" v="6780" actId="1076"/>
          <ac:picMkLst>
            <pc:docMk/>
            <pc:sldMk cId="42707260" sldId="309"/>
            <ac:picMk id="11" creationId="{03FE32E2-9A14-E717-52B8-AFEF95F3380E}"/>
          </ac:picMkLst>
        </pc:picChg>
        <pc:picChg chg="add mod">
          <ac:chgData name="Guangwei Zhang" userId="00c53528-d8f4-413e-b4b0-985264559294" providerId="ADAL" clId="{A688648C-D939-7A44-9402-4120E1334271}" dt="2024-08-14T02:58:58.212" v="6782" actId="1076"/>
          <ac:picMkLst>
            <pc:docMk/>
            <pc:sldMk cId="42707260" sldId="309"/>
            <ac:picMk id="12" creationId="{189EA1DD-B073-91CA-120A-ED67FE4CA828}"/>
          </ac:picMkLst>
        </pc:picChg>
        <pc:picChg chg="add mod">
          <ac:chgData name="Guangwei Zhang" userId="00c53528-d8f4-413e-b4b0-985264559294" providerId="ADAL" clId="{A688648C-D939-7A44-9402-4120E1334271}" dt="2024-08-14T02:59:13.075" v="6784" actId="1076"/>
          <ac:picMkLst>
            <pc:docMk/>
            <pc:sldMk cId="42707260" sldId="309"/>
            <ac:picMk id="13" creationId="{2D00D5E0-60B8-D648-473E-5BF7088F3C29}"/>
          </ac:picMkLst>
        </pc:picChg>
        <pc:picChg chg="add mod">
          <ac:chgData name="Guangwei Zhang" userId="00c53528-d8f4-413e-b4b0-985264559294" providerId="ADAL" clId="{A688648C-D939-7A44-9402-4120E1334271}" dt="2024-08-14T02:59:44.515" v="6789" actId="1076"/>
          <ac:picMkLst>
            <pc:docMk/>
            <pc:sldMk cId="42707260" sldId="309"/>
            <ac:picMk id="14" creationId="{1D99AB86-FCF5-16CF-88E1-FB4A8BB56316}"/>
          </ac:picMkLst>
        </pc:picChg>
        <pc:picChg chg="add mod">
          <ac:chgData name="Guangwei Zhang" userId="00c53528-d8f4-413e-b4b0-985264559294" providerId="ADAL" clId="{A688648C-D939-7A44-9402-4120E1334271}" dt="2024-08-14T02:59:45.765" v="6790" actId="1076"/>
          <ac:picMkLst>
            <pc:docMk/>
            <pc:sldMk cId="42707260" sldId="309"/>
            <ac:picMk id="15" creationId="{8776CBE5-5C94-56B2-214E-C30EFA8AB58D}"/>
          </ac:picMkLst>
        </pc:picChg>
        <pc:picChg chg="add mod">
          <ac:chgData name="Guangwei Zhang" userId="00c53528-d8f4-413e-b4b0-985264559294" providerId="ADAL" clId="{A688648C-D939-7A44-9402-4120E1334271}" dt="2024-08-14T02:59:58.200" v="6792" actId="1076"/>
          <ac:picMkLst>
            <pc:docMk/>
            <pc:sldMk cId="42707260" sldId="309"/>
            <ac:picMk id="16" creationId="{AAC9B4D5-6772-89D9-18AB-F932F21E62F8}"/>
          </ac:picMkLst>
        </pc:picChg>
        <pc:picChg chg="add mod">
          <ac:chgData name="Guangwei Zhang" userId="00c53528-d8f4-413e-b4b0-985264559294" providerId="ADAL" clId="{A688648C-D939-7A44-9402-4120E1334271}" dt="2024-08-14T03:02:49.214" v="6796" actId="1076"/>
          <ac:picMkLst>
            <pc:docMk/>
            <pc:sldMk cId="42707260" sldId="309"/>
            <ac:picMk id="17" creationId="{9C21B255-D41F-B2AB-9AD2-FCCBFB5A4D97}"/>
          </ac:picMkLst>
        </pc:picChg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3966933798" sldId="309"/>
        </pc:sldMkLst>
      </pc:sldChg>
      <pc:sldChg chg="addSp modSp new mod">
        <pc:chgData name="Guangwei Zhang" userId="00c53528-d8f4-413e-b4b0-985264559294" providerId="ADAL" clId="{A688648C-D939-7A44-9402-4120E1334271}" dt="2024-08-14T03:13:30.527" v="7160" actId="20577"/>
        <pc:sldMkLst>
          <pc:docMk/>
          <pc:sldMk cId="2505302086" sldId="310"/>
        </pc:sldMkLst>
        <pc:spChg chg="mod">
          <ac:chgData name="Guangwei Zhang" userId="00c53528-d8f4-413e-b4b0-985264559294" providerId="ADAL" clId="{A688648C-D939-7A44-9402-4120E1334271}" dt="2024-08-14T03:03:26.587" v="6867" actId="20577"/>
          <ac:spMkLst>
            <pc:docMk/>
            <pc:sldMk cId="2505302086" sldId="310"/>
            <ac:spMk id="3" creationId="{D7D45000-8632-0052-57AC-2E692959ECFA}"/>
          </ac:spMkLst>
        </pc:spChg>
        <pc:spChg chg="add mod">
          <ac:chgData name="Guangwei Zhang" userId="00c53528-d8f4-413e-b4b0-985264559294" providerId="ADAL" clId="{A688648C-D939-7A44-9402-4120E1334271}" dt="2024-08-14T03:05:20.269" v="6923" actId="20577"/>
          <ac:spMkLst>
            <pc:docMk/>
            <pc:sldMk cId="2505302086" sldId="310"/>
            <ac:spMk id="5" creationId="{C539B930-7FA9-FBF9-8C01-F768F8511EB9}"/>
          </ac:spMkLst>
        </pc:spChg>
        <pc:spChg chg="add mod">
          <ac:chgData name="Guangwei Zhang" userId="00c53528-d8f4-413e-b4b0-985264559294" providerId="ADAL" clId="{A688648C-D939-7A44-9402-4120E1334271}" dt="2024-08-14T03:08:59.778" v="6939" actId="20577"/>
          <ac:spMkLst>
            <pc:docMk/>
            <pc:sldMk cId="2505302086" sldId="310"/>
            <ac:spMk id="6" creationId="{EB534011-C202-F7E5-B104-9BA4EEEE0153}"/>
          </ac:spMkLst>
        </pc:spChg>
        <pc:spChg chg="add mod">
          <ac:chgData name="Guangwei Zhang" userId="00c53528-d8f4-413e-b4b0-985264559294" providerId="ADAL" clId="{A688648C-D939-7A44-9402-4120E1334271}" dt="2024-08-14T03:10:11.056" v="7011" actId="1076"/>
          <ac:spMkLst>
            <pc:docMk/>
            <pc:sldMk cId="2505302086" sldId="310"/>
            <ac:spMk id="9" creationId="{C331ECD0-2BED-48F7-36FD-E9D9E1586FBF}"/>
          </ac:spMkLst>
        </pc:spChg>
        <pc:spChg chg="add mod">
          <ac:chgData name="Guangwei Zhang" userId="00c53528-d8f4-413e-b4b0-985264559294" providerId="ADAL" clId="{A688648C-D939-7A44-9402-4120E1334271}" dt="2024-08-14T03:13:17.772" v="7155" actId="114"/>
          <ac:spMkLst>
            <pc:docMk/>
            <pc:sldMk cId="2505302086" sldId="310"/>
            <ac:spMk id="16" creationId="{49E76B19-ADEE-9711-7B6F-D998DBE5DFF5}"/>
          </ac:spMkLst>
        </pc:spChg>
        <pc:spChg chg="add">
          <ac:chgData name="Guangwei Zhang" userId="00c53528-d8f4-413e-b4b0-985264559294" providerId="ADAL" clId="{A688648C-D939-7A44-9402-4120E1334271}" dt="2024-08-14T03:10:52.195" v="7045" actId="11529"/>
          <ac:spMkLst>
            <pc:docMk/>
            <pc:sldMk cId="2505302086" sldId="310"/>
            <ac:spMk id="17" creationId="{49576E12-5FD1-9895-EAF5-5BF7B3FF7B0B}"/>
          </ac:spMkLst>
        </pc:spChg>
        <pc:spChg chg="add mod">
          <ac:chgData name="Guangwei Zhang" userId="00c53528-d8f4-413e-b4b0-985264559294" providerId="ADAL" clId="{A688648C-D939-7A44-9402-4120E1334271}" dt="2024-08-14T03:10:59.349" v="7049" actId="1076"/>
          <ac:spMkLst>
            <pc:docMk/>
            <pc:sldMk cId="2505302086" sldId="310"/>
            <ac:spMk id="18" creationId="{07C47F50-0F09-E651-3285-277FB5A22975}"/>
          </ac:spMkLst>
        </pc:spChg>
        <pc:spChg chg="add mod">
          <ac:chgData name="Guangwei Zhang" userId="00c53528-d8f4-413e-b4b0-985264559294" providerId="ADAL" clId="{A688648C-D939-7A44-9402-4120E1334271}" dt="2024-08-14T03:11:03.113" v="7051" actId="14100"/>
          <ac:spMkLst>
            <pc:docMk/>
            <pc:sldMk cId="2505302086" sldId="310"/>
            <ac:spMk id="19" creationId="{AB1F47FB-8818-02AD-D556-9485FAE255F6}"/>
          </ac:spMkLst>
        </pc:spChg>
        <pc:spChg chg="add mod">
          <ac:chgData name="Guangwei Zhang" userId="00c53528-d8f4-413e-b4b0-985264559294" providerId="ADAL" clId="{A688648C-D939-7A44-9402-4120E1334271}" dt="2024-08-14T03:11:48.019" v="7070" actId="1076"/>
          <ac:spMkLst>
            <pc:docMk/>
            <pc:sldMk cId="2505302086" sldId="310"/>
            <ac:spMk id="20" creationId="{7D262307-EF47-8A68-D723-CFEA1DF52972}"/>
          </ac:spMkLst>
        </pc:spChg>
        <pc:spChg chg="add mod">
          <ac:chgData name="Guangwei Zhang" userId="00c53528-d8f4-413e-b4b0-985264559294" providerId="ADAL" clId="{A688648C-D939-7A44-9402-4120E1334271}" dt="2024-08-14T03:13:24.122" v="7157" actId="1076"/>
          <ac:spMkLst>
            <pc:docMk/>
            <pc:sldMk cId="2505302086" sldId="310"/>
            <ac:spMk id="21" creationId="{5CD3506F-360E-732B-E19A-B9AA5690C323}"/>
          </ac:spMkLst>
        </pc:spChg>
        <pc:spChg chg="add mod">
          <ac:chgData name="Guangwei Zhang" userId="00c53528-d8f4-413e-b4b0-985264559294" providerId="ADAL" clId="{A688648C-D939-7A44-9402-4120E1334271}" dt="2024-08-14T03:13:30.527" v="7160" actId="20577"/>
          <ac:spMkLst>
            <pc:docMk/>
            <pc:sldMk cId="2505302086" sldId="310"/>
            <ac:spMk id="22" creationId="{B29D077A-B3F1-8742-9AE8-E59A4699CADA}"/>
          </ac:spMkLst>
        </pc:spChg>
        <pc:picChg chg="add mod">
          <ac:chgData name="Guangwei Zhang" userId="00c53528-d8f4-413e-b4b0-985264559294" providerId="ADAL" clId="{A688648C-D939-7A44-9402-4120E1334271}" dt="2024-08-14T03:13:22.457" v="7156" actId="1076"/>
          <ac:picMkLst>
            <pc:docMk/>
            <pc:sldMk cId="2505302086" sldId="310"/>
            <ac:picMk id="4" creationId="{63AE5D1D-C31C-32F5-7AD6-4D1F33F2A26E}"/>
          </ac:picMkLst>
        </pc:picChg>
        <pc:cxnChg chg="add">
          <ac:chgData name="Guangwei Zhang" userId="00c53528-d8f4-413e-b4b0-985264559294" providerId="ADAL" clId="{A688648C-D939-7A44-9402-4120E1334271}" dt="2024-08-14T03:09:08.130" v="6940" actId="11529"/>
          <ac:cxnSpMkLst>
            <pc:docMk/>
            <pc:sldMk cId="2505302086" sldId="310"/>
            <ac:cxnSpMk id="8" creationId="{9119FEEC-8A19-72E6-31EB-A312150B847F}"/>
          </ac:cxnSpMkLst>
        </pc:cxnChg>
        <pc:cxnChg chg="add mod">
          <ac:chgData name="Guangwei Zhang" userId="00c53528-d8f4-413e-b4b0-985264559294" providerId="ADAL" clId="{A688648C-D939-7A44-9402-4120E1334271}" dt="2024-08-14T03:10:13.313" v="7012" actId="14100"/>
          <ac:cxnSpMkLst>
            <pc:docMk/>
            <pc:sldMk cId="2505302086" sldId="310"/>
            <ac:cxnSpMk id="10" creationId="{6A5ED00B-1BA1-D15B-F108-FEB02FC0F96D}"/>
          </ac:cxnSpMkLst>
        </pc:cxnChg>
        <pc:cxnChg chg="add mod">
          <ac:chgData name="Guangwei Zhang" userId="00c53528-d8f4-413e-b4b0-985264559294" providerId="ADAL" clId="{A688648C-D939-7A44-9402-4120E1334271}" dt="2024-08-14T03:10:16.119" v="7014" actId="14100"/>
          <ac:cxnSpMkLst>
            <pc:docMk/>
            <pc:sldMk cId="2505302086" sldId="310"/>
            <ac:cxnSpMk id="14" creationId="{47738139-50D4-E0EB-3A41-2651E65B37F4}"/>
          </ac:cxnSpMkLst>
        </pc:cxnChg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4065124617" sldId="310"/>
        </pc:sldMkLst>
      </pc:sldChg>
      <pc:sldChg chg="addSp delSp modSp new mod">
        <pc:chgData name="Guangwei Zhang" userId="00c53528-d8f4-413e-b4b0-985264559294" providerId="ADAL" clId="{A688648C-D939-7A44-9402-4120E1334271}" dt="2024-08-14T03:16:20.283" v="7202" actId="1076"/>
        <pc:sldMkLst>
          <pc:docMk/>
          <pc:sldMk cId="2233728107" sldId="311"/>
        </pc:sldMkLst>
        <pc:spChg chg="mod">
          <ac:chgData name="Guangwei Zhang" userId="00c53528-d8f4-413e-b4b0-985264559294" providerId="ADAL" clId="{A688648C-D939-7A44-9402-4120E1334271}" dt="2024-08-14T03:14:15.558" v="7191" actId="20577"/>
          <ac:spMkLst>
            <pc:docMk/>
            <pc:sldMk cId="2233728107" sldId="311"/>
            <ac:spMk id="3" creationId="{772A9D7D-0881-563A-8AD5-66F5EB0AEF01}"/>
          </ac:spMkLst>
        </pc:spChg>
        <pc:picChg chg="add del mod">
          <ac:chgData name="Guangwei Zhang" userId="00c53528-d8f4-413e-b4b0-985264559294" providerId="ADAL" clId="{A688648C-D939-7A44-9402-4120E1334271}" dt="2024-08-14T03:16:05.390" v="7196" actId="478"/>
          <ac:picMkLst>
            <pc:docMk/>
            <pc:sldMk cId="2233728107" sldId="311"/>
            <ac:picMk id="4" creationId="{346DF7F0-46D2-7BEA-F46C-E74BC53AA95D}"/>
          </ac:picMkLst>
        </pc:picChg>
        <pc:picChg chg="add mod">
          <ac:chgData name="Guangwei Zhang" userId="00c53528-d8f4-413e-b4b0-985264559294" providerId="ADAL" clId="{A688648C-D939-7A44-9402-4120E1334271}" dt="2024-08-14T03:16:20.283" v="7202" actId="1076"/>
          <ac:picMkLst>
            <pc:docMk/>
            <pc:sldMk cId="2233728107" sldId="311"/>
            <ac:picMk id="5" creationId="{79ADFC46-9A3A-84E0-2B49-281ECD28BEF5}"/>
          </ac:picMkLst>
        </pc:picChg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2789067641" sldId="311"/>
        </pc:sldMkLst>
      </pc:sldChg>
      <pc:sldChg chg="addSp delSp modSp new mod">
        <pc:chgData name="Guangwei Zhang" userId="00c53528-d8f4-413e-b4b0-985264559294" providerId="ADAL" clId="{A688648C-D939-7A44-9402-4120E1334271}" dt="2024-08-14T03:22:01.741" v="7229" actId="478"/>
        <pc:sldMkLst>
          <pc:docMk/>
          <pc:sldMk cId="2279959790" sldId="312"/>
        </pc:sldMkLst>
        <pc:spChg chg="mod">
          <ac:chgData name="Guangwei Zhang" userId="00c53528-d8f4-413e-b4b0-985264559294" providerId="ADAL" clId="{A688648C-D939-7A44-9402-4120E1334271}" dt="2024-08-14T03:20:21.468" v="7222" actId="20577"/>
          <ac:spMkLst>
            <pc:docMk/>
            <pc:sldMk cId="2279959790" sldId="312"/>
            <ac:spMk id="3" creationId="{5B9DC886-974F-5F63-9ADE-E843AFCB13C5}"/>
          </ac:spMkLst>
        </pc:spChg>
        <pc:picChg chg="add mod">
          <ac:chgData name="Guangwei Zhang" userId="00c53528-d8f4-413e-b4b0-985264559294" providerId="ADAL" clId="{A688648C-D939-7A44-9402-4120E1334271}" dt="2024-08-14T03:21:09.606" v="7224" actId="1076"/>
          <ac:picMkLst>
            <pc:docMk/>
            <pc:sldMk cId="2279959790" sldId="312"/>
            <ac:picMk id="4" creationId="{D7B9664E-A6BE-BF5E-E52B-28CB38541939}"/>
          </ac:picMkLst>
        </pc:picChg>
        <pc:picChg chg="add mod">
          <ac:chgData name="Guangwei Zhang" userId="00c53528-d8f4-413e-b4b0-985264559294" providerId="ADAL" clId="{A688648C-D939-7A44-9402-4120E1334271}" dt="2024-08-14T03:21:27.184" v="7226" actId="1076"/>
          <ac:picMkLst>
            <pc:docMk/>
            <pc:sldMk cId="2279959790" sldId="312"/>
            <ac:picMk id="5" creationId="{EEB1B035-0200-7A29-3A32-1F4F6EE9C4BD}"/>
          </ac:picMkLst>
        </pc:picChg>
        <pc:picChg chg="add del mod">
          <ac:chgData name="Guangwei Zhang" userId="00c53528-d8f4-413e-b4b0-985264559294" providerId="ADAL" clId="{A688648C-D939-7A44-9402-4120E1334271}" dt="2024-08-14T03:22:01.741" v="7229" actId="478"/>
          <ac:picMkLst>
            <pc:docMk/>
            <pc:sldMk cId="2279959790" sldId="312"/>
            <ac:picMk id="6" creationId="{4EA3AFED-2910-C294-7DDD-1545FAE45CE9}"/>
          </ac:picMkLst>
        </pc:picChg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3627488035" sldId="312"/>
        </pc:sldMkLst>
      </pc:sldChg>
      <pc:sldChg chg="addSp modSp new mod">
        <pc:chgData name="Guangwei Zhang" userId="00c53528-d8f4-413e-b4b0-985264559294" providerId="ADAL" clId="{A688648C-D939-7A44-9402-4120E1334271}" dt="2024-08-14T03:22:54.658" v="7268" actId="14100"/>
        <pc:sldMkLst>
          <pc:docMk/>
          <pc:sldMk cId="1610118783" sldId="313"/>
        </pc:sldMkLst>
        <pc:spChg chg="mod">
          <ac:chgData name="Guangwei Zhang" userId="00c53528-d8f4-413e-b4b0-985264559294" providerId="ADAL" clId="{A688648C-D939-7A44-9402-4120E1334271}" dt="2024-08-14T03:22:11.430" v="7253" actId="20577"/>
          <ac:spMkLst>
            <pc:docMk/>
            <pc:sldMk cId="1610118783" sldId="313"/>
            <ac:spMk id="3" creationId="{F1D520F8-5D8D-79EA-E8D3-D04B5B317281}"/>
          </ac:spMkLst>
        </pc:spChg>
        <pc:picChg chg="add mod">
          <ac:chgData name="Guangwei Zhang" userId="00c53528-d8f4-413e-b4b0-985264559294" providerId="ADAL" clId="{A688648C-D939-7A44-9402-4120E1334271}" dt="2024-08-14T03:22:17.596" v="7255" actId="1076"/>
          <ac:picMkLst>
            <pc:docMk/>
            <pc:sldMk cId="1610118783" sldId="313"/>
            <ac:picMk id="4" creationId="{D5C15ED2-14AC-11A2-4AB0-05227E7C6DB3}"/>
          </ac:picMkLst>
        </pc:picChg>
        <pc:picChg chg="add mod">
          <ac:chgData name="Guangwei Zhang" userId="00c53528-d8f4-413e-b4b0-985264559294" providerId="ADAL" clId="{A688648C-D939-7A44-9402-4120E1334271}" dt="2024-08-14T03:22:23.681" v="7257" actId="1076"/>
          <ac:picMkLst>
            <pc:docMk/>
            <pc:sldMk cId="1610118783" sldId="313"/>
            <ac:picMk id="5" creationId="{FEB202F4-4E2E-1872-2C7E-D680A2491BD5}"/>
          </ac:picMkLst>
        </pc:picChg>
        <pc:picChg chg="add mod">
          <ac:chgData name="Guangwei Zhang" userId="00c53528-d8f4-413e-b4b0-985264559294" providerId="ADAL" clId="{A688648C-D939-7A44-9402-4120E1334271}" dt="2024-08-14T03:22:28.543" v="7259" actId="1076"/>
          <ac:picMkLst>
            <pc:docMk/>
            <pc:sldMk cId="1610118783" sldId="313"/>
            <ac:picMk id="6" creationId="{4AEC10DC-60CB-1F6F-A927-6D591D2182CA}"/>
          </ac:picMkLst>
        </pc:picChg>
        <pc:picChg chg="add mod">
          <ac:chgData name="Guangwei Zhang" userId="00c53528-d8f4-413e-b4b0-985264559294" providerId="ADAL" clId="{A688648C-D939-7A44-9402-4120E1334271}" dt="2024-08-14T03:22:33.837" v="7261" actId="1076"/>
          <ac:picMkLst>
            <pc:docMk/>
            <pc:sldMk cId="1610118783" sldId="313"/>
            <ac:picMk id="7" creationId="{FA583D04-B176-C763-0757-F4F2833FA783}"/>
          </ac:picMkLst>
        </pc:picChg>
        <pc:picChg chg="add mod">
          <ac:chgData name="Guangwei Zhang" userId="00c53528-d8f4-413e-b4b0-985264559294" providerId="ADAL" clId="{A688648C-D939-7A44-9402-4120E1334271}" dt="2024-08-14T03:22:39.593" v="7263" actId="1076"/>
          <ac:picMkLst>
            <pc:docMk/>
            <pc:sldMk cId="1610118783" sldId="313"/>
            <ac:picMk id="8" creationId="{DEFEB885-C5DF-FC56-B208-870F18B12418}"/>
          </ac:picMkLst>
        </pc:picChg>
        <pc:picChg chg="add mod">
          <ac:chgData name="Guangwei Zhang" userId="00c53528-d8f4-413e-b4b0-985264559294" providerId="ADAL" clId="{A688648C-D939-7A44-9402-4120E1334271}" dt="2024-08-14T03:22:44.774" v="7265" actId="1076"/>
          <ac:picMkLst>
            <pc:docMk/>
            <pc:sldMk cId="1610118783" sldId="313"/>
            <ac:picMk id="9" creationId="{B158B218-C59C-8F54-4ED0-1E065E86508E}"/>
          </ac:picMkLst>
        </pc:picChg>
        <pc:picChg chg="add mod">
          <ac:chgData name="Guangwei Zhang" userId="00c53528-d8f4-413e-b4b0-985264559294" providerId="ADAL" clId="{A688648C-D939-7A44-9402-4120E1334271}" dt="2024-08-14T03:22:54.658" v="7268" actId="14100"/>
          <ac:picMkLst>
            <pc:docMk/>
            <pc:sldMk cId="1610118783" sldId="313"/>
            <ac:picMk id="10" creationId="{9631ADF1-DFAB-8099-D841-B30EBBA874A9}"/>
          </ac:picMkLst>
        </pc:picChg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2156160090" sldId="313"/>
        </pc:sldMkLst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939929196" sldId="314"/>
        </pc:sldMkLst>
      </pc:sldChg>
      <pc:sldChg chg="addSp modSp new mod">
        <pc:chgData name="Guangwei Zhang" userId="00c53528-d8f4-413e-b4b0-985264559294" providerId="ADAL" clId="{A688648C-D939-7A44-9402-4120E1334271}" dt="2024-08-14T03:34:54.381" v="7542" actId="1038"/>
        <pc:sldMkLst>
          <pc:docMk/>
          <pc:sldMk cId="4072373234" sldId="314"/>
        </pc:sldMkLst>
        <pc:spChg chg="mod">
          <ac:chgData name="Guangwei Zhang" userId="00c53528-d8f4-413e-b4b0-985264559294" providerId="ADAL" clId="{A688648C-D939-7A44-9402-4120E1334271}" dt="2024-08-14T03:24:11.652" v="7317" actId="20577"/>
          <ac:spMkLst>
            <pc:docMk/>
            <pc:sldMk cId="4072373234" sldId="314"/>
            <ac:spMk id="3" creationId="{30A6284C-7E8B-5741-B8B8-A3FB50F6249F}"/>
          </ac:spMkLst>
        </pc:spChg>
        <pc:picChg chg="add mod">
          <ac:chgData name="Guangwei Zhang" userId="00c53528-d8f4-413e-b4b0-985264559294" providerId="ADAL" clId="{A688648C-D939-7A44-9402-4120E1334271}" dt="2024-08-14T03:25:19.212" v="7335" actId="1076"/>
          <ac:picMkLst>
            <pc:docMk/>
            <pc:sldMk cId="4072373234" sldId="314"/>
            <ac:picMk id="4" creationId="{802C4A2D-6281-841B-5712-20033B60DF24}"/>
          </ac:picMkLst>
        </pc:picChg>
        <pc:picChg chg="add mod">
          <ac:chgData name="Guangwei Zhang" userId="00c53528-d8f4-413e-b4b0-985264559294" providerId="ADAL" clId="{A688648C-D939-7A44-9402-4120E1334271}" dt="2024-08-14T03:25:17.156" v="7334" actId="1076"/>
          <ac:picMkLst>
            <pc:docMk/>
            <pc:sldMk cId="4072373234" sldId="314"/>
            <ac:picMk id="5" creationId="{EB802F55-FED0-5015-C465-8DFAD4173725}"/>
          </ac:picMkLst>
        </pc:picChg>
        <pc:picChg chg="add mod">
          <ac:chgData name="Guangwei Zhang" userId="00c53528-d8f4-413e-b4b0-985264559294" providerId="ADAL" clId="{A688648C-D939-7A44-9402-4120E1334271}" dt="2024-08-14T03:25:17.156" v="7334" actId="1076"/>
          <ac:picMkLst>
            <pc:docMk/>
            <pc:sldMk cId="4072373234" sldId="314"/>
            <ac:picMk id="6" creationId="{169BC32A-44C5-54C4-F873-A5C09BB9020F}"/>
          </ac:picMkLst>
        </pc:picChg>
        <pc:picChg chg="add mod">
          <ac:chgData name="Guangwei Zhang" userId="00c53528-d8f4-413e-b4b0-985264559294" providerId="ADAL" clId="{A688648C-D939-7A44-9402-4120E1334271}" dt="2024-08-14T03:25:17.156" v="7334" actId="1076"/>
          <ac:picMkLst>
            <pc:docMk/>
            <pc:sldMk cId="4072373234" sldId="314"/>
            <ac:picMk id="7" creationId="{7323A7F2-8ACB-43D6-C3E7-355857F8EAC1}"/>
          </ac:picMkLst>
        </pc:picChg>
        <pc:picChg chg="add mod">
          <ac:chgData name="Guangwei Zhang" userId="00c53528-d8f4-413e-b4b0-985264559294" providerId="ADAL" clId="{A688648C-D939-7A44-9402-4120E1334271}" dt="2024-08-14T03:25:17.156" v="7334" actId="1076"/>
          <ac:picMkLst>
            <pc:docMk/>
            <pc:sldMk cId="4072373234" sldId="314"/>
            <ac:picMk id="8" creationId="{D6889190-6F9F-5424-DD7E-033FF459D136}"/>
          </ac:picMkLst>
        </pc:picChg>
        <pc:picChg chg="add mod">
          <ac:chgData name="Guangwei Zhang" userId="00c53528-d8f4-413e-b4b0-985264559294" providerId="ADAL" clId="{A688648C-D939-7A44-9402-4120E1334271}" dt="2024-08-14T03:25:17.156" v="7334" actId="1076"/>
          <ac:picMkLst>
            <pc:docMk/>
            <pc:sldMk cId="4072373234" sldId="314"/>
            <ac:picMk id="9" creationId="{22976004-F043-1CDA-C71B-624952645953}"/>
          </ac:picMkLst>
        </pc:picChg>
        <pc:picChg chg="add mod">
          <ac:chgData name="Guangwei Zhang" userId="00c53528-d8f4-413e-b4b0-985264559294" providerId="ADAL" clId="{A688648C-D939-7A44-9402-4120E1334271}" dt="2024-08-14T03:34:54.381" v="7542" actId="1038"/>
          <ac:picMkLst>
            <pc:docMk/>
            <pc:sldMk cId="4072373234" sldId="314"/>
            <ac:picMk id="10" creationId="{97920F8F-CFED-184C-C44F-4A22B417D4A0}"/>
          </ac:picMkLst>
        </pc:picChg>
        <pc:picChg chg="add mod">
          <ac:chgData name="Guangwei Zhang" userId="00c53528-d8f4-413e-b4b0-985264559294" providerId="ADAL" clId="{A688648C-D939-7A44-9402-4120E1334271}" dt="2024-08-14T03:25:17.156" v="7334" actId="1076"/>
          <ac:picMkLst>
            <pc:docMk/>
            <pc:sldMk cId="4072373234" sldId="314"/>
            <ac:picMk id="11" creationId="{95B1B1BC-A40F-3D8A-564C-8729E8CFC543}"/>
          </ac:picMkLst>
        </pc:picChg>
        <pc:picChg chg="add mod">
          <ac:chgData name="Guangwei Zhang" userId="00c53528-d8f4-413e-b4b0-985264559294" providerId="ADAL" clId="{A688648C-D939-7A44-9402-4120E1334271}" dt="2024-08-14T03:25:33.590" v="7338"/>
          <ac:picMkLst>
            <pc:docMk/>
            <pc:sldMk cId="4072373234" sldId="314"/>
            <ac:picMk id="12" creationId="{E80EF04F-82C2-9DAF-4236-3FFEA64E3625}"/>
          </ac:picMkLst>
        </pc:picChg>
      </pc:sldChg>
      <pc:sldChg chg="addSp modSp new mod ord">
        <pc:chgData name="Guangwei Zhang" userId="00c53528-d8f4-413e-b4b0-985264559294" providerId="ADAL" clId="{A688648C-D939-7A44-9402-4120E1334271}" dt="2024-08-14T12:34:13.454" v="7643" actId="20578"/>
        <pc:sldMkLst>
          <pc:docMk/>
          <pc:sldMk cId="3423478661" sldId="315"/>
        </pc:sldMkLst>
        <pc:spChg chg="mod">
          <ac:chgData name="Guangwei Zhang" userId="00c53528-d8f4-413e-b4b0-985264559294" providerId="ADAL" clId="{A688648C-D939-7A44-9402-4120E1334271}" dt="2024-08-14T03:27:26.316" v="7408" actId="20577"/>
          <ac:spMkLst>
            <pc:docMk/>
            <pc:sldMk cId="3423478661" sldId="315"/>
            <ac:spMk id="3" creationId="{6867DE33-2B5C-EE24-AD01-06179FF4F98E}"/>
          </ac:spMkLst>
        </pc:spChg>
        <pc:picChg chg="add mod">
          <ac:chgData name="Guangwei Zhang" userId="00c53528-d8f4-413e-b4b0-985264559294" providerId="ADAL" clId="{A688648C-D939-7A44-9402-4120E1334271}" dt="2024-08-14T03:32:52.887" v="7515" actId="1076"/>
          <ac:picMkLst>
            <pc:docMk/>
            <pc:sldMk cId="3423478661" sldId="315"/>
            <ac:picMk id="4" creationId="{295CE838-3DA2-A467-328A-A8EB2CAE4F89}"/>
          </ac:picMkLst>
        </pc:picChg>
        <pc:picChg chg="add mod">
          <ac:chgData name="Guangwei Zhang" userId="00c53528-d8f4-413e-b4b0-985264559294" providerId="ADAL" clId="{A688648C-D939-7A44-9402-4120E1334271}" dt="2024-08-14T03:32:57.654" v="7517" actId="1076"/>
          <ac:picMkLst>
            <pc:docMk/>
            <pc:sldMk cId="3423478661" sldId="315"/>
            <ac:picMk id="5" creationId="{E262093B-B081-EA9B-5C0E-0CD77DABE6CB}"/>
          </ac:picMkLst>
        </pc:picChg>
        <pc:picChg chg="add mod">
          <ac:chgData name="Guangwei Zhang" userId="00c53528-d8f4-413e-b4b0-985264559294" providerId="ADAL" clId="{A688648C-D939-7A44-9402-4120E1334271}" dt="2024-08-14T03:33:05.177" v="7519" actId="1076"/>
          <ac:picMkLst>
            <pc:docMk/>
            <pc:sldMk cId="3423478661" sldId="315"/>
            <ac:picMk id="6" creationId="{12F4F5EC-0C7A-EE73-007D-F3DF3D06DE20}"/>
          </ac:picMkLst>
        </pc:picChg>
        <pc:picChg chg="add mod">
          <ac:chgData name="Guangwei Zhang" userId="00c53528-d8f4-413e-b4b0-985264559294" providerId="ADAL" clId="{A688648C-D939-7A44-9402-4120E1334271}" dt="2024-08-14T03:33:09.794" v="7521" actId="1076"/>
          <ac:picMkLst>
            <pc:docMk/>
            <pc:sldMk cId="3423478661" sldId="315"/>
            <ac:picMk id="7" creationId="{487F0D01-D2F4-B92A-7085-91398B546401}"/>
          </ac:picMkLst>
        </pc:picChg>
        <pc:picChg chg="add mod">
          <ac:chgData name="Guangwei Zhang" userId="00c53528-d8f4-413e-b4b0-985264559294" providerId="ADAL" clId="{A688648C-D939-7A44-9402-4120E1334271}" dt="2024-08-14T03:33:13.933" v="7523" actId="1076"/>
          <ac:picMkLst>
            <pc:docMk/>
            <pc:sldMk cId="3423478661" sldId="315"/>
            <ac:picMk id="8" creationId="{85671F02-1421-0774-9472-579EEC7D2C5D}"/>
          </ac:picMkLst>
        </pc:picChg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2990307164" sldId="316"/>
        </pc:sldMkLst>
      </pc:sldChg>
      <pc:sldChg chg="modSp add del mod">
        <pc:chgData name="Guangwei Zhang" userId="00c53528-d8f4-413e-b4b0-985264559294" providerId="ADAL" clId="{A688648C-D939-7A44-9402-4120E1334271}" dt="2024-08-14T03:33:19.013" v="7524" actId="2696"/>
        <pc:sldMkLst>
          <pc:docMk/>
          <pc:sldMk cId="3642744137" sldId="316"/>
        </pc:sldMkLst>
        <pc:spChg chg="mod">
          <ac:chgData name="Guangwei Zhang" userId="00c53528-d8f4-413e-b4b0-985264559294" providerId="ADAL" clId="{A688648C-D939-7A44-9402-4120E1334271}" dt="2024-08-14T03:28:01.766" v="7428" actId="20577"/>
          <ac:spMkLst>
            <pc:docMk/>
            <pc:sldMk cId="3642744137" sldId="316"/>
            <ac:spMk id="3" creationId="{6867DE33-2B5C-EE24-AD01-06179FF4F98E}"/>
          </ac:spMkLst>
        </pc:spChg>
      </pc:sldChg>
      <pc:sldChg chg="addSp modSp new mod">
        <pc:chgData name="Guangwei Zhang" userId="00c53528-d8f4-413e-b4b0-985264559294" providerId="ADAL" clId="{A688648C-D939-7A44-9402-4120E1334271}" dt="2024-08-14T03:30:37.037" v="7468" actId="1076"/>
        <pc:sldMkLst>
          <pc:docMk/>
          <pc:sldMk cId="322665634" sldId="317"/>
        </pc:sldMkLst>
        <pc:spChg chg="mod">
          <ac:chgData name="Guangwei Zhang" userId="00c53528-d8f4-413e-b4b0-985264559294" providerId="ADAL" clId="{A688648C-D939-7A44-9402-4120E1334271}" dt="2024-08-14T03:30:15.069" v="7460" actId="20577"/>
          <ac:spMkLst>
            <pc:docMk/>
            <pc:sldMk cId="322665634" sldId="317"/>
            <ac:spMk id="3" creationId="{7968F47C-D87D-F896-FFA0-A20622DB7725}"/>
          </ac:spMkLst>
        </pc:spChg>
        <pc:picChg chg="add mod">
          <ac:chgData name="Guangwei Zhang" userId="00c53528-d8f4-413e-b4b0-985264559294" providerId="ADAL" clId="{A688648C-D939-7A44-9402-4120E1334271}" dt="2024-08-14T03:30:23.100" v="7462" actId="1076"/>
          <ac:picMkLst>
            <pc:docMk/>
            <pc:sldMk cId="322665634" sldId="317"/>
            <ac:picMk id="4" creationId="{41853094-235C-BDCD-7FFB-ADF2C710F972}"/>
          </ac:picMkLst>
        </pc:picChg>
        <pc:picChg chg="add mod">
          <ac:chgData name="Guangwei Zhang" userId="00c53528-d8f4-413e-b4b0-985264559294" providerId="ADAL" clId="{A688648C-D939-7A44-9402-4120E1334271}" dt="2024-08-14T03:30:27.475" v="7464" actId="1076"/>
          <ac:picMkLst>
            <pc:docMk/>
            <pc:sldMk cId="322665634" sldId="317"/>
            <ac:picMk id="5" creationId="{0E9B7906-7CDC-C2DD-C00E-B36CF4D700E7}"/>
          </ac:picMkLst>
        </pc:picChg>
        <pc:picChg chg="add mod">
          <ac:chgData name="Guangwei Zhang" userId="00c53528-d8f4-413e-b4b0-985264559294" providerId="ADAL" clId="{A688648C-D939-7A44-9402-4120E1334271}" dt="2024-08-14T03:30:32.448" v="7466" actId="1076"/>
          <ac:picMkLst>
            <pc:docMk/>
            <pc:sldMk cId="322665634" sldId="317"/>
            <ac:picMk id="6" creationId="{ED7BE7F4-4D66-C8AC-1FD5-E0ACC9E4B585}"/>
          </ac:picMkLst>
        </pc:picChg>
        <pc:picChg chg="add mod">
          <ac:chgData name="Guangwei Zhang" userId="00c53528-d8f4-413e-b4b0-985264559294" providerId="ADAL" clId="{A688648C-D939-7A44-9402-4120E1334271}" dt="2024-08-14T03:30:37.037" v="7468" actId="1076"/>
          <ac:picMkLst>
            <pc:docMk/>
            <pc:sldMk cId="322665634" sldId="317"/>
            <ac:picMk id="7" creationId="{7FD9D3D4-DDA0-CEC1-61A1-0EBED06AD055}"/>
          </ac:picMkLst>
        </pc:picChg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3670559687" sldId="317"/>
        </pc:sldMkLst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2101026894" sldId="318"/>
        </pc:sldMkLst>
      </pc:sldChg>
      <pc:sldChg chg="addSp modSp new mod modAnim">
        <pc:chgData name="Guangwei Zhang" userId="00c53528-d8f4-413e-b4b0-985264559294" providerId="ADAL" clId="{A688648C-D939-7A44-9402-4120E1334271}" dt="2024-08-14T12:10:58.316" v="7550"/>
        <pc:sldMkLst>
          <pc:docMk/>
          <pc:sldMk cId="3090011440" sldId="318"/>
        </pc:sldMkLst>
        <pc:spChg chg="mod">
          <ac:chgData name="Guangwei Zhang" userId="00c53528-d8f4-413e-b4b0-985264559294" providerId="ADAL" clId="{A688648C-D939-7A44-9402-4120E1334271}" dt="2024-08-14T03:31:48.308" v="7501" actId="20577"/>
          <ac:spMkLst>
            <pc:docMk/>
            <pc:sldMk cId="3090011440" sldId="318"/>
            <ac:spMk id="3" creationId="{74643721-670C-C8F2-8440-F80D80991E8A}"/>
          </ac:spMkLst>
        </pc:spChg>
        <pc:picChg chg="add mod">
          <ac:chgData name="Guangwei Zhang" userId="00c53528-d8f4-413e-b4b0-985264559294" providerId="ADAL" clId="{A688648C-D939-7A44-9402-4120E1334271}" dt="2024-08-14T03:31:50.889" v="7503" actId="1076"/>
          <ac:picMkLst>
            <pc:docMk/>
            <pc:sldMk cId="3090011440" sldId="318"/>
            <ac:picMk id="4" creationId="{A331797B-044F-2E7D-7E59-B1294D37B8BC}"/>
          </ac:picMkLst>
        </pc:picChg>
        <pc:picChg chg="add mod">
          <ac:chgData name="Guangwei Zhang" userId="00c53528-d8f4-413e-b4b0-985264559294" providerId="ADAL" clId="{A688648C-D939-7A44-9402-4120E1334271}" dt="2024-08-14T03:31:57.916" v="7505" actId="1076"/>
          <ac:picMkLst>
            <pc:docMk/>
            <pc:sldMk cId="3090011440" sldId="318"/>
            <ac:picMk id="5" creationId="{5F58F075-4AE9-DC55-29B0-ABC1436C6D3E}"/>
          </ac:picMkLst>
        </pc:picChg>
        <pc:picChg chg="add mod">
          <ac:chgData name="Guangwei Zhang" userId="00c53528-d8f4-413e-b4b0-985264559294" providerId="ADAL" clId="{A688648C-D939-7A44-9402-4120E1334271}" dt="2024-08-14T03:32:02.656" v="7507" actId="1076"/>
          <ac:picMkLst>
            <pc:docMk/>
            <pc:sldMk cId="3090011440" sldId="318"/>
            <ac:picMk id="6" creationId="{38892D76-71D2-FEB8-0F6F-8A7E84D3D19A}"/>
          </ac:picMkLst>
        </pc:picChg>
        <pc:picChg chg="add mod">
          <ac:chgData name="Guangwei Zhang" userId="00c53528-d8f4-413e-b4b0-985264559294" providerId="ADAL" clId="{A688648C-D939-7A44-9402-4120E1334271}" dt="2024-08-14T03:32:08.165" v="7509" actId="1076"/>
          <ac:picMkLst>
            <pc:docMk/>
            <pc:sldMk cId="3090011440" sldId="318"/>
            <ac:picMk id="7" creationId="{D8834845-F84D-DFB2-8DFC-216582308208}"/>
          </ac:picMkLst>
        </pc:picChg>
        <pc:picChg chg="add mod">
          <ac:chgData name="Guangwei Zhang" userId="00c53528-d8f4-413e-b4b0-985264559294" providerId="ADAL" clId="{A688648C-D939-7A44-9402-4120E1334271}" dt="2024-08-14T03:32:11.682" v="7511" actId="1076"/>
          <ac:picMkLst>
            <pc:docMk/>
            <pc:sldMk cId="3090011440" sldId="318"/>
            <ac:picMk id="8" creationId="{9354E08C-ACA9-9DE7-00DA-B34E45C7F261}"/>
          </ac:picMkLst>
        </pc:picChg>
        <pc:picChg chg="add mod">
          <ac:chgData name="Guangwei Zhang" userId="00c53528-d8f4-413e-b4b0-985264559294" providerId="ADAL" clId="{A688648C-D939-7A44-9402-4120E1334271}" dt="2024-08-14T03:32:15.399" v="7513" actId="1076"/>
          <ac:picMkLst>
            <pc:docMk/>
            <pc:sldMk cId="3090011440" sldId="318"/>
            <ac:picMk id="9" creationId="{AEB828ED-F7FF-8499-BF87-568D363417E4}"/>
          </ac:picMkLst>
        </pc:picChg>
      </pc:sldChg>
      <pc:sldChg chg="addSp delSp modSp new mod modClrScheme chgLayout">
        <pc:chgData name="Guangwei Zhang" userId="00c53528-d8f4-413e-b4b0-985264559294" providerId="ADAL" clId="{A688648C-D939-7A44-9402-4120E1334271}" dt="2024-08-14T03:34:31.381" v="7539" actId="20577"/>
        <pc:sldMkLst>
          <pc:docMk/>
          <pc:sldMk cId="382425635" sldId="319"/>
        </pc:sldMkLst>
        <pc:spChg chg="mod ord">
          <ac:chgData name="Guangwei Zhang" userId="00c53528-d8f4-413e-b4b0-985264559294" providerId="ADAL" clId="{A688648C-D939-7A44-9402-4120E1334271}" dt="2024-08-14T03:34:28.984" v="7526" actId="700"/>
          <ac:spMkLst>
            <pc:docMk/>
            <pc:sldMk cId="382425635" sldId="319"/>
            <ac:spMk id="2" creationId="{0E10B247-E0F2-A7CA-C355-3382C4F47B11}"/>
          </ac:spMkLst>
        </pc:spChg>
        <pc:spChg chg="del mod ord">
          <ac:chgData name="Guangwei Zhang" userId="00c53528-d8f4-413e-b4b0-985264559294" providerId="ADAL" clId="{A688648C-D939-7A44-9402-4120E1334271}" dt="2024-08-14T03:34:28.984" v="7526" actId="700"/>
          <ac:spMkLst>
            <pc:docMk/>
            <pc:sldMk cId="382425635" sldId="319"/>
            <ac:spMk id="3" creationId="{BD4F773A-C9FA-0085-0162-F95907FC629E}"/>
          </ac:spMkLst>
        </pc:spChg>
        <pc:spChg chg="add mod ord">
          <ac:chgData name="Guangwei Zhang" userId="00c53528-d8f4-413e-b4b0-985264559294" providerId="ADAL" clId="{A688648C-D939-7A44-9402-4120E1334271}" dt="2024-08-14T03:34:31.381" v="7539" actId="20577"/>
          <ac:spMkLst>
            <pc:docMk/>
            <pc:sldMk cId="382425635" sldId="319"/>
            <ac:spMk id="4" creationId="{C8DD4794-85DC-B646-47BD-E51D24DBA448}"/>
          </ac:spMkLst>
        </pc:spChg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3088827370" sldId="319"/>
        </pc:sldMkLst>
      </pc:sldChg>
      <pc:sldChg chg="new del">
        <pc:chgData name="Guangwei Zhang" userId="00c53528-d8f4-413e-b4b0-985264559294" providerId="ADAL" clId="{A688648C-D939-7A44-9402-4120E1334271}" dt="2024-08-14T03:38:02.536" v="7544" actId="2696"/>
        <pc:sldMkLst>
          <pc:docMk/>
          <pc:sldMk cId="2875565335" sldId="320"/>
        </pc:sldMkLst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4235576912" sldId="320"/>
        </pc:sldMkLst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2689835711" sldId="321"/>
        </pc:sldMkLst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4107230859" sldId="322"/>
        </pc:sldMkLst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1877184215" sldId="323"/>
        </pc:sldMkLst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4127352390" sldId="324"/>
        </pc:sldMkLst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4245204145" sldId="325"/>
        </pc:sldMkLst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3429100345" sldId="326"/>
        </pc:sldMkLst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434973266" sldId="328"/>
        </pc:sldMkLst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2428216790" sldId="329"/>
        </pc:sldMkLst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2321712645" sldId="330"/>
        </pc:sldMkLst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2617217054" sldId="331"/>
        </pc:sldMkLst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1485130981" sldId="332"/>
        </pc:sldMkLst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3062911849" sldId="333"/>
        </pc:sldMkLst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909875374" sldId="334"/>
        </pc:sldMkLst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744042255" sldId="335"/>
        </pc:sldMkLst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3761902496" sldId="336"/>
        </pc:sldMkLst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3703014255" sldId="337"/>
        </pc:sldMkLst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3363480515" sldId="338"/>
        </pc:sldMkLst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2040551978" sldId="339"/>
        </pc:sldMkLst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1192316517" sldId="340"/>
        </pc:sldMkLst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3276364104" sldId="341"/>
        </pc:sldMkLst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248062011" sldId="342"/>
        </pc:sldMkLst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4183613550" sldId="343"/>
        </pc:sldMkLst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726613355" sldId="344"/>
        </pc:sldMkLst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3925097366" sldId="345"/>
        </pc:sldMkLst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3225625202" sldId="346"/>
        </pc:sldMkLst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4289703390" sldId="347"/>
        </pc:sldMkLst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1915174927" sldId="348"/>
        </pc:sldMkLst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2669920189" sldId="349"/>
        </pc:sldMkLst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2041251966" sldId="350"/>
        </pc:sldMkLst>
      </pc:sldChg>
      <pc:sldChg chg="del">
        <pc:chgData name="Guangwei Zhang" userId="00c53528-d8f4-413e-b4b0-985264559294" providerId="ADAL" clId="{A688648C-D939-7A44-9402-4120E1334271}" dt="2024-07-23T10:31:39.695" v="0" actId="2696"/>
        <pc:sldMkLst>
          <pc:docMk/>
          <pc:sldMk cId="3068804470" sldId="351"/>
        </pc:sldMkLst>
      </pc:sldChg>
    </pc:docChg>
  </pc:docChgLst>
  <pc:docChgLst>
    <pc:chgData name="Guangwei Zhang" userId="00c53528-d8f4-413e-b4b0-985264559294" providerId="ADAL" clId="{B796804A-8D04-7F43-8D1A-AFF9655630E5}"/>
    <pc:docChg chg="undo custSel addSld delSld modSld">
      <pc:chgData name="Guangwei Zhang" userId="00c53528-d8f4-413e-b4b0-985264559294" providerId="ADAL" clId="{B796804A-8D04-7F43-8D1A-AFF9655630E5}" dt="2024-07-20T08:42:09.279" v="9551"/>
      <pc:docMkLst>
        <pc:docMk/>
      </pc:docMkLst>
      <pc:sldChg chg="addSp delSp modSp mod modNotesTx">
        <pc:chgData name="Guangwei Zhang" userId="00c53528-d8f4-413e-b4b0-985264559294" providerId="ADAL" clId="{B796804A-8D04-7F43-8D1A-AFF9655630E5}" dt="2024-07-20T08:42:09.279" v="9551"/>
        <pc:sldMkLst>
          <pc:docMk/>
          <pc:sldMk cId="3577793713" sldId="259"/>
        </pc:sldMkLst>
        <pc:spChg chg="mod">
          <ac:chgData name="Guangwei Zhang" userId="00c53528-d8f4-413e-b4b0-985264559294" providerId="ADAL" clId="{B796804A-8D04-7F43-8D1A-AFF9655630E5}" dt="2024-07-19T08:14:37.903" v="44" actId="20577"/>
          <ac:spMkLst>
            <pc:docMk/>
            <pc:sldMk cId="3577793713" sldId="259"/>
            <ac:spMk id="3" creationId="{A3B95A19-2B77-2941-2AF5-8DEB50D2EAE3}"/>
          </ac:spMkLst>
        </pc:spChg>
        <pc:spChg chg="mod">
          <ac:chgData name="Guangwei Zhang" userId="00c53528-d8f4-413e-b4b0-985264559294" providerId="ADAL" clId="{B796804A-8D04-7F43-8D1A-AFF9655630E5}" dt="2024-07-20T08:36:29.307" v="9462" actId="1076"/>
          <ac:spMkLst>
            <pc:docMk/>
            <pc:sldMk cId="3577793713" sldId="259"/>
            <ac:spMk id="8" creationId="{A586B1E0-87BB-B32B-B459-46036651159C}"/>
          </ac:spMkLst>
        </pc:spChg>
        <pc:spChg chg="mod">
          <ac:chgData name="Guangwei Zhang" userId="00c53528-d8f4-413e-b4b0-985264559294" providerId="ADAL" clId="{B796804A-8D04-7F43-8D1A-AFF9655630E5}" dt="2024-07-20T08:37:35.286" v="9491" actId="1076"/>
          <ac:spMkLst>
            <pc:docMk/>
            <pc:sldMk cId="3577793713" sldId="259"/>
            <ac:spMk id="9" creationId="{45FFCC99-BB6A-805D-EE07-A1B0A1575C30}"/>
          </ac:spMkLst>
        </pc:spChg>
        <pc:spChg chg="mod">
          <ac:chgData name="Guangwei Zhang" userId="00c53528-d8f4-413e-b4b0-985264559294" providerId="ADAL" clId="{B796804A-8D04-7F43-8D1A-AFF9655630E5}" dt="2024-07-20T08:36:06.459" v="9427" actId="1076"/>
          <ac:spMkLst>
            <pc:docMk/>
            <pc:sldMk cId="3577793713" sldId="259"/>
            <ac:spMk id="10" creationId="{27F05BE2-51F5-DC28-29B0-D597F5D4A651}"/>
          </ac:spMkLst>
        </pc:spChg>
        <pc:spChg chg="add mod">
          <ac:chgData name="Guangwei Zhang" userId="00c53528-d8f4-413e-b4b0-985264559294" providerId="ADAL" clId="{B796804A-8D04-7F43-8D1A-AFF9655630E5}" dt="2024-07-20T08:38:40.827" v="9545" actId="164"/>
          <ac:spMkLst>
            <pc:docMk/>
            <pc:sldMk cId="3577793713" sldId="259"/>
            <ac:spMk id="11" creationId="{84F66D31-D337-0E96-3561-BA38224793FF}"/>
          </ac:spMkLst>
        </pc:spChg>
        <pc:spChg chg="add mod">
          <ac:chgData name="Guangwei Zhang" userId="00c53528-d8f4-413e-b4b0-985264559294" providerId="ADAL" clId="{B796804A-8D04-7F43-8D1A-AFF9655630E5}" dt="2024-07-20T08:38:40.827" v="9545" actId="164"/>
          <ac:spMkLst>
            <pc:docMk/>
            <pc:sldMk cId="3577793713" sldId="259"/>
            <ac:spMk id="12" creationId="{4AA35EEA-3C88-B449-A94B-96FA7B1BBCFA}"/>
          </ac:spMkLst>
        </pc:spChg>
        <pc:spChg chg="add mod">
          <ac:chgData name="Guangwei Zhang" userId="00c53528-d8f4-413e-b4b0-985264559294" providerId="ADAL" clId="{B796804A-8D04-7F43-8D1A-AFF9655630E5}" dt="2024-07-20T08:38:40.827" v="9545" actId="164"/>
          <ac:spMkLst>
            <pc:docMk/>
            <pc:sldMk cId="3577793713" sldId="259"/>
            <ac:spMk id="13" creationId="{8A160945-AF18-B548-1B4A-E287EB6C8275}"/>
          </ac:spMkLst>
        </pc:spChg>
        <pc:spChg chg="add mod">
          <ac:chgData name="Guangwei Zhang" userId="00c53528-d8f4-413e-b4b0-985264559294" providerId="ADAL" clId="{B796804A-8D04-7F43-8D1A-AFF9655630E5}" dt="2024-07-20T08:38:40.827" v="9545" actId="164"/>
          <ac:spMkLst>
            <pc:docMk/>
            <pc:sldMk cId="3577793713" sldId="259"/>
            <ac:spMk id="21" creationId="{C3ACB92C-7904-7DCA-10DF-14181C7B7BB4}"/>
          </ac:spMkLst>
        </pc:spChg>
        <pc:spChg chg="add mod">
          <ac:chgData name="Guangwei Zhang" userId="00c53528-d8f4-413e-b4b0-985264559294" providerId="ADAL" clId="{B796804A-8D04-7F43-8D1A-AFF9655630E5}" dt="2024-07-20T08:38:40.827" v="9545" actId="164"/>
          <ac:spMkLst>
            <pc:docMk/>
            <pc:sldMk cId="3577793713" sldId="259"/>
            <ac:spMk id="22" creationId="{C6ACAD36-C602-3E29-20DB-2A3D03EC41C5}"/>
          </ac:spMkLst>
        </pc:spChg>
        <pc:spChg chg="add mod">
          <ac:chgData name="Guangwei Zhang" userId="00c53528-d8f4-413e-b4b0-985264559294" providerId="ADAL" clId="{B796804A-8D04-7F43-8D1A-AFF9655630E5}" dt="2024-07-20T08:38:40.827" v="9545" actId="164"/>
          <ac:spMkLst>
            <pc:docMk/>
            <pc:sldMk cId="3577793713" sldId="259"/>
            <ac:spMk id="31" creationId="{6C7219CA-329B-700E-FC6A-D6EA0DAFA9BA}"/>
          </ac:spMkLst>
        </pc:spChg>
        <pc:spChg chg="add mod">
          <ac:chgData name="Guangwei Zhang" userId="00c53528-d8f4-413e-b4b0-985264559294" providerId="ADAL" clId="{B796804A-8D04-7F43-8D1A-AFF9655630E5}" dt="2024-07-20T08:38:40.827" v="9545" actId="164"/>
          <ac:spMkLst>
            <pc:docMk/>
            <pc:sldMk cId="3577793713" sldId="259"/>
            <ac:spMk id="34" creationId="{FE919411-7EDD-30D1-3BC2-4B5B2528C429}"/>
          </ac:spMkLst>
        </pc:spChg>
        <pc:spChg chg="del">
          <ac:chgData name="Guangwei Zhang" userId="00c53528-d8f4-413e-b4b0-985264559294" providerId="ADAL" clId="{B796804A-8D04-7F43-8D1A-AFF9655630E5}" dt="2024-07-20T08:37:37.173" v="9492" actId="478"/>
          <ac:spMkLst>
            <pc:docMk/>
            <pc:sldMk cId="3577793713" sldId="259"/>
            <ac:spMk id="38" creationId="{00AB69BE-951F-A950-1172-8CCE979690D9}"/>
          </ac:spMkLst>
        </pc:spChg>
        <pc:grpChg chg="add mod">
          <ac:chgData name="Guangwei Zhang" userId="00c53528-d8f4-413e-b4b0-985264559294" providerId="ADAL" clId="{B796804A-8D04-7F43-8D1A-AFF9655630E5}" dt="2024-07-20T08:38:40.827" v="9545" actId="164"/>
          <ac:grpSpMkLst>
            <pc:docMk/>
            <pc:sldMk cId="3577793713" sldId="259"/>
            <ac:grpSpMk id="23" creationId="{685F18CA-90E0-23C1-325A-83B86EDDA574}"/>
          </ac:grpSpMkLst>
        </pc:grpChg>
        <pc:picChg chg="del">
          <ac:chgData name="Guangwei Zhang" userId="00c53528-d8f4-413e-b4b0-985264559294" providerId="ADAL" clId="{B796804A-8D04-7F43-8D1A-AFF9655630E5}" dt="2024-07-20T08:35:31.184" v="9393" actId="478"/>
          <ac:picMkLst>
            <pc:docMk/>
            <pc:sldMk cId="3577793713" sldId="259"/>
            <ac:picMk id="5" creationId="{76950577-2589-5A6D-B139-6D43EBE36604}"/>
          </ac:picMkLst>
        </pc:picChg>
        <pc:picChg chg="del">
          <ac:chgData name="Guangwei Zhang" userId="00c53528-d8f4-413e-b4b0-985264559294" providerId="ADAL" clId="{B796804A-8D04-7F43-8D1A-AFF9655630E5}" dt="2024-07-20T08:35:31.184" v="9393" actId="478"/>
          <ac:picMkLst>
            <pc:docMk/>
            <pc:sldMk cId="3577793713" sldId="259"/>
            <ac:picMk id="6" creationId="{9325D2C2-DE07-5BAE-1F36-7F9D50CFED9D}"/>
          </ac:picMkLst>
        </pc:picChg>
        <pc:picChg chg="add mod">
          <ac:chgData name="Guangwei Zhang" userId="00c53528-d8f4-413e-b4b0-985264559294" providerId="ADAL" clId="{B796804A-8D04-7F43-8D1A-AFF9655630E5}" dt="2024-07-20T08:35:54.079" v="9403" actId="1076"/>
          <ac:picMkLst>
            <pc:docMk/>
            <pc:sldMk cId="3577793713" sldId="259"/>
            <ac:picMk id="17" creationId="{1C5FF89E-B61A-5B56-75E7-51D4B90F17EF}"/>
          </ac:picMkLst>
        </pc:picChg>
        <pc:picChg chg="del">
          <ac:chgData name="Guangwei Zhang" userId="00c53528-d8f4-413e-b4b0-985264559294" providerId="ADAL" clId="{B796804A-8D04-7F43-8D1A-AFF9655630E5}" dt="2024-07-20T08:35:31.184" v="9393" actId="478"/>
          <ac:picMkLst>
            <pc:docMk/>
            <pc:sldMk cId="3577793713" sldId="259"/>
            <ac:picMk id="27" creationId="{C4546061-CF54-3128-A27A-31B8A166B48F}"/>
          </ac:picMkLst>
        </pc:picChg>
        <pc:picChg chg="del">
          <ac:chgData name="Guangwei Zhang" userId="00c53528-d8f4-413e-b4b0-985264559294" providerId="ADAL" clId="{B796804A-8D04-7F43-8D1A-AFF9655630E5}" dt="2024-07-20T08:35:32.491" v="9394" actId="478"/>
          <ac:picMkLst>
            <pc:docMk/>
            <pc:sldMk cId="3577793713" sldId="259"/>
            <ac:picMk id="32" creationId="{DF6DB1DA-FFE3-D810-B97F-13EC6120C27F}"/>
          </ac:picMkLst>
        </pc:picChg>
        <pc:picChg chg="add mod">
          <ac:chgData name="Guangwei Zhang" userId="00c53528-d8f4-413e-b4b0-985264559294" providerId="ADAL" clId="{B796804A-8D04-7F43-8D1A-AFF9655630E5}" dt="2024-07-20T08:41:52.597" v="9550" actId="1076"/>
          <ac:picMkLst>
            <pc:docMk/>
            <pc:sldMk cId="3577793713" sldId="259"/>
            <ac:picMk id="1026" creationId="{DC3E0598-E278-9992-2BD7-7F4C9900C80C}"/>
          </ac:picMkLst>
        </pc:picChg>
        <pc:cxnChg chg="add mod">
          <ac:chgData name="Guangwei Zhang" userId="00c53528-d8f4-413e-b4b0-985264559294" providerId="ADAL" clId="{B796804A-8D04-7F43-8D1A-AFF9655630E5}" dt="2024-07-20T08:38:40.827" v="9545" actId="164"/>
          <ac:cxnSpMkLst>
            <pc:docMk/>
            <pc:sldMk cId="3577793713" sldId="259"/>
            <ac:cxnSpMk id="15" creationId="{766A7285-9C94-E848-B755-B806C10CD299}"/>
          </ac:cxnSpMkLst>
        </pc:cxnChg>
        <pc:cxnChg chg="add mod">
          <ac:chgData name="Guangwei Zhang" userId="00c53528-d8f4-413e-b4b0-985264559294" providerId="ADAL" clId="{B796804A-8D04-7F43-8D1A-AFF9655630E5}" dt="2024-07-20T08:38:40.827" v="9545" actId="164"/>
          <ac:cxnSpMkLst>
            <pc:docMk/>
            <pc:sldMk cId="3577793713" sldId="259"/>
            <ac:cxnSpMk id="18" creationId="{48EC4B8D-8751-81F3-077E-BAB0470E1429}"/>
          </ac:cxnSpMkLst>
        </pc:cxnChg>
        <pc:cxnChg chg="add mod">
          <ac:chgData name="Guangwei Zhang" userId="00c53528-d8f4-413e-b4b0-985264559294" providerId="ADAL" clId="{B796804A-8D04-7F43-8D1A-AFF9655630E5}" dt="2024-07-20T08:38:40.827" v="9545" actId="164"/>
          <ac:cxnSpMkLst>
            <pc:docMk/>
            <pc:sldMk cId="3577793713" sldId="259"/>
            <ac:cxnSpMk id="20" creationId="{A0596809-E568-0F0B-827F-BF9FE2632969}"/>
          </ac:cxnSpMkLst>
        </pc:cxnChg>
      </pc:sldChg>
      <pc:sldChg chg="del">
        <pc:chgData name="Guangwei Zhang" userId="00c53528-d8f4-413e-b4b0-985264559294" providerId="ADAL" clId="{B796804A-8D04-7F43-8D1A-AFF9655630E5}" dt="2024-07-19T08:14:19.756" v="0" actId="2696"/>
        <pc:sldMkLst>
          <pc:docMk/>
          <pc:sldMk cId="760454698" sldId="282"/>
        </pc:sldMkLst>
      </pc:sldChg>
      <pc:sldChg chg="del">
        <pc:chgData name="Guangwei Zhang" userId="00c53528-d8f4-413e-b4b0-985264559294" providerId="ADAL" clId="{B796804A-8D04-7F43-8D1A-AFF9655630E5}" dt="2024-07-19T08:14:19.756" v="0" actId="2696"/>
        <pc:sldMkLst>
          <pc:docMk/>
          <pc:sldMk cId="4191325528" sldId="283"/>
        </pc:sldMkLst>
      </pc:sldChg>
      <pc:sldChg chg="del">
        <pc:chgData name="Guangwei Zhang" userId="00c53528-d8f4-413e-b4b0-985264559294" providerId="ADAL" clId="{B796804A-8D04-7F43-8D1A-AFF9655630E5}" dt="2024-07-19T08:14:19.756" v="0" actId="2696"/>
        <pc:sldMkLst>
          <pc:docMk/>
          <pc:sldMk cId="4199774082" sldId="284"/>
        </pc:sldMkLst>
      </pc:sldChg>
      <pc:sldChg chg="del">
        <pc:chgData name="Guangwei Zhang" userId="00c53528-d8f4-413e-b4b0-985264559294" providerId="ADAL" clId="{B796804A-8D04-7F43-8D1A-AFF9655630E5}" dt="2024-07-19T08:14:19.756" v="0" actId="2696"/>
        <pc:sldMkLst>
          <pc:docMk/>
          <pc:sldMk cId="1108248538" sldId="285"/>
        </pc:sldMkLst>
      </pc:sldChg>
      <pc:sldChg chg="del">
        <pc:chgData name="Guangwei Zhang" userId="00c53528-d8f4-413e-b4b0-985264559294" providerId="ADAL" clId="{B796804A-8D04-7F43-8D1A-AFF9655630E5}" dt="2024-07-19T08:14:19.756" v="0" actId="2696"/>
        <pc:sldMkLst>
          <pc:docMk/>
          <pc:sldMk cId="1140177463" sldId="286"/>
        </pc:sldMkLst>
      </pc:sldChg>
      <pc:sldChg chg="del">
        <pc:chgData name="Guangwei Zhang" userId="00c53528-d8f4-413e-b4b0-985264559294" providerId="ADAL" clId="{B796804A-8D04-7F43-8D1A-AFF9655630E5}" dt="2024-07-19T08:14:19.756" v="0" actId="2696"/>
        <pc:sldMkLst>
          <pc:docMk/>
          <pc:sldMk cId="53366892" sldId="287"/>
        </pc:sldMkLst>
      </pc:sldChg>
      <pc:sldChg chg="del">
        <pc:chgData name="Guangwei Zhang" userId="00c53528-d8f4-413e-b4b0-985264559294" providerId="ADAL" clId="{B796804A-8D04-7F43-8D1A-AFF9655630E5}" dt="2024-07-19T08:14:19.756" v="0" actId="2696"/>
        <pc:sldMkLst>
          <pc:docMk/>
          <pc:sldMk cId="617821538" sldId="288"/>
        </pc:sldMkLst>
      </pc:sldChg>
      <pc:sldChg chg="del">
        <pc:chgData name="Guangwei Zhang" userId="00c53528-d8f4-413e-b4b0-985264559294" providerId="ADAL" clId="{B796804A-8D04-7F43-8D1A-AFF9655630E5}" dt="2024-07-19T08:14:19.756" v="0" actId="2696"/>
        <pc:sldMkLst>
          <pc:docMk/>
          <pc:sldMk cId="3344612625" sldId="289"/>
        </pc:sldMkLst>
      </pc:sldChg>
      <pc:sldChg chg="addSp modSp mod">
        <pc:chgData name="Guangwei Zhang" userId="00c53528-d8f4-413e-b4b0-985264559294" providerId="ADAL" clId="{B796804A-8D04-7F43-8D1A-AFF9655630E5}" dt="2024-07-19T14:16:33.964" v="2550" actId="20577"/>
        <pc:sldMkLst>
          <pc:docMk/>
          <pc:sldMk cId="728817228" sldId="301"/>
        </pc:sldMkLst>
        <pc:spChg chg="mod">
          <ac:chgData name="Guangwei Zhang" userId="00c53528-d8f4-413e-b4b0-985264559294" providerId="ADAL" clId="{B796804A-8D04-7F43-8D1A-AFF9655630E5}" dt="2024-07-19T14:16:33.964" v="2550" actId="20577"/>
          <ac:spMkLst>
            <pc:docMk/>
            <pc:sldMk cId="728817228" sldId="301"/>
            <ac:spMk id="3" creationId="{410094CB-5AE2-CCD8-8E21-FFADD7908F19}"/>
          </ac:spMkLst>
        </pc:spChg>
        <pc:spChg chg="add mod">
          <ac:chgData name="Guangwei Zhang" userId="00c53528-d8f4-413e-b4b0-985264559294" providerId="ADAL" clId="{B796804A-8D04-7F43-8D1A-AFF9655630E5}" dt="2024-07-19T13:39:53.131" v="426" actId="14100"/>
          <ac:spMkLst>
            <pc:docMk/>
            <pc:sldMk cId="728817228" sldId="301"/>
            <ac:spMk id="4" creationId="{306356B4-0253-4623-5A55-617F8C4411BC}"/>
          </ac:spMkLst>
        </pc:spChg>
        <pc:spChg chg="add mod">
          <ac:chgData name="Guangwei Zhang" userId="00c53528-d8f4-413e-b4b0-985264559294" providerId="ADAL" clId="{B796804A-8D04-7F43-8D1A-AFF9655630E5}" dt="2024-07-19T13:39:50.623" v="425" actId="14100"/>
          <ac:spMkLst>
            <pc:docMk/>
            <pc:sldMk cId="728817228" sldId="301"/>
            <ac:spMk id="5" creationId="{0E4C8D51-77FF-C2CB-5CF4-0F09FE9C7223}"/>
          </ac:spMkLst>
        </pc:spChg>
        <pc:spChg chg="add mod">
          <ac:chgData name="Guangwei Zhang" userId="00c53528-d8f4-413e-b4b0-985264559294" providerId="ADAL" clId="{B796804A-8D04-7F43-8D1A-AFF9655630E5}" dt="2024-07-19T13:49:35.316" v="901" actId="20577"/>
          <ac:spMkLst>
            <pc:docMk/>
            <pc:sldMk cId="728817228" sldId="301"/>
            <ac:spMk id="6" creationId="{F61A88EF-2802-D352-CBA3-910FF47ED567}"/>
          </ac:spMkLst>
        </pc:spChg>
      </pc:sldChg>
      <pc:sldChg chg="addSp modSp new mod modNotesTx">
        <pc:chgData name="Guangwei Zhang" userId="00c53528-d8f4-413e-b4b0-985264559294" providerId="ADAL" clId="{B796804A-8D04-7F43-8D1A-AFF9655630E5}" dt="2024-07-19T14:16:40.912" v="2552" actId="20577"/>
        <pc:sldMkLst>
          <pc:docMk/>
          <pc:sldMk cId="1632177142" sldId="310"/>
        </pc:sldMkLst>
        <pc:spChg chg="mod">
          <ac:chgData name="Guangwei Zhang" userId="00c53528-d8f4-413e-b4b0-985264559294" providerId="ADAL" clId="{B796804A-8D04-7F43-8D1A-AFF9655630E5}" dt="2024-07-19T14:16:40.912" v="2552" actId="20577"/>
          <ac:spMkLst>
            <pc:docMk/>
            <pc:sldMk cId="1632177142" sldId="310"/>
            <ac:spMk id="3" creationId="{1749A3FB-4FE7-C47D-1923-7F119DD37C9A}"/>
          </ac:spMkLst>
        </pc:spChg>
        <pc:spChg chg="add mod">
          <ac:chgData name="Guangwei Zhang" userId="00c53528-d8f4-413e-b4b0-985264559294" providerId="ADAL" clId="{B796804A-8D04-7F43-8D1A-AFF9655630E5}" dt="2024-07-19T14:12:25.139" v="2332" actId="1076"/>
          <ac:spMkLst>
            <pc:docMk/>
            <pc:sldMk cId="1632177142" sldId="310"/>
            <ac:spMk id="4" creationId="{0BEF2369-7552-6411-4B1B-3169A8E5B28B}"/>
          </ac:spMkLst>
        </pc:spChg>
        <pc:spChg chg="add mod">
          <ac:chgData name="Guangwei Zhang" userId="00c53528-d8f4-413e-b4b0-985264559294" providerId="ADAL" clId="{B796804A-8D04-7F43-8D1A-AFF9655630E5}" dt="2024-07-19T14:13:12.576" v="2348" actId="20577"/>
          <ac:spMkLst>
            <pc:docMk/>
            <pc:sldMk cId="1632177142" sldId="310"/>
            <ac:spMk id="5" creationId="{8ECAED21-E7C7-861A-67F7-D18985E7F8B9}"/>
          </ac:spMkLst>
        </pc:spChg>
        <pc:spChg chg="add mod">
          <ac:chgData name="Guangwei Zhang" userId="00c53528-d8f4-413e-b4b0-985264559294" providerId="ADAL" clId="{B796804A-8D04-7F43-8D1A-AFF9655630E5}" dt="2024-07-19T14:12:31.930" v="2334" actId="403"/>
          <ac:spMkLst>
            <pc:docMk/>
            <pc:sldMk cId="1632177142" sldId="310"/>
            <ac:spMk id="6" creationId="{A8C60DDD-A94B-3F62-074A-A45B3EB0A990}"/>
          </ac:spMkLst>
        </pc:spChg>
        <pc:spChg chg="add mod">
          <ac:chgData name="Guangwei Zhang" userId="00c53528-d8f4-413e-b4b0-985264559294" providerId="ADAL" clId="{B796804A-8D04-7F43-8D1A-AFF9655630E5}" dt="2024-07-19T14:14:10.881" v="2449" actId="14100"/>
          <ac:spMkLst>
            <pc:docMk/>
            <pc:sldMk cId="1632177142" sldId="310"/>
            <ac:spMk id="9" creationId="{46DFC364-B680-9654-CD94-B103A7E2CC58}"/>
          </ac:spMkLst>
        </pc:spChg>
        <pc:cxnChg chg="add">
          <ac:chgData name="Guangwei Zhang" userId="00c53528-d8f4-413e-b4b0-985264559294" providerId="ADAL" clId="{B796804A-8D04-7F43-8D1A-AFF9655630E5}" dt="2024-07-19T14:13:48.564" v="2376" actId="11529"/>
          <ac:cxnSpMkLst>
            <pc:docMk/>
            <pc:sldMk cId="1632177142" sldId="310"/>
            <ac:cxnSpMk id="8" creationId="{C3FD65DC-FA53-6B05-1C6A-D8A0F47CA1E0}"/>
          </ac:cxnSpMkLst>
        </pc:cxnChg>
      </pc:sldChg>
      <pc:sldChg chg="del">
        <pc:chgData name="Guangwei Zhang" userId="00c53528-d8f4-413e-b4b0-985264559294" providerId="ADAL" clId="{B796804A-8D04-7F43-8D1A-AFF9655630E5}" dt="2024-07-19T08:14:19.756" v="0" actId="2696"/>
        <pc:sldMkLst>
          <pc:docMk/>
          <pc:sldMk cId="3300806119" sldId="310"/>
        </pc:sldMkLst>
      </pc:sldChg>
      <pc:sldChg chg="addSp delSp modSp new mod">
        <pc:chgData name="Guangwei Zhang" userId="00c53528-d8f4-413e-b4b0-985264559294" providerId="ADAL" clId="{B796804A-8D04-7F43-8D1A-AFF9655630E5}" dt="2024-07-19T14:22:54.510" v="3005" actId="1076"/>
        <pc:sldMkLst>
          <pc:docMk/>
          <pc:sldMk cId="370804221" sldId="311"/>
        </pc:sldMkLst>
        <pc:spChg chg="mod">
          <ac:chgData name="Guangwei Zhang" userId="00c53528-d8f4-413e-b4b0-985264559294" providerId="ADAL" clId="{B796804A-8D04-7F43-8D1A-AFF9655630E5}" dt="2024-07-19T14:16:42.912" v="2554" actId="20577"/>
          <ac:spMkLst>
            <pc:docMk/>
            <pc:sldMk cId="370804221" sldId="311"/>
            <ac:spMk id="3" creationId="{C1AA4B31-1F26-F4AC-F854-9D3C2379C596}"/>
          </ac:spMkLst>
        </pc:spChg>
        <pc:spChg chg="add mod">
          <ac:chgData name="Guangwei Zhang" userId="00c53528-d8f4-413e-b4b0-985264559294" providerId="ADAL" clId="{B796804A-8D04-7F43-8D1A-AFF9655630E5}" dt="2024-07-19T14:22:51.808" v="3004" actId="20577"/>
          <ac:spMkLst>
            <pc:docMk/>
            <pc:sldMk cId="370804221" sldId="311"/>
            <ac:spMk id="4" creationId="{A1BF63F6-4D4B-F8EC-3482-88EDFC9BCDA2}"/>
          </ac:spMkLst>
        </pc:spChg>
        <pc:spChg chg="add del mod">
          <ac:chgData name="Guangwei Zhang" userId="00c53528-d8f4-413e-b4b0-985264559294" providerId="ADAL" clId="{B796804A-8D04-7F43-8D1A-AFF9655630E5}" dt="2024-07-19T14:16:30.439" v="2545" actId="478"/>
          <ac:spMkLst>
            <pc:docMk/>
            <pc:sldMk cId="370804221" sldId="311"/>
            <ac:spMk id="5" creationId="{98F4BF1B-94AA-7EF0-1A30-C39B69873980}"/>
          </ac:spMkLst>
        </pc:spChg>
        <pc:spChg chg="add mod">
          <ac:chgData name="Guangwei Zhang" userId="00c53528-d8f4-413e-b4b0-985264559294" providerId="ADAL" clId="{B796804A-8D04-7F43-8D1A-AFF9655630E5}" dt="2024-07-19T14:22:54.510" v="3005" actId="1076"/>
          <ac:spMkLst>
            <pc:docMk/>
            <pc:sldMk cId="370804221" sldId="311"/>
            <ac:spMk id="6" creationId="{76935665-A6D4-C430-9D68-282A9F5F1EEC}"/>
          </ac:spMkLst>
        </pc:spChg>
      </pc:sldChg>
      <pc:sldChg chg="del">
        <pc:chgData name="Guangwei Zhang" userId="00c53528-d8f4-413e-b4b0-985264559294" providerId="ADAL" clId="{B796804A-8D04-7F43-8D1A-AFF9655630E5}" dt="2024-07-19T08:14:19.756" v="0" actId="2696"/>
        <pc:sldMkLst>
          <pc:docMk/>
          <pc:sldMk cId="371980689" sldId="311"/>
        </pc:sldMkLst>
      </pc:sldChg>
      <pc:sldChg chg="addSp modSp new mod">
        <pc:chgData name="Guangwei Zhang" userId="00c53528-d8f4-413e-b4b0-985264559294" providerId="ADAL" clId="{B796804A-8D04-7F43-8D1A-AFF9655630E5}" dt="2024-07-19T14:24:05.865" v="3186" actId="20577"/>
        <pc:sldMkLst>
          <pc:docMk/>
          <pc:sldMk cId="1462063832" sldId="312"/>
        </pc:sldMkLst>
        <pc:spChg chg="mod">
          <ac:chgData name="Guangwei Zhang" userId="00c53528-d8f4-413e-b4b0-985264559294" providerId="ADAL" clId="{B796804A-8D04-7F43-8D1A-AFF9655630E5}" dt="2024-07-19T14:21:06.748" v="2884" actId="20577"/>
          <ac:spMkLst>
            <pc:docMk/>
            <pc:sldMk cId="1462063832" sldId="312"/>
            <ac:spMk id="3" creationId="{AC6AAB81-F70A-64B8-E49D-10257C2DBE2D}"/>
          </ac:spMkLst>
        </pc:spChg>
        <pc:spChg chg="add mod">
          <ac:chgData name="Guangwei Zhang" userId="00c53528-d8f4-413e-b4b0-985264559294" providerId="ADAL" clId="{B796804A-8D04-7F43-8D1A-AFF9655630E5}" dt="2024-07-19T14:24:05.865" v="3186" actId="20577"/>
          <ac:spMkLst>
            <pc:docMk/>
            <pc:sldMk cId="1462063832" sldId="312"/>
            <ac:spMk id="4" creationId="{51E4CF2B-DD5F-57B5-7BC8-DDE9762EE124}"/>
          </ac:spMkLst>
        </pc:spChg>
      </pc:sldChg>
      <pc:sldChg chg="del">
        <pc:chgData name="Guangwei Zhang" userId="00c53528-d8f4-413e-b4b0-985264559294" providerId="ADAL" clId="{B796804A-8D04-7F43-8D1A-AFF9655630E5}" dt="2024-07-19T08:14:19.756" v="0" actId="2696"/>
        <pc:sldMkLst>
          <pc:docMk/>
          <pc:sldMk cId="3604162410" sldId="312"/>
        </pc:sldMkLst>
      </pc:sldChg>
      <pc:sldChg chg="addSp delSp modSp mod modNotesTx">
        <pc:chgData name="Guangwei Zhang" userId="00c53528-d8f4-413e-b4b0-985264559294" providerId="ADAL" clId="{B796804A-8D04-7F43-8D1A-AFF9655630E5}" dt="2024-07-20T08:16:13.635" v="8741" actId="20577"/>
        <pc:sldMkLst>
          <pc:docMk/>
          <pc:sldMk cId="2488590106" sldId="313"/>
        </pc:sldMkLst>
        <pc:spChg chg="mod">
          <ac:chgData name="Guangwei Zhang" userId="00c53528-d8f4-413e-b4b0-985264559294" providerId="ADAL" clId="{B796804A-8D04-7F43-8D1A-AFF9655630E5}" dt="2024-07-20T08:16:13.635" v="8741" actId="20577"/>
          <ac:spMkLst>
            <pc:docMk/>
            <pc:sldMk cId="2488590106" sldId="313"/>
            <ac:spMk id="3" creationId="{2AE5B8E8-D165-A5B4-3FB6-635327682456}"/>
          </ac:spMkLst>
        </pc:spChg>
        <pc:spChg chg="add del mod">
          <ac:chgData name="Guangwei Zhang" userId="00c53528-d8f4-413e-b4b0-985264559294" providerId="ADAL" clId="{B796804A-8D04-7F43-8D1A-AFF9655630E5}" dt="2024-07-20T06:57:31.648" v="5229" actId="478"/>
          <ac:spMkLst>
            <pc:docMk/>
            <pc:sldMk cId="2488590106" sldId="313"/>
            <ac:spMk id="5" creationId="{EE2385C4-1DA0-9AE8-18B0-D6A2E10BFECB}"/>
          </ac:spMkLst>
        </pc:spChg>
        <pc:picChg chg="mod">
          <ac:chgData name="Guangwei Zhang" userId="00c53528-d8f4-413e-b4b0-985264559294" providerId="ADAL" clId="{B796804A-8D04-7F43-8D1A-AFF9655630E5}" dt="2024-07-20T06:57:53.103" v="5234" actId="1076"/>
          <ac:picMkLst>
            <pc:docMk/>
            <pc:sldMk cId="2488590106" sldId="313"/>
            <ac:picMk id="4" creationId="{C4B77EC0-9330-6B87-086A-468FCE8C26E6}"/>
          </ac:picMkLst>
        </pc:picChg>
        <pc:picChg chg="add mod">
          <ac:chgData name="Guangwei Zhang" userId="00c53528-d8f4-413e-b4b0-985264559294" providerId="ADAL" clId="{B796804A-8D04-7F43-8D1A-AFF9655630E5}" dt="2024-07-20T06:57:59.775" v="5237" actId="1076"/>
          <ac:picMkLst>
            <pc:docMk/>
            <pc:sldMk cId="2488590106" sldId="313"/>
            <ac:picMk id="6" creationId="{0529A28C-2799-160F-D0AC-2C121B9FBECF}"/>
          </ac:picMkLst>
        </pc:picChg>
      </pc:sldChg>
      <pc:sldChg chg="del">
        <pc:chgData name="Guangwei Zhang" userId="00c53528-d8f4-413e-b4b0-985264559294" providerId="ADAL" clId="{B796804A-8D04-7F43-8D1A-AFF9655630E5}" dt="2024-07-19T08:14:24.612" v="1" actId="2696"/>
        <pc:sldMkLst>
          <pc:docMk/>
          <pc:sldMk cId="2841250695" sldId="313"/>
        </pc:sldMkLst>
      </pc:sldChg>
      <pc:sldChg chg="modSp mod">
        <pc:chgData name="Guangwei Zhang" userId="00c53528-d8f4-413e-b4b0-985264559294" providerId="ADAL" clId="{B796804A-8D04-7F43-8D1A-AFF9655630E5}" dt="2024-07-20T08:16:19.486" v="8743" actId="20577"/>
        <pc:sldMkLst>
          <pc:docMk/>
          <pc:sldMk cId="526704038" sldId="314"/>
        </pc:sldMkLst>
        <pc:spChg chg="mod">
          <ac:chgData name="Guangwei Zhang" userId="00c53528-d8f4-413e-b4b0-985264559294" providerId="ADAL" clId="{B796804A-8D04-7F43-8D1A-AFF9655630E5}" dt="2024-07-20T08:16:19.486" v="8743" actId="20577"/>
          <ac:spMkLst>
            <pc:docMk/>
            <pc:sldMk cId="526704038" sldId="314"/>
            <ac:spMk id="3" creationId="{5F37D5BF-F74A-256D-7E49-CBB0B62F326F}"/>
          </ac:spMkLst>
        </pc:spChg>
        <pc:spChg chg="mod">
          <ac:chgData name="Guangwei Zhang" userId="00c53528-d8f4-413e-b4b0-985264559294" providerId="ADAL" clId="{B796804A-8D04-7F43-8D1A-AFF9655630E5}" dt="2024-07-20T07:50:13.293" v="7876" actId="15"/>
          <ac:spMkLst>
            <pc:docMk/>
            <pc:sldMk cId="526704038" sldId="314"/>
            <ac:spMk id="4" creationId="{469FA9F4-BEEC-2EF7-070F-455BF7C7B72B}"/>
          </ac:spMkLst>
        </pc:spChg>
      </pc:sldChg>
      <pc:sldChg chg="del">
        <pc:chgData name="Guangwei Zhang" userId="00c53528-d8f4-413e-b4b0-985264559294" providerId="ADAL" clId="{B796804A-8D04-7F43-8D1A-AFF9655630E5}" dt="2024-07-19T08:14:19.756" v="0" actId="2696"/>
        <pc:sldMkLst>
          <pc:docMk/>
          <pc:sldMk cId="2794996335" sldId="314"/>
        </pc:sldMkLst>
      </pc:sldChg>
      <pc:sldChg chg="addSp modSp mod modNotesTx">
        <pc:chgData name="Guangwei Zhang" userId="00c53528-d8f4-413e-b4b0-985264559294" providerId="ADAL" clId="{B796804A-8D04-7F43-8D1A-AFF9655630E5}" dt="2024-07-20T08:16:23.202" v="8745" actId="20577"/>
        <pc:sldMkLst>
          <pc:docMk/>
          <pc:sldMk cId="1228118706" sldId="315"/>
        </pc:sldMkLst>
        <pc:spChg chg="mod">
          <ac:chgData name="Guangwei Zhang" userId="00c53528-d8f4-413e-b4b0-985264559294" providerId="ADAL" clId="{B796804A-8D04-7F43-8D1A-AFF9655630E5}" dt="2024-07-20T08:16:23.202" v="8745" actId="20577"/>
          <ac:spMkLst>
            <pc:docMk/>
            <pc:sldMk cId="1228118706" sldId="315"/>
            <ac:spMk id="3" creationId="{5336D65F-9D5A-337E-A3E8-FFEB39249F82}"/>
          </ac:spMkLst>
        </pc:spChg>
        <pc:spChg chg="add mod">
          <ac:chgData name="Guangwei Zhang" userId="00c53528-d8f4-413e-b4b0-985264559294" providerId="ADAL" clId="{B796804A-8D04-7F43-8D1A-AFF9655630E5}" dt="2024-07-20T06:16:34.217" v="3244" actId="1076"/>
          <ac:spMkLst>
            <pc:docMk/>
            <pc:sldMk cId="1228118706" sldId="315"/>
            <ac:spMk id="4" creationId="{1CBAC13C-20FD-3710-3FB3-D0FF03A902CC}"/>
          </ac:spMkLst>
        </pc:spChg>
      </pc:sldChg>
      <pc:sldChg chg="addSp delSp modSp mod modNotesTx">
        <pc:chgData name="Guangwei Zhang" userId="00c53528-d8f4-413e-b4b0-985264559294" providerId="ADAL" clId="{B796804A-8D04-7F43-8D1A-AFF9655630E5}" dt="2024-07-20T08:16:26.497" v="8747" actId="20577"/>
        <pc:sldMkLst>
          <pc:docMk/>
          <pc:sldMk cId="3391625552" sldId="316"/>
        </pc:sldMkLst>
        <pc:spChg chg="mod">
          <ac:chgData name="Guangwei Zhang" userId="00c53528-d8f4-413e-b4b0-985264559294" providerId="ADAL" clId="{B796804A-8D04-7F43-8D1A-AFF9655630E5}" dt="2024-07-20T08:16:26.497" v="8747" actId="20577"/>
          <ac:spMkLst>
            <pc:docMk/>
            <pc:sldMk cId="3391625552" sldId="316"/>
            <ac:spMk id="3" creationId="{B8955BF4-DE97-D110-A7CD-62DF3626B55F}"/>
          </ac:spMkLst>
        </pc:spChg>
        <pc:spChg chg="add mod">
          <ac:chgData name="Guangwei Zhang" userId="00c53528-d8f4-413e-b4b0-985264559294" providerId="ADAL" clId="{B796804A-8D04-7F43-8D1A-AFF9655630E5}" dt="2024-07-20T06:23:06.501" v="3637" actId="21"/>
          <ac:spMkLst>
            <pc:docMk/>
            <pc:sldMk cId="3391625552" sldId="316"/>
            <ac:spMk id="4" creationId="{D31B472F-CE1C-1B80-F135-043DC8871E4B}"/>
          </ac:spMkLst>
        </pc:spChg>
        <pc:spChg chg="add mod">
          <ac:chgData name="Guangwei Zhang" userId="00c53528-d8f4-413e-b4b0-985264559294" providerId="ADAL" clId="{B796804A-8D04-7F43-8D1A-AFF9655630E5}" dt="2024-07-20T06:23:18.266" v="3641" actId="1076"/>
          <ac:spMkLst>
            <pc:docMk/>
            <pc:sldMk cId="3391625552" sldId="316"/>
            <ac:spMk id="6" creationId="{B0B9BC21-BE8B-34E0-03F1-3E366D9A0BCE}"/>
          </ac:spMkLst>
        </pc:spChg>
        <pc:spChg chg="add mod">
          <ac:chgData name="Guangwei Zhang" userId="00c53528-d8f4-413e-b4b0-985264559294" providerId="ADAL" clId="{B796804A-8D04-7F43-8D1A-AFF9655630E5}" dt="2024-07-20T06:23:27.594" v="3650" actId="1076"/>
          <ac:spMkLst>
            <pc:docMk/>
            <pc:sldMk cId="3391625552" sldId="316"/>
            <ac:spMk id="7" creationId="{605B7B46-3762-AC41-CF5F-C6DB834520A7}"/>
          </ac:spMkLst>
        </pc:spChg>
        <pc:spChg chg="add del mod">
          <ac:chgData name="Guangwei Zhang" userId="00c53528-d8f4-413e-b4b0-985264559294" providerId="ADAL" clId="{B796804A-8D04-7F43-8D1A-AFF9655630E5}" dt="2024-07-20T06:25:41.063" v="3705" actId="478"/>
          <ac:spMkLst>
            <pc:docMk/>
            <pc:sldMk cId="3391625552" sldId="316"/>
            <ac:spMk id="8" creationId="{6B8F6A3A-C081-971A-7489-54BA82968407}"/>
          </ac:spMkLst>
        </pc:spChg>
        <pc:spChg chg="add del">
          <ac:chgData name="Guangwei Zhang" userId="00c53528-d8f4-413e-b4b0-985264559294" providerId="ADAL" clId="{B796804A-8D04-7F43-8D1A-AFF9655630E5}" dt="2024-07-20T06:25:16.131" v="3704" actId="478"/>
          <ac:spMkLst>
            <pc:docMk/>
            <pc:sldMk cId="3391625552" sldId="316"/>
            <ac:spMk id="10" creationId="{5B97D6F1-B154-E45F-A1C4-D2D0EA3D8C14}"/>
          </ac:spMkLst>
        </pc:spChg>
        <pc:spChg chg="add del mod">
          <ac:chgData name="Guangwei Zhang" userId="00c53528-d8f4-413e-b4b0-985264559294" providerId="ADAL" clId="{B796804A-8D04-7F43-8D1A-AFF9655630E5}" dt="2024-07-20T06:26:14.495" v="3713" actId="478"/>
          <ac:spMkLst>
            <pc:docMk/>
            <pc:sldMk cId="3391625552" sldId="316"/>
            <ac:spMk id="12" creationId="{98FA6708-99B3-E988-5721-06679F196634}"/>
          </ac:spMkLst>
        </pc:spChg>
        <pc:spChg chg="add del mod">
          <ac:chgData name="Guangwei Zhang" userId="00c53528-d8f4-413e-b4b0-985264559294" providerId="ADAL" clId="{B796804A-8D04-7F43-8D1A-AFF9655630E5}" dt="2024-07-20T06:27:21" v="3718" actId="478"/>
          <ac:spMkLst>
            <pc:docMk/>
            <pc:sldMk cId="3391625552" sldId="316"/>
            <ac:spMk id="14" creationId="{0FE44197-82C0-4039-93B8-96EA7EE9040E}"/>
          </ac:spMkLst>
        </pc:spChg>
        <pc:spChg chg="add del">
          <ac:chgData name="Guangwei Zhang" userId="00c53528-d8f4-413e-b4b0-985264559294" providerId="ADAL" clId="{B796804A-8D04-7F43-8D1A-AFF9655630E5}" dt="2024-07-20T06:27:34.488" v="3720" actId="478"/>
          <ac:spMkLst>
            <pc:docMk/>
            <pc:sldMk cId="3391625552" sldId="316"/>
            <ac:spMk id="15" creationId="{1994E5A3-A97D-31B9-069E-A5C5EAEB50C7}"/>
          </ac:spMkLst>
        </pc:spChg>
        <pc:spChg chg="add mod">
          <ac:chgData name="Guangwei Zhang" userId="00c53528-d8f4-413e-b4b0-985264559294" providerId="ADAL" clId="{B796804A-8D04-7F43-8D1A-AFF9655630E5}" dt="2024-07-20T06:27:58.087" v="3740" actId="1076"/>
          <ac:spMkLst>
            <pc:docMk/>
            <pc:sldMk cId="3391625552" sldId="316"/>
            <ac:spMk id="17" creationId="{FF987005-C2CC-D3E6-20C8-9197DA5D20EA}"/>
          </ac:spMkLst>
        </pc:spChg>
        <pc:spChg chg="add del mod">
          <ac:chgData name="Guangwei Zhang" userId="00c53528-d8f4-413e-b4b0-985264559294" providerId="ADAL" clId="{B796804A-8D04-7F43-8D1A-AFF9655630E5}" dt="2024-07-20T06:28:30.484" v="3826" actId="478"/>
          <ac:spMkLst>
            <pc:docMk/>
            <pc:sldMk cId="3391625552" sldId="316"/>
            <ac:spMk id="18" creationId="{CEF501E7-90F0-83F4-4A02-156E5E045306}"/>
          </ac:spMkLst>
        </pc:spChg>
        <pc:spChg chg="add mod">
          <ac:chgData name="Guangwei Zhang" userId="00c53528-d8f4-413e-b4b0-985264559294" providerId="ADAL" clId="{B796804A-8D04-7F43-8D1A-AFF9655630E5}" dt="2024-07-20T06:39:52.457" v="4372" actId="1076"/>
          <ac:spMkLst>
            <pc:docMk/>
            <pc:sldMk cId="3391625552" sldId="316"/>
            <ac:spMk id="21" creationId="{E75F0AE8-D49B-5106-CD47-907414A7FF92}"/>
          </ac:spMkLst>
        </pc:spChg>
        <pc:spChg chg="add mod">
          <ac:chgData name="Guangwei Zhang" userId="00c53528-d8f4-413e-b4b0-985264559294" providerId="ADAL" clId="{B796804A-8D04-7F43-8D1A-AFF9655630E5}" dt="2024-07-20T06:33:07.753" v="3923" actId="20577"/>
          <ac:spMkLst>
            <pc:docMk/>
            <pc:sldMk cId="3391625552" sldId="316"/>
            <ac:spMk id="25" creationId="{6857BFB4-C451-6752-AC97-BD8488445603}"/>
          </ac:spMkLst>
        </pc:spChg>
        <pc:spChg chg="add del mod">
          <ac:chgData name="Guangwei Zhang" userId="00c53528-d8f4-413e-b4b0-985264559294" providerId="ADAL" clId="{B796804A-8D04-7F43-8D1A-AFF9655630E5}" dt="2024-07-20T06:30:26.449" v="3882" actId="478"/>
          <ac:spMkLst>
            <pc:docMk/>
            <pc:sldMk cId="3391625552" sldId="316"/>
            <ac:spMk id="26" creationId="{46DF6731-B3B9-85A4-9A30-7DA3257EEC60}"/>
          </ac:spMkLst>
        </pc:spChg>
        <pc:spChg chg="add mod">
          <ac:chgData name="Guangwei Zhang" userId="00c53528-d8f4-413e-b4b0-985264559294" providerId="ADAL" clId="{B796804A-8D04-7F43-8D1A-AFF9655630E5}" dt="2024-07-20T06:33:27.247" v="3942" actId="20577"/>
          <ac:spMkLst>
            <pc:docMk/>
            <pc:sldMk cId="3391625552" sldId="316"/>
            <ac:spMk id="27" creationId="{87AD5C23-2F22-5545-CDBC-A7A8DA1EB1A8}"/>
          </ac:spMkLst>
        </pc:spChg>
        <pc:spChg chg="add mod">
          <ac:chgData name="Guangwei Zhang" userId="00c53528-d8f4-413e-b4b0-985264559294" providerId="ADAL" clId="{B796804A-8D04-7F43-8D1A-AFF9655630E5}" dt="2024-07-20T06:35:06.394" v="4031" actId="1076"/>
          <ac:spMkLst>
            <pc:docMk/>
            <pc:sldMk cId="3391625552" sldId="316"/>
            <ac:spMk id="28" creationId="{9EC15246-04DC-9F02-309B-86B9AF94C4ED}"/>
          </ac:spMkLst>
        </pc:spChg>
        <pc:spChg chg="add mod">
          <ac:chgData name="Guangwei Zhang" userId="00c53528-d8f4-413e-b4b0-985264559294" providerId="ADAL" clId="{B796804A-8D04-7F43-8D1A-AFF9655630E5}" dt="2024-07-20T06:36:18.834" v="4104" actId="20577"/>
          <ac:spMkLst>
            <pc:docMk/>
            <pc:sldMk cId="3391625552" sldId="316"/>
            <ac:spMk id="31" creationId="{F3A69B73-C692-1516-F021-3EAA18A32699}"/>
          </ac:spMkLst>
        </pc:spChg>
        <pc:spChg chg="add mod">
          <ac:chgData name="Guangwei Zhang" userId="00c53528-d8f4-413e-b4b0-985264559294" providerId="ADAL" clId="{B796804A-8D04-7F43-8D1A-AFF9655630E5}" dt="2024-07-20T06:36:59.679" v="4130" actId="20577"/>
          <ac:spMkLst>
            <pc:docMk/>
            <pc:sldMk cId="3391625552" sldId="316"/>
            <ac:spMk id="40" creationId="{0B5002A1-3021-56E9-00BF-B042339B651F}"/>
          </ac:spMkLst>
        </pc:spChg>
        <pc:spChg chg="add mod">
          <ac:chgData name="Guangwei Zhang" userId="00c53528-d8f4-413e-b4b0-985264559294" providerId="ADAL" clId="{B796804A-8D04-7F43-8D1A-AFF9655630E5}" dt="2024-07-20T06:38:22.748" v="4288" actId="20577"/>
          <ac:spMkLst>
            <pc:docMk/>
            <pc:sldMk cId="3391625552" sldId="316"/>
            <ac:spMk id="41" creationId="{82888519-9857-2B13-D689-187835308A7D}"/>
          </ac:spMkLst>
        </pc:spChg>
        <pc:picChg chg="add mod">
          <ac:chgData name="Guangwei Zhang" userId="00c53528-d8f4-413e-b4b0-985264559294" providerId="ADAL" clId="{B796804A-8D04-7F43-8D1A-AFF9655630E5}" dt="2024-07-20T06:32:32.688" v="3922" actId="14100"/>
          <ac:picMkLst>
            <pc:docMk/>
            <pc:sldMk cId="3391625552" sldId="316"/>
            <ac:picMk id="16" creationId="{A2B5C0AE-D63D-2229-B940-76F2175B116E}"/>
          </ac:picMkLst>
        </pc:picChg>
        <pc:cxnChg chg="add mod">
          <ac:chgData name="Guangwei Zhang" userId="00c53528-d8f4-413e-b4b0-985264559294" providerId="ADAL" clId="{B796804A-8D04-7F43-8D1A-AFF9655630E5}" dt="2024-07-20T06:28:48.867" v="3834" actId="14100"/>
          <ac:cxnSpMkLst>
            <pc:docMk/>
            <pc:sldMk cId="3391625552" sldId="316"/>
            <ac:cxnSpMk id="20" creationId="{BD21990D-0A18-1D16-D568-525BD971CD79}"/>
          </ac:cxnSpMkLst>
        </pc:cxnChg>
        <pc:cxnChg chg="add">
          <ac:chgData name="Guangwei Zhang" userId="00c53528-d8f4-413e-b4b0-985264559294" providerId="ADAL" clId="{B796804A-8D04-7F43-8D1A-AFF9655630E5}" dt="2024-07-20T06:35:33.326" v="4032" actId="11529"/>
          <ac:cxnSpMkLst>
            <pc:docMk/>
            <pc:sldMk cId="3391625552" sldId="316"/>
            <ac:cxnSpMk id="30" creationId="{ECF5BBD5-CB54-49DA-545E-45C12DEF13F8}"/>
          </ac:cxnSpMkLst>
        </pc:cxnChg>
        <pc:cxnChg chg="add mod">
          <ac:chgData name="Guangwei Zhang" userId="00c53528-d8f4-413e-b4b0-985264559294" providerId="ADAL" clId="{B796804A-8D04-7F43-8D1A-AFF9655630E5}" dt="2024-07-20T06:36:45.239" v="4111" actId="14100"/>
          <ac:cxnSpMkLst>
            <pc:docMk/>
            <pc:sldMk cId="3391625552" sldId="316"/>
            <ac:cxnSpMk id="33" creationId="{7B3A96E2-3CE6-7456-2B15-628554E857C9}"/>
          </ac:cxnSpMkLst>
        </pc:cxnChg>
      </pc:sldChg>
      <pc:sldChg chg="addSp modSp new mod modNotesTx">
        <pc:chgData name="Guangwei Zhang" userId="00c53528-d8f4-413e-b4b0-985264559294" providerId="ADAL" clId="{B796804A-8D04-7F43-8D1A-AFF9655630E5}" dt="2024-07-20T08:16:30.129" v="8749" actId="20577"/>
        <pc:sldMkLst>
          <pc:docMk/>
          <pc:sldMk cId="2347293105" sldId="317"/>
        </pc:sldMkLst>
        <pc:spChg chg="mod">
          <ac:chgData name="Guangwei Zhang" userId="00c53528-d8f4-413e-b4b0-985264559294" providerId="ADAL" clId="{B796804A-8D04-7F43-8D1A-AFF9655630E5}" dt="2024-07-20T08:16:30.129" v="8749" actId="20577"/>
          <ac:spMkLst>
            <pc:docMk/>
            <pc:sldMk cId="2347293105" sldId="317"/>
            <ac:spMk id="3" creationId="{C236C3CE-D414-D1D5-C7B0-AB6E0F123B45}"/>
          </ac:spMkLst>
        </pc:spChg>
        <pc:spChg chg="add mod">
          <ac:chgData name="Guangwei Zhang" userId="00c53528-d8f4-413e-b4b0-985264559294" providerId="ADAL" clId="{B796804A-8D04-7F43-8D1A-AFF9655630E5}" dt="2024-07-20T06:42:47.336" v="4740" actId="1076"/>
          <ac:spMkLst>
            <pc:docMk/>
            <pc:sldMk cId="2347293105" sldId="317"/>
            <ac:spMk id="4" creationId="{580B97DF-C3CA-B381-E793-69D21C25DCC2}"/>
          </ac:spMkLst>
        </pc:spChg>
        <pc:spChg chg="add mod">
          <ac:chgData name="Guangwei Zhang" userId="00c53528-d8f4-413e-b4b0-985264559294" providerId="ADAL" clId="{B796804A-8D04-7F43-8D1A-AFF9655630E5}" dt="2024-07-20T06:43:04.199" v="4742" actId="1076"/>
          <ac:spMkLst>
            <pc:docMk/>
            <pc:sldMk cId="2347293105" sldId="317"/>
            <ac:spMk id="7" creationId="{A22EDB99-8C0B-CF82-5A93-5B7178F09D74}"/>
          </ac:spMkLst>
        </pc:spChg>
        <pc:spChg chg="add mod">
          <ac:chgData name="Guangwei Zhang" userId="00c53528-d8f4-413e-b4b0-985264559294" providerId="ADAL" clId="{B796804A-8D04-7F43-8D1A-AFF9655630E5}" dt="2024-07-20T06:42:47.336" v="4740" actId="1076"/>
          <ac:spMkLst>
            <pc:docMk/>
            <pc:sldMk cId="2347293105" sldId="317"/>
            <ac:spMk id="10" creationId="{BCF51416-D3AB-BCA2-9355-71E640E3E2EC}"/>
          </ac:spMkLst>
        </pc:spChg>
        <pc:spChg chg="add mod">
          <ac:chgData name="Guangwei Zhang" userId="00c53528-d8f4-413e-b4b0-985264559294" providerId="ADAL" clId="{B796804A-8D04-7F43-8D1A-AFF9655630E5}" dt="2024-07-20T06:42:47.336" v="4740" actId="1076"/>
          <ac:spMkLst>
            <pc:docMk/>
            <pc:sldMk cId="2347293105" sldId="317"/>
            <ac:spMk id="12" creationId="{A45F1800-1B42-F178-9289-C31D582F2C79}"/>
          </ac:spMkLst>
        </pc:spChg>
        <pc:spChg chg="add mod">
          <ac:chgData name="Guangwei Zhang" userId="00c53528-d8f4-413e-b4b0-985264559294" providerId="ADAL" clId="{B796804A-8D04-7F43-8D1A-AFF9655630E5}" dt="2024-07-20T06:42:47.336" v="4740" actId="1076"/>
          <ac:spMkLst>
            <pc:docMk/>
            <pc:sldMk cId="2347293105" sldId="317"/>
            <ac:spMk id="14" creationId="{B85B7C38-F0C3-1122-3D6B-2F869CF986F0}"/>
          </ac:spMkLst>
        </pc:spChg>
        <pc:spChg chg="add mod">
          <ac:chgData name="Guangwei Zhang" userId="00c53528-d8f4-413e-b4b0-985264559294" providerId="ADAL" clId="{B796804A-8D04-7F43-8D1A-AFF9655630E5}" dt="2024-07-20T06:42:39.851" v="4739" actId="20577"/>
          <ac:spMkLst>
            <pc:docMk/>
            <pc:sldMk cId="2347293105" sldId="317"/>
            <ac:spMk id="15" creationId="{18D2C27E-C388-A889-9D26-B32D69734B91}"/>
          </ac:spMkLst>
        </pc:spChg>
        <pc:spChg chg="add mod">
          <ac:chgData name="Guangwei Zhang" userId="00c53528-d8f4-413e-b4b0-985264559294" providerId="ADAL" clId="{B796804A-8D04-7F43-8D1A-AFF9655630E5}" dt="2024-07-20T06:42:47.336" v="4740" actId="1076"/>
          <ac:spMkLst>
            <pc:docMk/>
            <pc:sldMk cId="2347293105" sldId="317"/>
            <ac:spMk id="18" creationId="{AD6C825E-A0BE-8BD6-A501-5F1BAA820080}"/>
          </ac:spMkLst>
        </pc:spChg>
        <pc:spChg chg="add mod">
          <ac:chgData name="Guangwei Zhang" userId="00c53528-d8f4-413e-b4b0-985264559294" providerId="ADAL" clId="{B796804A-8D04-7F43-8D1A-AFF9655630E5}" dt="2024-07-20T06:45:59.937" v="4925" actId="1076"/>
          <ac:spMkLst>
            <pc:docMk/>
            <pc:sldMk cId="2347293105" sldId="317"/>
            <ac:spMk id="19" creationId="{72BF775C-1FAE-6101-C59B-6D1E94DF6BE2}"/>
          </ac:spMkLst>
        </pc:spChg>
        <pc:spChg chg="add mod">
          <ac:chgData name="Guangwei Zhang" userId="00c53528-d8f4-413e-b4b0-985264559294" providerId="ADAL" clId="{B796804A-8D04-7F43-8D1A-AFF9655630E5}" dt="2024-07-20T06:50:28.130" v="5197" actId="1076"/>
          <ac:spMkLst>
            <pc:docMk/>
            <pc:sldMk cId="2347293105" sldId="317"/>
            <ac:spMk id="20" creationId="{8B3D68AA-547F-39D1-7A0D-A0CC2024FE39}"/>
          </ac:spMkLst>
        </pc:spChg>
        <pc:picChg chg="add mod">
          <ac:chgData name="Guangwei Zhang" userId="00c53528-d8f4-413e-b4b0-985264559294" providerId="ADAL" clId="{B796804A-8D04-7F43-8D1A-AFF9655630E5}" dt="2024-07-20T06:49:38.740" v="5080" actId="1076"/>
          <ac:picMkLst>
            <pc:docMk/>
            <pc:sldMk cId="2347293105" sldId="317"/>
            <ac:picMk id="21" creationId="{3ED1FE9B-3939-C520-8C07-3246B11FC9C1}"/>
          </ac:picMkLst>
        </pc:picChg>
        <pc:cxnChg chg="add mod">
          <ac:chgData name="Guangwei Zhang" userId="00c53528-d8f4-413e-b4b0-985264559294" providerId="ADAL" clId="{B796804A-8D04-7F43-8D1A-AFF9655630E5}" dt="2024-07-20T06:42:47.336" v="4740" actId="1076"/>
          <ac:cxnSpMkLst>
            <pc:docMk/>
            <pc:sldMk cId="2347293105" sldId="317"/>
            <ac:cxnSpMk id="6" creationId="{214776C5-2DCF-23A2-7A90-C917CF80B3DC}"/>
          </ac:cxnSpMkLst>
        </pc:cxnChg>
        <pc:cxnChg chg="add mod">
          <ac:chgData name="Guangwei Zhang" userId="00c53528-d8f4-413e-b4b0-985264559294" providerId="ADAL" clId="{B796804A-8D04-7F43-8D1A-AFF9655630E5}" dt="2024-07-20T06:42:47.336" v="4740" actId="1076"/>
          <ac:cxnSpMkLst>
            <pc:docMk/>
            <pc:sldMk cId="2347293105" sldId="317"/>
            <ac:cxnSpMk id="9" creationId="{B3083A99-3835-7F5D-9F48-D3682D9B8DD5}"/>
          </ac:cxnSpMkLst>
        </pc:cxnChg>
        <pc:cxnChg chg="add mod">
          <ac:chgData name="Guangwei Zhang" userId="00c53528-d8f4-413e-b4b0-985264559294" providerId="ADAL" clId="{B796804A-8D04-7F43-8D1A-AFF9655630E5}" dt="2024-07-20T06:42:47.336" v="4740" actId="1076"/>
          <ac:cxnSpMkLst>
            <pc:docMk/>
            <pc:sldMk cId="2347293105" sldId="317"/>
            <ac:cxnSpMk id="11" creationId="{F9E1D693-E2C5-A742-7513-D7CA632A33E7}"/>
          </ac:cxnSpMkLst>
        </pc:cxnChg>
        <pc:cxnChg chg="add mod">
          <ac:chgData name="Guangwei Zhang" userId="00c53528-d8f4-413e-b4b0-985264559294" providerId="ADAL" clId="{B796804A-8D04-7F43-8D1A-AFF9655630E5}" dt="2024-07-20T06:42:47.336" v="4740" actId="1076"/>
          <ac:cxnSpMkLst>
            <pc:docMk/>
            <pc:sldMk cId="2347293105" sldId="317"/>
            <ac:cxnSpMk id="13" creationId="{F19321E9-72DB-8ED9-E7B5-54366F10C848}"/>
          </ac:cxnSpMkLst>
        </pc:cxnChg>
        <pc:cxnChg chg="add mod">
          <ac:chgData name="Guangwei Zhang" userId="00c53528-d8f4-413e-b4b0-985264559294" providerId="ADAL" clId="{B796804A-8D04-7F43-8D1A-AFF9655630E5}" dt="2024-07-20T06:42:47.336" v="4740" actId="1076"/>
          <ac:cxnSpMkLst>
            <pc:docMk/>
            <pc:sldMk cId="2347293105" sldId="317"/>
            <ac:cxnSpMk id="17" creationId="{6E73775F-0A08-8F52-62AB-23203D933B77}"/>
          </ac:cxnSpMkLst>
        </pc:cxnChg>
      </pc:sldChg>
      <pc:sldChg chg="addSp delSp modSp new mod">
        <pc:chgData name="Guangwei Zhang" userId="00c53528-d8f4-413e-b4b0-985264559294" providerId="ADAL" clId="{B796804A-8D04-7F43-8D1A-AFF9655630E5}" dt="2024-07-20T08:16:34.016" v="8751" actId="20577"/>
        <pc:sldMkLst>
          <pc:docMk/>
          <pc:sldMk cId="1695325150" sldId="318"/>
        </pc:sldMkLst>
        <pc:spChg chg="mod">
          <ac:chgData name="Guangwei Zhang" userId="00c53528-d8f4-413e-b4b0-985264559294" providerId="ADAL" clId="{B796804A-8D04-7F43-8D1A-AFF9655630E5}" dt="2024-07-20T08:16:34.016" v="8751" actId="20577"/>
          <ac:spMkLst>
            <pc:docMk/>
            <pc:sldMk cId="1695325150" sldId="318"/>
            <ac:spMk id="3" creationId="{F07D6466-C0EF-B676-8020-7D9A388E10A0}"/>
          </ac:spMkLst>
        </pc:spChg>
        <pc:spChg chg="add mod">
          <ac:chgData name="Guangwei Zhang" userId="00c53528-d8f4-413e-b4b0-985264559294" providerId="ADAL" clId="{B796804A-8D04-7F43-8D1A-AFF9655630E5}" dt="2024-07-20T07:05:02.286" v="5577" actId="20577"/>
          <ac:spMkLst>
            <pc:docMk/>
            <pc:sldMk cId="1695325150" sldId="318"/>
            <ac:spMk id="4" creationId="{7DDA8A8F-24F5-3D13-BE65-BD39E88D0961}"/>
          </ac:spMkLst>
        </pc:spChg>
        <pc:spChg chg="add del">
          <ac:chgData name="Guangwei Zhang" userId="00c53528-d8f4-413e-b4b0-985264559294" providerId="ADAL" clId="{B796804A-8D04-7F43-8D1A-AFF9655630E5}" dt="2024-07-20T07:03:43.051" v="5420" actId="22"/>
          <ac:spMkLst>
            <pc:docMk/>
            <pc:sldMk cId="1695325150" sldId="318"/>
            <ac:spMk id="6" creationId="{56C77285-42E0-FD91-DDF9-ACA069BE8BCF}"/>
          </ac:spMkLst>
        </pc:spChg>
        <pc:spChg chg="add del mod">
          <ac:chgData name="Guangwei Zhang" userId="00c53528-d8f4-413e-b4b0-985264559294" providerId="ADAL" clId="{B796804A-8D04-7F43-8D1A-AFF9655630E5}" dt="2024-07-20T07:03:52.358" v="5424" actId="478"/>
          <ac:spMkLst>
            <pc:docMk/>
            <pc:sldMk cId="1695325150" sldId="318"/>
            <ac:spMk id="8" creationId="{0BFF3407-3395-6634-593E-388489DCD88D}"/>
          </ac:spMkLst>
        </pc:spChg>
        <pc:spChg chg="add mod">
          <ac:chgData name="Guangwei Zhang" userId="00c53528-d8f4-413e-b4b0-985264559294" providerId="ADAL" clId="{B796804A-8D04-7F43-8D1A-AFF9655630E5}" dt="2024-07-20T07:08:37.007" v="5808" actId="207"/>
          <ac:spMkLst>
            <pc:docMk/>
            <pc:sldMk cId="1695325150" sldId="318"/>
            <ac:spMk id="10" creationId="{A467FFF3-9D3C-5AC4-4813-EE195C5FD28F}"/>
          </ac:spMkLst>
        </pc:spChg>
        <pc:spChg chg="add mod">
          <ac:chgData name="Guangwei Zhang" userId="00c53528-d8f4-413e-b4b0-985264559294" providerId="ADAL" clId="{B796804A-8D04-7F43-8D1A-AFF9655630E5}" dt="2024-07-20T07:07:39.050" v="5753" actId="14100"/>
          <ac:spMkLst>
            <pc:docMk/>
            <pc:sldMk cId="1695325150" sldId="318"/>
            <ac:spMk id="13" creationId="{1AF30E01-17AF-7C38-7C29-D33C32475CA2}"/>
          </ac:spMkLst>
        </pc:spChg>
        <pc:spChg chg="add mod">
          <ac:chgData name="Guangwei Zhang" userId="00c53528-d8f4-413e-b4b0-985264559294" providerId="ADAL" clId="{B796804A-8D04-7F43-8D1A-AFF9655630E5}" dt="2024-07-20T07:07:56.196" v="5766" actId="1076"/>
          <ac:spMkLst>
            <pc:docMk/>
            <pc:sldMk cId="1695325150" sldId="318"/>
            <ac:spMk id="15" creationId="{2CF84A29-7015-E9AD-5762-F4AC2FA03561}"/>
          </ac:spMkLst>
        </pc:spChg>
        <pc:spChg chg="add mod">
          <ac:chgData name="Guangwei Zhang" userId="00c53528-d8f4-413e-b4b0-985264559294" providerId="ADAL" clId="{B796804A-8D04-7F43-8D1A-AFF9655630E5}" dt="2024-07-20T07:12:57.666" v="5856" actId="1076"/>
          <ac:spMkLst>
            <pc:docMk/>
            <pc:sldMk cId="1695325150" sldId="318"/>
            <ac:spMk id="17" creationId="{A297DA7F-E646-857F-8D39-AB2855EB0758}"/>
          </ac:spMkLst>
        </pc:spChg>
        <pc:spChg chg="add mod">
          <ac:chgData name="Guangwei Zhang" userId="00c53528-d8f4-413e-b4b0-985264559294" providerId="ADAL" clId="{B796804A-8D04-7F43-8D1A-AFF9655630E5}" dt="2024-07-20T07:14:46.455" v="5943" actId="20577"/>
          <ac:spMkLst>
            <pc:docMk/>
            <pc:sldMk cId="1695325150" sldId="318"/>
            <ac:spMk id="18" creationId="{5D80C3A2-03FE-6158-BFC5-3B80A7EC1B1B}"/>
          </ac:spMkLst>
        </pc:spChg>
        <pc:picChg chg="add mod">
          <ac:chgData name="Guangwei Zhang" userId="00c53528-d8f4-413e-b4b0-985264559294" providerId="ADAL" clId="{B796804A-8D04-7F43-8D1A-AFF9655630E5}" dt="2024-07-20T07:07:50.572" v="5756" actId="1076"/>
          <ac:picMkLst>
            <pc:docMk/>
            <pc:sldMk cId="1695325150" sldId="318"/>
            <ac:picMk id="14" creationId="{264FA4C1-19A0-5902-AB90-4BA51F7A69B1}"/>
          </ac:picMkLst>
        </pc:picChg>
        <pc:picChg chg="add mod">
          <ac:chgData name="Guangwei Zhang" userId="00c53528-d8f4-413e-b4b0-985264559294" providerId="ADAL" clId="{B796804A-8D04-7F43-8D1A-AFF9655630E5}" dt="2024-07-20T07:08:09.541" v="5772" actId="1076"/>
          <ac:picMkLst>
            <pc:docMk/>
            <pc:sldMk cId="1695325150" sldId="318"/>
            <ac:picMk id="16" creationId="{2A6988D4-8403-ECD5-210D-2EE9C8FCBA83}"/>
          </ac:picMkLst>
        </pc:picChg>
        <pc:cxnChg chg="add mod">
          <ac:chgData name="Guangwei Zhang" userId="00c53528-d8f4-413e-b4b0-985264559294" providerId="ADAL" clId="{B796804A-8D04-7F43-8D1A-AFF9655630E5}" dt="2024-07-20T07:07:36.067" v="5751" actId="1076"/>
          <ac:cxnSpMkLst>
            <pc:docMk/>
            <pc:sldMk cId="1695325150" sldId="318"/>
            <ac:cxnSpMk id="12" creationId="{0E7968B1-70AC-2E76-BECF-4608786BE6E0}"/>
          </ac:cxnSpMkLst>
        </pc:cxnChg>
      </pc:sldChg>
      <pc:sldChg chg="addSp modSp new mod">
        <pc:chgData name="Guangwei Zhang" userId="00c53528-d8f4-413e-b4b0-985264559294" providerId="ADAL" clId="{B796804A-8D04-7F43-8D1A-AFF9655630E5}" dt="2024-07-20T08:16:38.291" v="8753" actId="20577"/>
        <pc:sldMkLst>
          <pc:docMk/>
          <pc:sldMk cId="3424262576" sldId="319"/>
        </pc:sldMkLst>
        <pc:spChg chg="mod">
          <ac:chgData name="Guangwei Zhang" userId="00c53528-d8f4-413e-b4b0-985264559294" providerId="ADAL" clId="{B796804A-8D04-7F43-8D1A-AFF9655630E5}" dt="2024-07-20T08:16:38.291" v="8753" actId="20577"/>
          <ac:spMkLst>
            <pc:docMk/>
            <pc:sldMk cId="3424262576" sldId="319"/>
            <ac:spMk id="3" creationId="{6DBE8978-02BC-A803-42E3-7CFF5AC96F63}"/>
          </ac:spMkLst>
        </pc:spChg>
        <pc:spChg chg="add mod">
          <ac:chgData name="Guangwei Zhang" userId="00c53528-d8f4-413e-b4b0-985264559294" providerId="ADAL" clId="{B796804A-8D04-7F43-8D1A-AFF9655630E5}" dt="2024-07-20T07:23:08.815" v="6412" actId="20577"/>
          <ac:spMkLst>
            <pc:docMk/>
            <pc:sldMk cId="3424262576" sldId="319"/>
            <ac:spMk id="4" creationId="{190C47A1-C628-72BA-12B4-77DA0DA9E2E2}"/>
          </ac:spMkLst>
        </pc:spChg>
        <pc:spChg chg="add mod">
          <ac:chgData name="Guangwei Zhang" userId="00c53528-d8f4-413e-b4b0-985264559294" providerId="ADAL" clId="{B796804A-8D04-7F43-8D1A-AFF9655630E5}" dt="2024-07-20T07:23:38.868" v="6415" actId="1076"/>
          <ac:spMkLst>
            <pc:docMk/>
            <pc:sldMk cId="3424262576" sldId="319"/>
            <ac:spMk id="7" creationId="{FB830F63-79B4-2000-5166-49D6E5F1E5E1}"/>
          </ac:spMkLst>
        </pc:spChg>
        <pc:spChg chg="add mod">
          <ac:chgData name="Guangwei Zhang" userId="00c53528-d8f4-413e-b4b0-985264559294" providerId="ADAL" clId="{B796804A-8D04-7F43-8D1A-AFF9655630E5}" dt="2024-07-20T07:24:02.966" v="6453" actId="14100"/>
          <ac:spMkLst>
            <pc:docMk/>
            <pc:sldMk cId="3424262576" sldId="319"/>
            <ac:spMk id="8" creationId="{938D6B75-B024-7F77-87F8-D2022C45F345}"/>
          </ac:spMkLst>
        </pc:spChg>
        <pc:spChg chg="add mod">
          <ac:chgData name="Guangwei Zhang" userId="00c53528-d8f4-413e-b4b0-985264559294" providerId="ADAL" clId="{B796804A-8D04-7F43-8D1A-AFF9655630E5}" dt="2024-07-20T07:24:21.142" v="6481" actId="14100"/>
          <ac:spMkLst>
            <pc:docMk/>
            <pc:sldMk cId="3424262576" sldId="319"/>
            <ac:spMk id="11" creationId="{949620A8-883B-0013-AE6D-01FAB6BBF323}"/>
          </ac:spMkLst>
        </pc:spChg>
        <pc:spChg chg="add mod">
          <ac:chgData name="Guangwei Zhang" userId="00c53528-d8f4-413e-b4b0-985264559294" providerId="ADAL" clId="{B796804A-8D04-7F43-8D1A-AFF9655630E5}" dt="2024-07-20T07:25:51.210" v="6517" actId="1076"/>
          <ac:spMkLst>
            <pc:docMk/>
            <pc:sldMk cId="3424262576" sldId="319"/>
            <ac:spMk id="17" creationId="{65E7E0A5-F1A9-895A-D997-5EA5026B018E}"/>
          </ac:spMkLst>
        </pc:spChg>
        <pc:spChg chg="add mod">
          <ac:chgData name="Guangwei Zhang" userId="00c53528-d8f4-413e-b4b0-985264559294" providerId="ADAL" clId="{B796804A-8D04-7F43-8D1A-AFF9655630E5}" dt="2024-07-20T07:25:57.424" v="6537" actId="1076"/>
          <ac:spMkLst>
            <pc:docMk/>
            <pc:sldMk cId="3424262576" sldId="319"/>
            <ac:spMk id="18" creationId="{3E63BE7C-BC44-DCC2-3CBF-DE3B75C00E14}"/>
          </ac:spMkLst>
        </pc:spChg>
        <pc:spChg chg="add mod">
          <ac:chgData name="Guangwei Zhang" userId="00c53528-d8f4-413e-b4b0-985264559294" providerId="ADAL" clId="{B796804A-8D04-7F43-8D1A-AFF9655630E5}" dt="2024-07-20T07:26:18.376" v="6570" actId="1076"/>
          <ac:spMkLst>
            <pc:docMk/>
            <pc:sldMk cId="3424262576" sldId="319"/>
            <ac:spMk id="19" creationId="{81EFC5AE-541A-B906-E51A-D6628D16ACA3}"/>
          </ac:spMkLst>
        </pc:spChg>
        <pc:spChg chg="add mod">
          <ac:chgData name="Guangwei Zhang" userId="00c53528-d8f4-413e-b4b0-985264559294" providerId="ADAL" clId="{B796804A-8D04-7F43-8D1A-AFF9655630E5}" dt="2024-07-20T07:26:29.067" v="6596" actId="1076"/>
          <ac:spMkLst>
            <pc:docMk/>
            <pc:sldMk cId="3424262576" sldId="319"/>
            <ac:spMk id="20" creationId="{336DF9BF-1501-F4A9-41E4-956992AA9A5E}"/>
          </ac:spMkLst>
        </pc:spChg>
        <pc:picChg chg="add mod">
          <ac:chgData name="Guangwei Zhang" userId="00c53528-d8f4-413e-b4b0-985264559294" providerId="ADAL" clId="{B796804A-8D04-7F43-8D1A-AFF9655630E5}" dt="2024-07-20T07:25:45.339" v="6507" actId="1076"/>
          <ac:picMkLst>
            <pc:docMk/>
            <pc:sldMk cId="3424262576" sldId="319"/>
            <ac:picMk id="5" creationId="{69F126F6-5888-23A0-26D3-B677F09788ED}"/>
          </ac:picMkLst>
        </pc:picChg>
        <pc:picChg chg="add mod">
          <ac:chgData name="Guangwei Zhang" userId="00c53528-d8f4-413e-b4b0-985264559294" providerId="ADAL" clId="{B796804A-8D04-7F43-8D1A-AFF9655630E5}" dt="2024-07-20T07:26:18.376" v="6570" actId="1076"/>
          <ac:picMkLst>
            <pc:docMk/>
            <pc:sldMk cId="3424262576" sldId="319"/>
            <ac:picMk id="14" creationId="{E8081D46-D5A5-4791-C21E-5B4260EC3BE0}"/>
          </ac:picMkLst>
        </pc:picChg>
        <pc:picChg chg="add mod">
          <ac:chgData name="Guangwei Zhang" userId="00c53528-d8f4-413e-b4b0-985264559294" providerId="ADAL" clId="{B796804A-8D04-7F43-8D1A-AFF9655630E5}" dt="2024-07-20T07:26:19.864" v="6571" actId="1076"/>
          <ac:picMkLst>
            <pc:docMk/>
            <pc:sldMk cId="3424262576" sldId="319"/>
            <ac:picMk id="15" creationId="{B7C11E5E-3421-FC6D-C7A1-2C1DEC82CCA6}"/>
          </ac:picMkLst>
        </pc:picChg>
        <pc:picChg chg="add mod">
          <ac:chgData name="Guangwei Zhang" userId="00c53528-d8f4-413e-b4b0-985264559294" providerId="ADAL" clId="{B796804A-8D04-7F43-8D1A-AFF9655630E5}" dt="2024-07-20T07:25:45.339" v="6507" actId="1076"/>
          <ac:picMkLst>
            <pc:docMk/>
            <pc:sldMk cId="3424262576" sldId="319"/>
            <ac:picMk id="16" creationId="{CB60EAFB-7B61-8B34-8FB3-0D5A48F14CB1}"/>
          </ac:picMkLst>
        </pc:picChg>
        <pc:cxnChg chg="add mod">
          <ac:chgData name="Guangwei Zhang" userId="00c53528-d8f4-413e-b4b0-985264559294" providerId="ADAL" clId="{B796804A-8D04-7F43-8D1A-AFF9655630E5}" dt="2024-07-20T07:33:43.880" v="6785" actId="1076"/>
          <ac:cxnSpMkLst>
            <pc:docMk/>
            <pc:sldMk cId="3424262576" sldId="319"/>
            <ac:cxnSpMk id="10" creationId="{7EA14B91-9136-2F7C-8B8F-892D34D61128}"/>
          </ac:cxnSpMkLst>
        </pc:cxnChg>
        <pc:cxnChg chg="add mod">
          <ac:chgData name="Guangwei Zhang" userId="00c53528-d8f4-413e-b4b0-985264559294" providerId="ADAL" clId="{B796804A-8D04-7F43-8D1A-AFF9655630E5}" dt="2024-07-20T07:24:26.157" v="6484" actId="1076"/>
          <ac:cxnSpMkLst>
            <pc:docMk/>
            <pc:sldMk cId="3424262576" sldId="319"/>
            <ac:cxnSpMk id="12" creationId="{D51689E8-71AA-1AB0-A7AE-F495FA93E37C}"/>
          </ac:cxnSpMkLst>
        </pc:cxnChg>
      </pc:sldChg>
      <pc:sldChg chg="addSp modSp new mod">
        <pc:chgData name="Guangwei Zhang" userId="00c53528-d8f4-413e-b4b0-985264559294" providerId="ADAL" clId="{B796804A-8D04-7F43-8D1A-AFF9655630E5}" dt="2024-07-20T08:16:42.339" v="8755" actId="20577"/>
        <pc:sldMkLst>
          <pc:docMk/>
          <pc:sldMk cId="363914661" sldId="320"/>
        </pc:sldMkLst>
        <pc:spChg chg="mod">
          <ac:chgData name="Guangwei Zhang" userId="00c53528-d8f4-413e-b4b0-985264559294" providerId="ADAL" clId="{B796804A-8D04-7F43-8D1A-AFF9655630E5}" dt="2024-07-20T08:16:42.339" v="8755" actId="20577"/>
          <ac:spMkLst>
            <pc:docMk/>
            <pc:sldMk cId="363914661" sldId="320"/>
            <ac:spMk id="3" creationId="{79114CC4-9E81-F563-46B8-9E7640B8B95F}"/>
          </ac:spMkLst>
        </pc:spChg>
        <pc:spChg chg="add mod">
          <ac:chgData name="Guangwei Zhang" userId="00c53528-d8f4-413e-b4b0-985264559294" providerId="ADAL" clId="{B796804A-8D04-7F43-8D1A-AFF9655630E5}" dt="2024-07-20T07:44:39.596" v="7550"/>
          <ac:spMkLst>
            <pc:docMk/>
            <pc:sldMk cId="363914661" sldId="320"/>
            <ac:spMk id="4" creationId="{4F53788C-A8DD-18E4-B33B-7554217A36C8}"/>
          </ac:spMkLst>
        </pc:spChg>
        <pc:spChg chg="add mod">
          <ac:chgData name="Guangwei Zhang" userId="00c53528-d8f4-413e-b4b0-985264559294" providerId="ADAL" clId="{B796804A-8D04-7F43-8D1A-AFF9655630E5}" dt="2024-07-20T07:38:59.474" v="7161" actId="1076"/>
          <ac:spMkLst>
            <pc:docMk/>
            <pc:sldMk cId="363914661" sldId="320"/>
            <ac:spMk id="5" creationId="{3F081D90-71EB-DC4F-1641-5102CE1663C8}"/>
          </ac:spMkLst>
        </pc:spChg>
        <pc:spChg chg="add mod">
          <ac:chgData name="Guangwei Zhang" userId="00c53528-d8f4-413e-b4b0-985264559294" providerId="ADAL" clId="{B796804A-8D04-7F43-8D1A-AFF9655630E5}" dt="2024-07-20T07:42:38.034" v="7349" actId="1076"/>
          <ac:spMkLst>
            <pc:docMk/>
            <pc:sldMk cId="363914661" sldId="320"/>
            <ac:spMk id="6" creationId="{D52FA023-E048-E578-1A32-5F15C18399B6}"/>
          </ac:spMkLst>
        </pc:spChg>
        <pc:spChg chg="add mod">
          <ac:chgData name="Guangwei Zhang" userId="00c53528-d8f4-413e-b4b0-985264559294" providerId="ADAL" clId="{B796804A-8D04-7F43-8D1A-AFF9655630E5}" dt="2024-07-20T07:42:38.034" v="7349" actId="1076"/>
          <ac:spMkLst>
            <pc:docMk/>
            <pc:sldMk cId="363914661" sldId="320"/>
            <ac:spMk id="7" creationId="{12213177-4E40-1D43-A77F-20A1F97E5AA0}"/>
          </ac:spMkLst>
        </pc:spChg>
        <pc:spChg chg="add mod">
          <ac:chgData name="Guangwei Zhang" userId="00c53528-d8f4-413e-b4b0-985264559294" providerId="ADAL" clId="{B796804A-8D04-7F43-8D1A-AFF9655630E5}" dt="2024-07-20T07:42:38.034" v="7349" actId="1076"/>
          <ac:spMkLst>
            <pc:docMk/>
            <pc:sldMk cId="363914661" sldId="320"/>
            <ac:spMk id="8" creationId="{36FA22EC-6705-8C5D-70D8-87BB20288CEC}"/>
          </ac:spMkLst>
        </pc:spChg>
        <pc:spChg chg="add mod">
          <ac:chgData name="Guangwei Zhang" userId="00c53528-d8f4-413e-b4b0-985264559294" providerId="ADAL" clId="{B796804A-8D04-7F43-8D1A-AFF9655630E5}" dt="2024-07-20T07:42:38.034" v="7349" actId="1076"/>
          <ac:spMkLst>
            <pc:docMk/>
            <pc:sldMk cId="363914661" sldId="320"/>
            <ac:spMk id="11" creationId="{F6B498FF-1459-4CA5-EAE8-0214ED6CBE20}"/>
          </ac:spMkLst>
        </pc:spChg>
        <pc:spChg chg="add mod">
          <ac:chgData name="Guangwei Zhang" userId="00c53528-d8f4-413e-b4b0-985264559294" providerId="ADAL" clId="{B796804A-8D04-7F43-8D1A-AFF9655630E5}" dt="2024-07-20T07:42:38.034" v="7349" actId="1076"/>
          <ac:spMkLst>
            <pc:docMk/>
            <pc:sldMk cId="363914661" sldId="320"/>
            <ac:spMk id="12" creationId="{C3D09331-A14D-DA33-C958-C02D8D486F59}"/>
          </ac:spMkLst>
        </pc:spChg>
        <pc:spChg chg="add mod">
          <ac:chgData name="Guangwei Zhang" userId="00c53528-d8f4-413e-b4b0-985264559294" providerId="ADAL" clId="{B796804A-8D04-7F43-8D1A-AFF9655630E5}" dt="2024-07-20T07:44:35.021" v="7549"/>
          <ac:spMkLst>
            <pc:docMk/>
            <pc:sldMk cId="363914661" sldId="320"/>
            <ac:spMk id="18" creationId="{392DE030-E84C-6394-F2C0-866B6127CD82}"/>
          </ac:spMkLst>
        </pc:spChg>
        <pc:spChg chg="add mod">
          <ac:chgData name="Guangwei Zhang" userId="00c53528-d8f4-413e-b4b0-985264559294" providerId="ADAL" clId="{B796804A-8D04-7F43-8D1A-AFF9655630E5}" dt="2024-07-20T07:42:38.034" v="7349" actId="1076"/>
          <ac:spMkLst>
            <pc:docMk/>
            <pc:sldMk cId="363914661" sldId="320"/>
            <ac:spMk id="19" creationId="{5FAA0601-5C4E-E9AD-D2FA-A0BCDCB0A753}"/>
          </ac:spMkLst>
        </pc:spChg>
        <pc:spChg chg="add mod">
          <ac:chgData name="Guangwei Zhang" userId="00c53528-d8f4-413e-b4b0-985264559294" providerId="ADAL" clId="{B796804A-8D04-7F43-8D1A-AFF9655630E5}" dt="2024-07-20T07:42:38.034" v="7349" actId="1076"/>
          <ac:spMkLst>
            <pc:docMk/>
            <pc:sldMk cId="363914661" sldId="320"/>
            <ac:spMk id="20" creationId="{AFD82103-90CB-82E8-9368-BCCA34E5AB95}"/>
          </ac:spMkLst>
        </pc:spChg>
        <pc:spChg chg="add mod">
          <ac:chgData name="Guangwei Zhang" userId="00c53528-d8f4-413e-b4b0-985264559294" providerId="ADAL" clId="{B796804A-8D04-7F43-8D1A-AFF9655630E5}" dt="2024-07-20T07:42:38.034" v="7349" actId="1076"/>
          <ac:spMkLst>
            <pc:docMk/>
            <pc:sldMk cId="363914661" sldId="320"/>
            <ac:spMk id="21" creationId="{6FA8DB3C-A6B4-5BB0-6DA4-BE30112D3526}"/>
          </ac:spMkLst>
        </pc:spChg>
        <pc:spChg chg="add mod">
          <ac:chgData name="Guangwei Zhang" userId="00c53528-d8f4-413e-b4b0-985264559294" providerId="ADAL" clId="{B796804A-8D04-7F43-8D1A-AFF9655630E5}" dt="2024-07-20T07:44:23.543" v="7547" actId="1076"/>
          <ac:spMkLst>
            <pc:docMk/>
            <pc:sldMk cId="363914661" sldId="320"/>
            <ac:spMk id="22" creationId="{592F87D0-6961-F641-DC9D-D7D27649E5A1}"/>
          </ac:spMkLst>
        </pc:spChg>
        <pc:spChg chg="add mod">
          <ac:chgData name="Guangwei Zhang" userId="00c53528-d8f4-413e-b4b0-985264559294" providerId="ADAL" clId="{B796804A-8D04-7F43-8D1A-AFF9655630E5}" dt="2024-07-20T07:44:21.069" v="7546" actId="20577"/>
          <ac:spMkLst>
            <pc:docMk/>
            <pc:sldMk cId="363914661" sldId="320"/>
            <ac:spMk id="25" creationId="{9C1F3237-BFF1-172C-4E45-0EE180BFEE75}"/>
          </ac:spMkLst>
        </pc:spChg>
        <pc:cxnChg chg="add mod">
          <ac:chgData name="Guangwei Zhang" userId="00c53528-d8f4-413e-b4b0-985264559294" providerId="ADAL" clId="{B796804A-8D04-7F43-8D1A-AFF9655630E5}" dt="2024-07-20T07:42:38.034" v="7349" actId="1076"/>
          <ac:cxnSpMkLst>
            <pc:docMk/>
            <pc:sldMk cId="363914661" sldId="320"/>
            <ac:cxnSpMk id="10" creationId="{2A1A9A13-ACE1-1521-AA5B-00F71BC47476}"/>
          </ac:cxnSpMkLst>
        </pc:cxnChg>
        <pc:cxnChg chg="add mod">
          <ac:chgData name="Guangwei Zhang" userId="00c53528-d8f4-413e-b4b0-985264559294" providerId="ADAL" clId="{B796804A-8D04-7F43-8D1A-AFF9655630E5}" dt="2024-07-20T07:42:38.034" v="7349" actId="1076"/>
          <ac:cxnSpMkLst>
            <pc:docMk/>
            <pc:sldMk cId="363914661" sldId="320"/>
            <ac:cxnSpMk id="14" creationId="{E0250EDE-7F97-A288-D095-E29E4E119B02}"/>
          </ac:cxnSpMkLst>
        </pc:cxnChg>
        <pc:cxnChg chg="add mod">
          <ac:chgData name="Guangwei Zhang" userId="00c53528-d8f4-413e-b4b0-985264559294" providerId="ADAL" clId="{B796804A-8D04-7F43-8D1A-AFF9655630E5}" dt="2024-07-20T07:42:38.034" v="7349" actId="1076"/>
          <ac:cxnSpMkLst>
            <pc:docMk/>
            <pc:sldMk cId="363914661" sldId="320"/>
            <ac:cxnSpMk id="16" creationId="{30C2B513-B17C-8900-1439-4FE3ED3E702F}"/>
          </ac:cxnSpMkLst>
        </pc:cxnChg>
        <pc:cxnChg chg="add mod">
          <ac:chgData name="Guangwei Zhang" userId="00c53528-d8f4-413e-b4b0-985264559294" providerId="ADAL" clId="{B796804A-8D04-7F43-8D1A-AFF9655630E5}" dt="2024-07-20T07:42:38.034" v="7349" actId="1076"/>
          <ac:cxnSpMkLst>
            <pc:docMk/>
            <pc:sldMk cId="363914661" sldId="320"/>
            <ac:cxnSpMk id="17" creationId="{33735D81-31B6-A93A-09FB-7CDB8537157E}"/>
          </ac:cxnSpMkLst>
        </pc:cxnChg>
        <pc:cxnChg chg="add mod">
          <ac:chgData name="Guangwei Zhang" userId="00c53528-d8f4-413e-b4b0-985264559294" providerId="ADAL" clId="{B796804A-8D04-7F43-8D1A-AFF9655630E5}" dt="2024-07-20T07:44:25.144" v="7548" actId="14100"/>
          <ac:cxnSpMkLst>
            <pc:docMk/>
            <pc:sldMk cId="363914661" sldId="320"/>
            <ac:cxnSpMk id="24" creationId="{796CA42C-26D9-C378-D8D6-0F2E35B513C6}"/>
          </ac:cxnSpMkLst>
        </pc:cxnChg>
      </pc:sldChg>
      <pc:sldChg chg="addSp delSp modSp new mod">
        <pc:chgData name="Guangwei Zhang" userId="00c53528-d8f4-413e-b4b0-985264559294" providerId="ADAL" clId="{B796804A-8D04-7F43-8D1A-AFF9655630E5}" dt="2024-07-20T08:16:45.612" v="8757" actId="20577"/>
        <pc:sldMkLst>
          <pc:docMk/>
          <pc:sldMk cId="437286445" sldId="321"/>
        </pc:sldMkLst>
        <pc:spChg chg="mod">
          <ac:chgData name="Guangwei Zhang" userId="00c53528-d8f4-413e-b4b0-985264559294" providerId="ADAL" clId="{B796804A-8D04-7F43-8D1A-AFF9655630E5}" dt="2024-07-20T08:16:45.612" v="8757" actId="20577"/>
          <ac:spMkLst>
            <pc:docMk/>
            <pc:sldMk cId="437286445" sldId="321"/>
            <ac:spMk id="3" creationId="{543B1DA1-F4D7-E16E-A95A-4D594667F4DB}"/>
          </ac:spMkLst>
        </pc:spChg>
        <pc:spChg chg="add del mod">
          <ac:chgData name="Guangwei Zhang" userId="00c53528-d8f4-413e-b4b0-985264559294" providerId="ADAL" clId="{B796804A-8D04-7F43-8D1A-AFF9655630E5}" dt="2024-07-20T07:46:41.993" v="7617"/>
          <ac:spMkLst>
            <pc:docMk/>
            <pc:sldMk cId="437286445" sldId="321"/>
            <ac:spMk id="4" creationId="{E68E6121-45C9-2122-D999-119B6DCF51F0}"/>
          </ac:spMkLst>
        </pc:spChg>
        <pc:spChg chg="add mod">
          <ac:chgData name="Guangwei Zhang" userId="00c53528-d8f4-413e-b4b0-985264559294" providerId="ADAL" clId="{B796804A-8D04-7F43-8D1A-AFF9655630E5}" dt="2024-07-20T07:53:50.955" v="8154" actId="1076"/>
          <ac:spMkLst>
            <pc:docMk/>
            <pc:sldMk cId="437286445" sldId="321"/>
            <ac:spMk id="5" creationId="{0C42B751-CE98-A484-FF61-2FD8A6C5ADE9}"/>
          </ac:spMkLst>
        </pc:spChg>
        <pc:spChg chg="add del mod">
          <ac:chgData name="Guangwei Zhang" userId="00c53528-d8f4-413e-b4b0-985264559294" providerId="ADAL" clId="{B796804A-8D04-7F43-8D1A-AFF9655630E5}" dt="2024-07-20T07:49:56.644" v="7863"/>
          <ac:spMkLst>
            <pc:docMk/>
            <pc:sldMk cId="437286445" sldId="321"/>
            <ac:spMk id="6" creationId="{B34F0EC7-92B5-AFB6-B196-3AB42A83656D}"/>
          </ac:spMkLst>
        </pc:spChg>
        <pc:spChg chg="add mod">
          <ac:chgData name="Guangwei Zhang" userId="00c53528-d8f4-413e-b4b0-985264559294" providerId="ADAL" clId="{B796804A-8D04-7F43-8D1A-AFF9655630E5}" dt="2024-07-20T07:55:46.050" v="8159" actId="1076"/>
          <ac:spMkLst>
            <pc:docMk/>
            <pc:sldMk cId="437286445" sldId="321"/>
            <ac:spMk id="9" creationId="{EF5DA13A-3C6C-B651-CF18-9391BA73C774}"/>
          </ac:spMkLst>
        </pc:spChg>
        <pc:picChg chg="add mod">
          <ac:chgData name="Guangwei Zhang" userId="00c53528-d8f4-413e-b4b0-985264559294" providerId="ADAL" clId="{B796804A-8D04-7F43-8D1A-AFF9655630E5}" dt="2024-07-20T07:53:52.097" v="8155" actId="1076"/>
          <ac:picMkLst>
            <pc:docMk/>
            <pc:sldMk cId="437286445" sldId="321"/>
            <ac:picMk id="7" creationId="{605331F9-704F-8C7E-11A4-D9CA1428B526}"/>
          </ac:picMkLst>
        </pc:picChg>
      </pc:sldChg>
      <pc:sldChg chg="addSp modSp new mod">
        <pc:chgData name="Guangwei Zhang" userId="00c53528-d8f4-413e-b4b0-985264559294" providerId="ADAL" clId="{B796804A-8D04-7F43-8D1A-AFF9655630E5}" dt="2024-07-20T08:10:17.438" v="8682" actId="20577"/>
        <pc:sldMkLst>
          <pc:docMk/>
          <pc:sldMk cId="1954589248" sldId="322"/>
        </pc:sldMkLst>
        <pc:spChg chg="mod">
          <ac:chgData name="Guangwei Zhang" userId="00c53528-d8f4-413e-b4b0-985264559294" providerId="ADAL" clId="{B796804A-8D04-7F43-8D1A-AFF9655630E5}" dt="2024-07-20T08:03:00.420" v="8206" actId="20577"/>
          <ac:spMkLst>
            <pc:docMk/>
            <pc:sldMk cId="1954589248" sldId="322"/>
            <ac:spMk id="3" creationId="{9F9F4B55-03F5-34B8-0922-4B6CFC67B753}"/>
          </ac:spMkLst>
        </pc:spChg>
        <pc:spChg chg="add mod">
          <ac:chgData name="Guangwei Zhang" userId="00c53528-d8f4-413e-b4b0-985264559294" providerId="ADAL" clId="{B796804A-8D04-7F43-8D1A-AFF9655630E5}" dt="2024-07-20T08:06:36.221" v="8404" actId="20577"/>
          <ac:spMkLst>
            <pc:docMk/>
            <pc:sldMk cId="1954589248" sldId="322"/>
            <ac:spMk id="5" creationId="{B1B26E42-6986-0723-EE5E-C17E7200467F}"/>
          </ac:spMkLst>
        </pc:spChg>
        <pc:spChg chg="add mod">
          <ac:chgData name="Guangwei Zhang" userId="00c53528-d8f4-413e-b4b0-985264559294" providerId="ADAL" clId="{B796804A-8D04-7F43-8D1A-AFF9655630E5}" dt="2024-07-20T08:10:17.438" v="8682" actId="20577"/>
          <ac:spMkLst>
            <pc:docMk/>
            <pc:sldMk cId="1954589248" sldId="322"/>
            <ac:spMk id="6" creationId="{F9C7438F-D9E6-0D84-95AF-BBEB2AC59989}"/>
          </ac:spMkLst>
        </pc:spChg>
        <pc:picChg chg="add mod">
          <ac:chgData name="Guangwei Zhang" userId="00c53528-d8f4-413e-b4b0-985264559294" providerId="ADAL" clId="{B796804A-8D04-7F43-8D1A-AFF9655630E5}" dt="2024-07-20T08:05:13.043" v="8210" actId="14100"/>
          <ac:picMkLst>
            <pc:docMk/>
            <pc:sldMk cId="1954589248" sldId="322"/>
            <ac:picMk id="4" creationId="{3F52EB5A-701D-54DE-661A-05837DDBE91B}"/>
          </ac:picMkLst>
        </pc:picChg>
      </pc:sldChg>
      <pc:sldChg chg="addSp modSp new mod">
        <pc:chgData name="Guangwei Zhang" userId="00c53528-d8f4-413e-b4b0-985264559294" providerId="ADAL" clId="{B796804A-8D04-7F43-8D1A-AFF9655630E5}" dt="2024-07-20T08:29:49.202" v="9156" actId="207"/>
        <pc:sldMkLst>
          <pc:docMk/>
          <pc:sldMk cId="2687249283" sldId="323"/>
        </pc:sldMkLst>
        <pc:spChg chg="mod">
          <ac:chgData name="Guangwei Zhang" userId="00c53528-d8f4-413e-b4b0-985264559294" providerId="ADAL" clId="{B796804A-8D04-7F43-8D1A-AFF9655630E5}" dt="2024-07-20T08:13:37.672" v="8730" actId="20577"/>
          <ac:spMkLst>
            <pc:docMk/>
            <pc:sldMk cId="2687249283" sldId="323"/>
            <ac:spMk id="3" creationId="{6434A473-A8BF-4492-86A8-46B35AEB8189}"/>
          </ac:spMkLst>
        </pc:spChg>
        <pc:spChg chg="add mod">
          <ac:chgData name="Guangwei Zhang" userId="00c53528-d8f4-413e-b4b0-985264559294" providerId="ADAL" clId="{B796804A-8D04-7F43-8D1A-AFF9655630E5}" dt="2024-07-20T08:15:42.734" v="8735" actId="1076"/>
          <ac:spMkLst>
            <pc:docMk/>
            <pc:sldMk cId="2687249283" sldId="323"/>
            <ac:spMk id="5" creationId="{1319EF0F-29DC-1543-1366-14F337ED17EA}"/>
          </ac:spMkLst>
        </pc:spChg>
        <pc:spChg chg="add mod">
          <ac:chgData name="Guangwei Zhang" userId="00c53528-d8f4-413e-b4b0-985264559294" providerId="ADAL" clId="{B796804A-8D04-7F43-8D1A-AFF9655630E5}" dt="2024-07-20T08:29:49.202" v="9156" actId="207"/>
          <ac:spMkLst>
            <pc:docMk/>
            <pc:sldMk cId="2687249283" sldId="323"/>
            <ac:spMk id="6" creationId="{DCC296FF-6345-C23C-EBE2-62A6CBAF086C}"/>
          </ac:spMkLst>
        </pc:spChg>
      </pc:sldChg>
      <pc:sldChg chg="addSp modSp new mod">
        <pc:chgData name="Guangwei Zhang" userId="00c53528-d8f4-413e-b4b0-985264559294" providerId="ADAL" clId="{B796804A-8D04-7F43-8D1A-AFF9655630E5}" dt="2024-07-20T08:32:49.394" v="9356" actId="20577"/>
        <pc:sldMkLst>
          <pc:docMk/>
          <pc:sldMk cId="3989673376" sldId="324"/>
        </pc:sldMkLst>
        <pc:spChg chg="mod">
          <ac:chgData name="Guangwei Zhang" userId="00c53528-d8f4-413e-b4b0-985264559294" providerId="ADAL" clId="{B796804A-8D04-7F43-8D1A-AFF9655630E5}" dt="2024-07-20T08:21:04.216" v="8804" actId="20577"/>
          <ac:spMkLst>
            <pc:docMk/>
            <pc:sldMk cId="3989673376" sldId="324"/>
            <ac:spMk id="3" creationId="{9F898703-8984-9190-2852-F48B47209114}"/>
          </ac:spMkLst>
        </pc:spChg>
        <pc:spChg chg="add mod">
          <ac:chgData name="Guangwei Zhang" userId="00c53528-d8f4-413e-b4b0-985264559294" providerId="ADAL" clId="{B796804A-8D04-7F43-8D1A-AFF9655630E5}" dt="2024-07-20T08:24:52.388" v="9005" actId="20577"/>
          <ac:spMkLst>
            <pc:docMk/>
            <pc:sldMk cId="3989673376" sldId="324"/>
            <ac:spMk id="4" creationId="{BECAAA0B-D0F1-44A8-63A7-5407C79A7D5D}"/>
          </ac:spMkLst>
        </pc:spChg>
        <pc:spChg chg="add mod">
          <ac:chgData name="Guangwei Zhang" userId="00c53528-d8f4-413e-b4b0-985264559294" providerId="ADAL" clId="{B796804A-8D04-7F43-8D1A-AFF9655630E5}" dt="2024-07-20T08:32:13.688" v="9336" actId="20577"/>
          <ac:spMkLst>
            <pc:docMk/>
            <pc:sldMk cId="3989673376" sldId="324"/>
            <ac:spMk id="5" creationId="{9609EA78-9593-96F6-6E66-6BB6E427DE2A}"/>
          </ac:spMkLst>
        </pc:spChg>
        <pc:spChg chg="add mod">
          <ac:chgData name="Guangwei Zhang" userId="00c53528-d8f4-413e-b4b0-985264559294" providerId="ADAL" clId="{B796804A-8D04-7F43-8D1A-AFF9655630E5}" dt="2024-07-20T08:32:49.394" v="9356" actId="20577"/>
          <ac:spMkLst>
            <pc:docMk/>
            <pc:sldMk cId="3989673376" sldId="324"/>
            <ac:spMk id="6" creationId="{9EFD1801-1762-2E37-33CD-FDF4F12D1639}"/>
          </ac:spMkLst>
        </pc:spChg>
      </pc:sldChg>
      <pc:sldChg chg="modSp new mod">
        <pc:chgData name="Guangwei Zhang" userId="00c53528-d8f4-413e-b4b0-985264559294" providerId="ADAL" clId="{B796804A-8D04-7F43-8D1A-AFF9655630E5}" dt="2024-07-20T08:33:05.605" v="9392" actId="20577"/>
        <pc:sldMkLst>
          <pc:docMk/>
          <pc:sldMk cId="2695414544" sldId="325"/>
        </pc:sldMkLst>
        <pc:spChg chg="mod">
          <ac:chgData name="Guangwei Zhang" userId="00c53528-d8f4-413e-b4b0-985264559294" providerId="ADAL" clId="{B796804A-8D04-7F43-8D1A-AFF9655630E5}" dt="2024-07-20T08:33:05.605" v="9392" actId="20577"/>
          <ac:spMkLst>
            <pc:docMk/>
            <pc:sldMk cId="2695414544" sldId="325"/>
            <ac:spMk id="3" creationId="{69324244-A791-A496-5750-B65672C6135E}"/>
          </ac:spMkLst>
        </pc:spChg>
      </pc:sldChg>
    </pc:docChg>
  </pc:docChgLst>
  <pc:docChgLst>
    <pc:chgData name="Guangwei Zhang" userId="00c53528-d8f4-413e-b4b0-985264559294" providerId="ADAL" clId="{8E0A2BD3-BD05-E24E-A2CC-7477982975F1}"/>
    <pc:docChg chg="undo custSel addSld delSld modSld">
      <pc:chgData name="Guangwei Zhang" userId="00c53528-d8f4-413e-b4b0-985264559294" providerId="ADAL" clId="{8E0A2BD3-BD05-E24E-A2CC-7477982975F1}" dt="2024-07-18T10:26:36.505" v="3688" actId="2696"/>
      <pc:docMkLst>
        <pc:docMk/>
      </pc:docMkLst>
      <pc:sldChg chg="modSp mod">
        <pc:chgData name="Guangwei Zhang" userId="00c53528-d8f4-413e-b4b0-985264559294" providerId="ADAL" clId="{8E0A2BD3-BD05-E24E-A2CC-7477982975F1}" dt="2024-07-16T13:13:13.617" v="53" actId="20577"/>
        <pc:sldMkLst>
          <pc:docMk/>
          <pc:sldMk cId="3577793713" sldId="259"/>
        </pc:sldMkLst>
        <pc:spChg chg="mod">
          <ac:chgData name="Guangwei Zhang" userId="00c53528-d8f4-413e-b4b0-985264559294" providerId="ADAL" clId="{8E0A2BD3-BD05-E24E-A2CC-7477982975F1}" dt="2024-07-16T13:13:13.617" v="53" actId="20577"/>
          <ac:spMkLst>
            <pc:docMk/>
            <pc:sldMk cId="3577793713" sldId="259"/>
            <ac:spMk id="3" creationId="{A3B95A19-2B77-2941-2AF5-8DEB50D2EAE3}"/>
          </ac:spMkLst>
        </pc:spChg>
      </pc:sldChg>
      <pc:sldChg chg="new del">
        <pc:chgData name="Guangwei Zhang" userId="00c53528-d8f4-413e-b4b0-985264559294" providerId="ADAL" clId="{8E0A2BD3-BD05-E24E-A2CC-7477982975F1}" dt="2024-07-16T13:09:13.726" v="24" actId="2696"/>
        <pc:sldMkLst>
          <pc:docMk/>
          <pc:sldMk cId="721253434" sldId="260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4234917413" sldId="260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698876534" sldId="261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2532353933" sldId="262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1792475238" sldId="263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4203425696" sldId="264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881000682" sldId="265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338612463" sldId="266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178730727" sldId="267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562333535" sldId="268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639895602" sldId="269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2648960027" sldId="270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946841248" sldId="271"/>
        </pc:sldMkLst>
      </pc:sldChg>
      <pc:sldChg chg="addSp modSp add mod">
        <pc:chgData name="Guangwei Zhang" userId="00c53528-d8f4-413e-b4b0-985264559294" providerId="ADAL" clId="{8E0A2BD3-BD05-E24E-A2CC-7477982975F1}" dt="2024-07-17T06:59:20.795" v="160" actId="20577"/>
        <pc:sldMkLst>
          <pc:docMk/>
          <pc:sldMk cId="760454698" sldId="282"/>
        </pc:sldMkLst>
        <pc:spChg chg="mod">
          <ac:chgData name="Guangwei Zhang" userId="00c53528-d8f4-413e-b4b0-985264559294" providerId="ADAL" clId="{8E0A2BD3-BD05-E24E-A2CC-7477982975F1}" dt="2024-07-17T06:59:20.795" v="160" actId="20577"/>
          <ac:spMkLst>
            <pc:docMk/>
            <pc:sldMk cId="760454698" sldId="282"/>
            <ac:spMk id="3" creationId="{223A4178-583D-77F3-1353-B3938BAF5778}"/>
          </ac:spMkLst>
        </pc:spChg>
        <pc:spChg chg="add mod">
          <ac:chgData name="Guangwei Zhang" userId="00c53528-d8f4-413e-b4b0-985264559294" providerId="ADAL" clId="{8E0A2BD3-BD05-E24E-A2CC-7477982975F1}" dt="2024-07-17T06:59:11.485" v="119" actId="1076"/>
          <ac:spMkLst>
            <pc:docMk/>
            <pc:sldMk cId="760454698" sldId="282"/>
            <ac:spMk id="5" creationId="{CC67FFB1-3A5B-D17F-9328-A21A554DF245}"/>
          </ac:spMkLst>
        </pc:spChg>
      </pc:sldChg>
      <pc:sldChg chg="add del">
        <pc:chgData name="Guangwei Zhang" userId="00c53528-d8f4-413e-b4b0-985264559294" providerId="ADAL" clId="{8E0A2BD3-BD05-E24E-A2CC-7477982975F1}" dt="2024-07-16T13:09:18.021" v="26"/>
        <pc:sldMkLst>
          <pc:docMk/>
          <pc:sldMk cId="415927571" sldId="283"/>
        </pc:sldMkLst>
      </pc:sldChg>
      <pc:sldChg chg="addSp modSp new mod">
        <pc:chgData name="Guangwei Zhang" userId="00c53528-d8f4-413e-b4b0-985264559294" providerId="ADAL" clId="{8E0A2BD3-BD05-E24E-A2CC-7477982975F1}" dt="2024-07-17T08:47:02.563" v="3311" actId="403"/>
        <pc:sldMkLst>
          <pc:docMk/>
          <pc:sldMk cId="4191325528" sldId="283"/>
        </pc:sldMkLst>
        <pc:spChg chg="mod">
          <ac:chgData name="Guangwei Zhang" userId="00c53528-d8f4-413e-b4b0-985264559294" providerId="ADAL" clId="{8E0A2BD3-BD05-E24E-A2CC-7477982975F1}" dt="2024-07-17T07:02:42.826" v="188" actId="20577"/>
          <ac:spMkLst>
            <pc:docMk/>
            <pc:sldMk cId="4191325528" sldId="283"/>
            <ac:spMk id="3" creationId="{CA5B611C-3088-8B97-F243-4F58A267D786}"/>
          </ac:spMkLst>
        </pc:spChg>
        <pc:spChg chg="add mod">
          <ac:chgData name="Guangwei Zhang" userId="00c53528-d8f4-413e-b4b0-985264559294" providerId="ADAL" clId="{8E0A2BD3-BD05-E24E-A2CC-7477982975F1}" dt="2024-07-17T07:05:17.332" v="504" actId="20577"/>
          <ac:spMkLst>
            <pc:docMk/>
            <pc:sldMk cId="4191325528" sldId="283"/>
            <ac:spMk id="4" creationId="{5FCE1A0B-4E7D-A4E2-3B53-3F648356BAA7}"/>
          </ac:spMkLst>
        </pc:spChg>
        <pc:spChg chg="add mod">
          <ac:chgData name="Guangwei Zhang" userId="00c53528-d8f4-413e-b4b0-985264559294" providerId="ADAL" clId="{8E0A2BD3-BD05-E24E-A2CC-7477982975F1}" dt="2024-07-17T07:05:21.266" v="510" actId="20577"/>
          <ac:spMkLst>
            <pc:docMk/>
            <pc:sldMk cId="4191325528" sldId="283"/>
            <ac:spMk id="5" creationId="{388FA5AC-8C88-48E9-5554-8273B09444B4}"/>
          </ac:spMkLst>
        </pc:spChg>
        <pc:spChg chg="add mod">
          <ac:chgData name="Guangwei Zhang" userId="00c53528-d8f4-413e-b4b0-985264559294" providerId="ADAL" clId="{8E0A2BD3-BD05-E24E-A2CC-7477982975F1}" dt="2024-07-17T07:05:22.528" v="512" actId="20577"/>
          <ac:spMkLst>
            <pc:docMk/>
            <pc:sldMk cId="4191325528" sldId="283"/>
            <ac:spMk id="6" creationId="{A08EBA10-CA93-E1AE-71CB-161C511F5C0A}"/>
          </ac:spMkLst>
        </pc:spChg>
        <pc:spChg chg="add mod">
          <ac:chgData name="Guangwei Zhang" userId="00c53528-d8f4-413e-b4b0-985264559294" providerId="ADAL" clId="{8E0A2BD3-BD05-E24E-A2CC-7477982975F1}" dt="2024-07-17T07:05:19.934" v="508" actId="20577"/>
          <ac:spMkLst>
            <pc:docMk/>
            <pc:sldMk cId="4191325528" sldId="283"/>
            <ac:spMk id="7" creationId="{60051EAF-719D-26D3-3467-95E18611A158}"/>
          </ac:spMkLst>
        </pc:spChg>
        <pc:spChg chg="add mod">
          <ac:chgData name="Guangwei Zhang" userId="00c53528-d8f4-413e-b4b0-985264559294" providerId="ADAL" clId="{8E0A2BD3-BD05-E24E-A2CC-7477982975F1}" dt="2024-07-17T07:05:23.517" v="514" actId="20577"/>
          <ac:spMkLst>
            <pc:docMk/>
            <pc:sldMk cId="4191325528" sldId="283"/>
            <ac:spMk id="8" creationId="{57D737AA-55AB-4D49-BAF8-26FB7924F2DA}"/>
          </ac:spMkLst>
        </pc:spChg>
        <pc:spChg chg="add mod">
          <ac:chgData name="Guangwei Zhang" userId="00c53528-d8f4-413e-b4b0-985264559294" providerId="ADAL" clId="{8E0A2BD3-BD05-E24E-A2CC-7477982975F1}" dt="2024-07-17T07:05:18.807" v="506" actId="20577"/>
          <ac:spMkLst>
            <pc:docMk/>
            <pc:sldMk cId="4191325528" sldId="283"/>
            <ac:spMk id="9" creationId="{D3406737-2E19-F461-746F-E91C44EAFDFE}"/>
          </ac:spMkLst>
        </pc:spChg>
        <pc:spChg chg="add mod">
          <ac:chgData name="Guangwei Zhang" userId="00c53528-d8f4-413e-b4b0-985264559294" providerId="ADAL" clId="{8E0A2BD3-BD05-E24E-A2CC-7477982975F1}" dt="2024-07-17T08:47:02.563" v="3311" actId="403"/>
          <ac:spMkLst>
            <pc:docMk/>
            <pc:sldMk cId="4191325528" sldId="283"/>
            <ac:spMk id="10" creationId="{66CECE1F-0686-26C6-8DDD-5B6CB537503F}"/>
          </ac:spMkLst>
        </pc:spChg>
        <pc:spChg chg="add mod">
          <ac:chgData name="Guangwei Zhang" userId="00c53528-d8f4-413e-b4b0-985264559294" providerId="ADAL" clId="{8E0A2BD3-BD05-E24E-A2CC-7477982975F1}" dt="2024-07-17T07:13:33.921" v="796" actId="1076"/>
          <ac:spMkLst>
            <pc:docMk/>
            <pc:sldMk cId="4191325528" sldId="283"/>
            <ac:spMk id="25" creationId="{E792659A-0D9F-878F-F553-3E69658C5D98}"/>
          </ac:spMkLst>
        </pc:spChg>
        <pc:spChg chg="add mod">
          <ac:chgData name="Guangwei Zhang" userId="00c53528-d8f4-413e-b4b0-985264559294" providerId="ADAL" clId="{8E0A2BD3-BD05-E24E-A2CC-7477982975F1}" dt="2024-07-17T07:14:00.351" v="804" actId="1076"/>
          <ac:spMkLst>
            <pc:docMk/>
            <pc:sldMk cId="4191325528" sldId="283"/>
            <ac:spMk id="28" creationId="{5B2415F4-7A76-32C1-C642-CC5313103F43}"/>
          </ac:spMkLst>
        </pc:spChg>
        <pc:spChg chg="add mod">
          <ac:chgData name="Guangwei Zhang" userId="00c53528-d8f4-413e-b4b0-985264559294" providerId="ADAL" clId="{8E0A2BD3-BD05-E24E-A2CC-7477982975F1}" dt="2024-07-17T07:14:04.723" v="806" actId="20577"/>
          <ac:spMkLst>
            <pc:docMk/>
            <pc:sldMk cId="4191325528" sldId="283"/>
            <ac:spMk id="29" creationId="{7A12FD9A-02A4-89FB-D547-F1412AE62A47}"/>
          </ac:spMkLst>
        </pc:spChg>
        <pc:cxnChg chg="add">
          <ac:chgData name="Guangwei Zhang" userId="00c53528-d8f4-413e-b4b0-985264559294" providerId="ADAL" clId="{8E0A2BD3-BD05-E24E-A2CC-7477982975F1}" dt="2024-07-17T07:03:19.340" v="249" actId="11529"/>
          <ac:cxnSpMkLst>
            <pc:docMk/>
            <pc:sldMk cId="4191325528" sldId="283"/>
            <ac:cxnSpMk id="12" creationId="{935C463F-F7AA-661A-175C-02CFCF19AC4E}"/>
          </ac:cxnSpMkLst>
        </pc:cxnChg>
        <pc:cxnChg chg="add mod">
          <ac:chgData name="Guangwei Zhang" userId="00c53528-d8f4-413e-b4b0-985264559294" providerId="ADAL" clId="{8E0A2BD3-BD05-E24E-A2CC-7477982975F1}" dt="2024-07-17T07:03:23.341" v="252" actId="14100"/>
          <ac:cxnSpMkLst>
            <pc:docMk/>
            <pc:sldMk cId="4191325528" sldId="283"/>
            <ac:cxnSpMk id="13" creationId="{EE78A03C-14A2-8071-0E3F-329372C853F3}"/>
          </ac:cxnSpMkLst>
        </pc:cxnChg>
        <pc:cxnChg chg="add mod">
          <ac:chgData name="Guangwei Zhang" userId="00c53528-d8f4-413e-b4b0-985264559294" providerId="ADAL" clId="{8E0A2BD3-BD05-E24E-A2CC-7477982975F1}" dt="2024-07-17T07:03:26.539" v="255" actId="14100"/>
          <ac:cxnSpMkLst>
            <pc:docMk/>
            <pc:sldMk cId="4191325528" sldId="283"/>
            <ac:cxnSpMk id="16" creationId="{4F4EF6AE-1EB0-3881-A7C0-E40051774D41}"/>
          </ac:cxnSpMkLst>
        </pc:cxnChg>
        <pc:cxnChg chg="add mod">
          <ac:chgData name="Guangwei Zhang" userId="00c53528-d8f4-413e-b4b0-985264559294" providerId="ADAL" clId="{8E0A2BD3-BD05-E24E-A2CC-7477982975F1}" dt="2024-07-17T07:03:31.490" v="258" actId="14100"/>
          <ac:cxnSpMkLst>
            <pc:docMk/>
            <pc:sldMk cId="4191325528" sldId="283"/>
            <ac:cxnSpMk id="19" creationId="{E62A38A5-F430-838A-DDA6-27C80D14EAB8}"/>
          </ac:cxnSpMkLst>
        </pc:cxnChg>
        <pc:cxnChg chg="add mod">
          <ac:chgData name="Guangwei Zhang" userId="00c53528-d8f4-413e-b4b0-985264559294" providerId="ADAL" clId="{8E0A2BD3-BD05-E24E-A2CC-7477982975F1}" dt="2024-07-17T07:03:34.601" v="261" actId="14100"/>
          <ac:cxnSpMkLst>
            <pc:docMk/>
            <pc:sldMk cId="4191325528" sldId="283"/>
            <ac:cxnSpMk id="22" creationId="{29A60E40-3512-E5D6-B31A-4210E17FD655}"/>
          </ac:cxnSpMkLst>
        </pc:cxnChg>
        <pc:cxnChg chg="add mod">
          <ac:chgData name="Guangwei Zhang" userId="00c53528-d8f4-413e-b4b0-985264559294" providerId="ADAL" clId="{8E0A2BD3-BD05-E24E-A2CC-7477982975F1}" dt="2024-07-17T07:13:45.219" v="799" actId="692"/>
          <ac:cxnSpMkLst>
            <pc:docMk/>
            <pc:sldMk cId="4191325528" sldId="283"/>
            <ac:cxnSpMk id="27" creationId="{009A24D9-471E-14B4-4CA0-216ED9039E09}"/>
          </ac:cxnSpMkLst>
        </pc:cxnChg>
      </pc:sldChg>
      <pc:sldChg chg="addSp modSp new mod">
        <pc:chgData name="Guangwei Zhang" userId="00c53528-d8f4-413e-b4b0-985264559294" providerId="ADAL" clId="{8E0A2BD3-BD05-E24E-A2CC-7477982975F1}" dt="2024-07-17T08:11:16.181" v="2373" actId="20577"/>
        <pc:sldMkLst>
          <pc:docMk/>
          <pc:sldMk cId="4199774082" sldId="284"/>
        </pc:sldMkLst>
        <pc:spChg chg="mod">
          <ac:chgData name="Guangwei Zhang" userId="00c53528-d8f4-413e-b4b0-985264559294" providerId="ADAL" clId="{8E0A2BD3-BD05-E24E-A2CC-7477982975F1}" dt="2024-07-17T08:11:16.181" v="2373" actId="20577"/>
          <ac:spMkLst>
            <pc:docMk/>
            <pc:sldMk cId="4199774082" sldId="284"/>
            <ac:spMk id="3" creationId="{F5E24E3B-7D86-1977-B3EB-C8E3BB7A0DF7}"/>
          </ac:spMkLst>
        </pc:spChg>
        <pc:spChg chg="add mod">
          <ac:chgData name="Guangwei Zhang" userId="00c53528-d8f4-413e-b4b0-985264559294" providerId="ADAL" clId="{8E0A2BD3-BD05-E24E-A2CC-7477982975F1}" dt="2024-07-17T07:51:19.510" v="1333" actId="20577"/>
          <ac:spMkLst>
            <pc:docMk/>
            <pc:sldMk cId="4199774082" sldId="284"/>
            <ac:spMk id="4" creationId="{AABF2451-BCD0-2353-CA1C-2A9D7BD91613}"/>
          </ac:spMkLst>
        </pc:spChg>
        <pc:spChg chg="add mod">
          <ac:chgData name="Guangwei Zhang" userId="00c53528-d8f4-413e-b4b0-985264559294" providerId="ADAL" clId="{8E0A2BD3-BD05-E24E-A2CC-7477982975F1}" dt="2024-07-17T07:54:48.609" v="1649" actId="20577"/>
          <ac:spMkLst>
            <pc:docMk/>
            <pc:sldMk cId="4199774082" sldId="284"/>
            <ac:spMk id="5" creationId="{98E30470-1BEB-110D-705B-9147B8222B6B}"/>
          </ac:spMkLst>
        </pc:spChg>
        <pc:spChg chg="add mod">
          <ac:chgData name="Guangwei Zhang" userId="00c53528-d8f4-413e-b4b0-985264559294" providerId="ADAL" clId="{8E0A2BD3-BD05-E24E-A2CC-7477982975F1}" dt="2024-07-17T07:52:39.168" v="1512" actId="14100"/>
          <ac:spMkLst>
            <pc:docMk/>
            <pc:sldMk cId="4199774082" sldId="284"/>
            <ac:spMk id="6" creationId="{596C19B6-4C0D-F1E7-E13A-FAE1DD2B209B}"/>
          </ac:spMkLst>
        </pc:spChg>
        <pc:spChg chg="add mod">
          <ac:chgData name="Guangwei Zhang" userId="00c53528-d8f4-413e-b4b0-985264559294" providerId="ADAL" clId="{8E0A2BD3-BD05-E24E-A2CC-7477982975F1}" dt="2024-07-17T07:52:41.554" v="1514" actId="20577"/>
          <ac:spMkLst>
            <pc:docMk/>
            <pc:sldMk cId="4199774082" sldId="284"/>
            <ac:spMk id="7" creationId="{467D3508-7FDF-9D82-2F1F-AEEB92AC2A74}"/>
          </ac:spMkLst>
        </pc:spChg>
        <pc:spChg chg="add mod">
          <ac:chgData name="Guangwei Zhang" userId="00c53528-d8f4-413e-b4b0-985264559294" providerId="ADAL" clId="{8E0A2BD3-BD05-E24E-A2CC-7477982975F1}" dt="2024-07-17T07:52:44.949" v="1516" actId="20577"/>
          <ac:spMkLst>
            <pc:docMk/>
            <pc:sldMk cId="4199774082" sldId="284"/>
            <ac:spMk id="8" creationId="{916BB114-C851-4557-91D3-52F9A1DEEC38}"/>
          </ac:spMkLst>
        </pc:spChg>
        <pc:spChg chg="add mod">
          <ac:chgData name="Guangwei Zhang" userId="00c53528-d8f4-413e-b4b0-985264559294" providerId="ADAL" clId="{8E0A2BD3-BD05-E24E-A2CC-7477982975F1}" dt="2024-07-17T07:52:48.412" v="1518" actId="20577"/>
          <ac:spMkLst>
            <pc:docMk/>
            <pc:sldMk cId="4199774082" sldId="284"/>
            <ac:spMk id="9" creationId="{01DCC98F-CA44-9D6C-9A57-650814D4C5EE}"/>
          </ac:spMkLst>
        </pc:spChg>
        <pc:spChg chg="add mod">
          <ac:chgData name="Guangwei Zhang" userId="00c53528-d8f4-413e-b4b0-985264559294" providerId="ADAL" clId="{8E0A2BD3-BD05-E24E-A2CC-7477982975F1}" dt="2024-07-17T07:52:52.089" v="1522" actId="20577"/>
          <ac:spMkLst>
            <pc:docMk/>
            <pc:sldMk cId="4199774082" sldId="284"/>
            <ac:spMk id="10" creationId="{B85B2993-F6F0-0335-C764-CDE284A00AF7}"/>
          </ac:spMkLst>
        </pc:spChg>
        <pc:spChg chg="add mod">
          <ac:chgData name="Guangwei Zhang" userId="00c53528-d8f4-413e-b4b0-985264559294" providerId="ADAL" clId="{8E0A2BD3-BD05-E24E-A2CC-7477982975F1}" dt="2024-07-17T07:53:34.903" v="1576" actId="1076"/>
          <ac:spMkLst>
            <pc:docMk/>
            <pc:sldMk cId="4199774082" sldId="284"/>
            <ac:spMk id="26" creationId="{9C71260A-919C-107D-8D70-517EC70382A1}"/>
          </ac:spMkLst>
        </pc:spChg>
        <pc:spChg chg="add mod">
          <ac:chgData name="Guangwei Zhang" userId="00c53528-d8f4-413e-b4b0-985264559294" providerId="ADAL" clId="{8E0A2BD3-BD05-E24E-A2CC-7477982975F1}" dt="2024-07-17T08:05:18.906" v="2360" actId="1076"/>
          <ac:spMkLst>
            <pc:docMk/>
            <pc:sldMk cId="4199774082" sldId="284"/>
            <ac:spMk id="27" creationId="{33064039-CF66-8CF3-78B2-8F409630560A}"/>
          </ac:spMkLst>
        </pc:spChg>
        <pc:cxnChg chg="add">
          <ac:chgData name="Guangwei Zhang" userId="00c53528-d8f4-413e-b4b0-985264559294" providerId="ADAL" clId="{8E0A2BD3-BD05-E24E-A2CC-7477982975F1}" dt="2024-07-17T07:52:56.256" v="1523" actId="11529"/>
          <ac:cxnSpMkLst>
            <pc:docMk/>
            <pc:sldMk cId="4199774082" sldId="284"/>
            <ac:cxnSpMk id="12" creationId="{13105024-7EDF-96DA-38ED-B0EABA339246}"/>
          </ac:cxnSpMkLst>
        </pc:cxnChg>
        <pc:cxnChg chg="add mod">
          <ac:chgData name="Guangwei Zhang" userId="00c53528-d8f4-413e-b4b0-985264559294" providerId="ADAL" clId="{8E0A2BD3-BD05-E24E-A2CC-7477982975F1}" dt="2024-07-17T07:52:59.674" v="1526" actId="14100"/>
          <ac:cxnSpMkLst>
            <pc:docMk/>
            <pc:sldMk cId="4199774082" sldId="284"/>
            <ac:cxnSpMk id="13" creationId="{153B848D-97D1-601F-14DC-ECE1C50C7D30}"/>
          </ac:cxnSpMkLst>
        </pc:cxnChg>
        <pc:cxnChg chg="add mod">
          <ac:chgData name="Guangwei Zhang" userId="00c53528-d8f4-413e-b4b0-985264559294" providerId="ADAL" clId="{8E0A2BD3-BD05-E24E-A2CC-7477982975F1}" dt="2024-07-17T07:53:03.409" v="1529" actId="14100"/>
          <ac:cxnSpMkLst>
            <pc:docMk/>
            <pc:sldMk cId="4199774082" sldId="284"/>
            <ac:cxnSpMk id="16" creationId="{B2E0CAB5-D70D-143B-515E-AC8D8B7BAF22}"/>
          </ac:cxnSpMkLst>
        </pc:cxnChg>
        <pc:cxnChg chg="add mod">
          <ac:chgData name="Guangwei Zhang" userId="00c53528-d8f4-413e-b4b0-985264559294" providerId="ADAL" clId="{8E0A2BD3-BD05-E24E-A2CC-7477982975F1}" dt="2024-07-17T07:53:10.165" v="1535" actId="14100"/>
          <ac:cxnSpMkLst>
            <pc:docMk/>
            <pc:sldMk cId="4199774082" sldId="284"/>
            <ac:cxnSpMk id="19" creationId="{0A558357-191B-11F1-F421-94499DF91C3E}"/>
          </ac:cxnSpMkLst>
        </pc:cxnChg>
        <pc:cxnChg chg="add mod">
          <ac:chgData name="Guangwei Zhang" userId="00c53528-d8f4-413e-b4b0-985264559294" providerId="ADAL" clId="{8E0A2BD3-BD05-E24E-A2CC-7477982975F1}" dt="2024-07-17T07:53:15.122" v="1538" actId="14100"/>
          <ac:cxnSpMkLst>
            <pc:docMk/>
            <pc:sldMk cId="4199774082" sldId="284"/>
            <ac:cxnSpMk id="23" creationId="{F934FE2A-FAB2-D529-2D0A-5CD1C07510B3}"/>
          </ac:cxnSpMkLst>
        </pc:cxnChg>
      </pc:sldChg>
      <pc:sldChg chg="addSp delSp modSp new mod">
        <pc:chgData name="Guangwei Zhang" userId="00c53528-d8f4-413e-b4b0-985264559294" providerId="ADAL" clId="{8E0A2BD3-BD05-E24E-A2CC-7477982975F1}" dt="2024-07-17T08:11:20.074" v="2378" actId="20577"/>
        <pc:sldMkLst>
          <pc:docMk/>
          <pc:sldMk cId="1108248538" sldId="285"/>
        </pc:sldMkLst>
        <pc:spChg chg="mod">
          <ac:chgData name="Guangwei Zhang" userId="00c53528-d8f4-413e-b4b0-985264559294" providerId="ADAL" clId="{8E0A2BD3-BD05-E24E-A2CC-7477982975F1}" dt="2024-07-17T08:11:20.074" v="2378" actId="20577"/>
          <ac:spMkLst>
            <pc:docMk/>
            <pc:sldMk cId="1108248538" sldId="285"/>
            <ac:spMk id="3" creationId="{FAC871F4-A511-7526-75D0-CDFC22093032}"/>
          </ac:spMkLst>
        </pc:spChg>
        <pc:spChg chg="add mod">
          <ac:chgData name="Guangwei Zhang" userId="00c53528-d8f4-413e-b4b0-985264559294" providerId="ADAL" clId="{8E0A2BD3-BD05-E24E-A2CC-7477982975F1}" dt="2024-07-17T07:58:13.473" v="1891" actId="14100"/>
          <ac:spMkLst>
            <pc:docMk/>
            <pc:sldMk cId="1108248538" sldId="285"/>
            <ac:spMk id="4" creationId="{F785EA3B-73A1-2219-F257-4EE80C270726}"/>
          </ac:spMkLst>
        </pc:spChg>
        <pc:spChg chg="add mod">
          <ac:chgData name="Guangwei Zhang" userId="00c53528-d8f4-413e-b4b0-985264559294" providerId="ADAL" clId="{8E0A2BD3-BD05-E24E-A2CC-7477982975F1}" dt="2024-07-17T07:55:34.620" v="1739" actId="1076"/>
          <ac:spMkLst>
            <pc:docMk/>
            <pc:sldMk cId="1108248538" sldId="285"/>
            <ac:spMk id="5" creationId="{3C489104-A667-0FD4-CB41-C4223C49E3C0}"/>
          </ac:spMkLst>
        </pc:spChg>
        <pc:spChg chg="add mod">
          <ac:chgData name="Guangwei Zhang" userId="00c53528-d8f4-413e-b4b0-985264559294" providerId="ADAL" clId="{8E0A2BD3-BD05-E24E-A2CC-7477982975F1}" dt="2024-07-17T07:55:34.620" v="1739" actId="1076"/>
          <ac:spMkLst>
            <pc:docMk/>
            <pc:sldMk cId="1108248538" sldId="285"/>
            <ac:spMk id="6" creationId="{E0CEDCDC-4A94-C74A-444D-FF56F0EE4AE9}"/>
          </ac:spMkLst>
        </pc:spChg>
        <pc:spChg chg="add mod">
          <ac:chgData name="Guangwei Zhang" userId="00c53528-d8f4-413e-b4b0-985264559294" providerId="ADAL" clId="{8E0A2BD3-BD05-E24E-A2CC-7477982975F1}" dt="2024-07-17T07:55:34.620" v="1739" actId="1076"/>
          <ac:spMkLst>
            <pc:docMk/>
            <pc:sldMk cId="1108248538" sldId="285"/>
            <ac:spMk id="7" creationId="{D501A065-CB21-65BC-A4E7-B4DBD884E037}"/>
          </ac:spMkLst>
        </pc:spChg>
        <pc:spChg chg="add mod">
          <ac:chgData name="Guangwei Zhang" userId="00c53528-d8f4-413e-b4b0-985264559294" providerId="ADAL" clId="{8E0A2BD3-BD05-E24E-A2CC-7477982975F1}" dt="2024-07-17T07:55:34.620" v="1739" actId="1076"/>
          <ac:spMkLst>
            <pc:docMk/>
            <pc:sldMk cId="1108248538" sldId="285"/>
            <ac:spMk id="8" creationId="{64F7C5C2-450C-C2D8-DCAB-D0C2781C68BF}"/>
          </ac:spMkLst>
        </pc:spChg>
        <pc:spChg chg="add mod">
          <ac:chgData name="Guangwei Zhang" userId="00c53528-d8f4-413e-b4b0-985264559294" providerId="ADAL" clId="{8E0A2BD3-BD05-E24E-A2CC-7477982975F1}" dt="2024-07-17T07:55:34.620" v="1739" actId="1076"/>
          <ac:spMkLst>
            <pc:docMk/>
            <pc:sldMk cId="1108248538" sldId="285"/>
            <ac:spMk id="9" creationId="{5B8EC62F-2EB1-274B-055A-716D550564C4}"/>
          </ac:spMkLst>
        </pc:spChg>
        <pc:spChg chg="add del mod">
          <ac:chgData name="Guangwei Zhang" userId="00c53528-d8f4-413e-b4b0-985264559294" providerId="ADAL" clId="{8E0A2BD3-BD05-E24E-A2CC-7477982975F1}" dt="2024-07-17T08:01:42.389" v="2084" actId="478"/>
          <ac:spMkLst>
            <pc:docMk/>
            <pc:sldMk cId="1108248538" sldId="285"/>
            <ac:spMk id="15" creationId="{D2C50B6A-9E0F-8F26-737A-043A3775184C}"/>
          </ac:spMkLst>
        </pc:spChg>
        <pc:spChg chg="add mod">
          <ac:chgData name="Guangwei Zhang" userId="00c53528-d8f4-413e-b4b0-985264559294" providerId="ADAL" clId="{8E0A2BD3-BD05-E24E-A2CC-7477982975F1}" dt="2024-07-17T07:57:47.255" v="1868" actId="20577"/>
          <ac:spMkLst>
            <pc:docMk/>
            <pc:sldMk cId="1108248538" sldId="285"/>
            <ac:spMk id="16" creationId="{7D9C4E9C-EC93-041A-8375-F9806A362AAE}"/>
          </ac:spMkLst>
        </pc:spChg>
        <pc:spChg chg="add del mod">
          <ac:chgData name="Guangwei Zhang" userId="00c53528-d8f4-413e-b4b0-985264559294" providerId="ADAL" clId="{8E0A2BD3-BD05-E24E-A2CC-7477982975F1}" dt="2024-07-17T07:58:51.478" v="1893" actId="478"/>
          <ac:spMkLst>
            <pc:docMk/>
            <pc:sldMk cId="1108248538" sldId="285"/>
            <ac:spMk id="17" creationId="{5FDC1E6F-9B25-8416-30A7-8CE8BA55F030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18" creationId="{8D9E0E7D-BDBB-C212-B9A7-AF4795B27B6F}"/>
          </ac:spMkLst>
        </pc:spChg>
        <pc:spChg chg="add mod">
          <ac:chgData name="Guangwei Zhang" userId="00c53528-d8f4-413e-b4b0-985264559294" providerId="ADAL" clId="{8E0A2BD3-BD05-E24E-A2CC-7477982975F1}" dt="2024-07-17T08:04:49.338" v="2283" actId="1076"/>
          <ac:spMkLst>
            <pc:docMk/>
            <pc:sldMk cId="1108248538" sldId="285"/>
            <ac:spMk id="19" creationId="{DA260155-D660-6885-A246-9285727F5B6A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20" creationId="{DBA2F982-72F4-C040-1AF3-965F41DF21E2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21" creationId="{36CA16AD-F63E-CBD0-E84F-3411ED052091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22" creationId="{61A7AE0D-6EAC-3370-E81B-DF38BFD5AAAC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23" creationId="{7B1F8E4C-2042-0C4E-10D0-F21DDDC34E82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24" creationId="{48C601FA-3684-25B3-4343-A11AFFD4745D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25" creationId="{E324BA92-D326-1E8C-5417-294D9C8A5AAA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26" creationId="{95454F38-4C99-3DE6-7561-C80CB439C4B8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27" creationId="{06D5544D-FB98-C91B-BC76-54C2C0CD24A5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28" creationId="{2BC7A8FE-C04E-1DED-6D39-00AD9D6DB668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31" creationId="{C9494FF0-E845-871A-1483-83AAA7148478}"/>
          </ac:spMkLst>
        </pc:spChg>
        <pc:spChg chg="add del mod">
          <ac:chgData name="Guangwei Zhang" userId="00c53528-d8f4-413e-b4b0-985264559294" providerId="ADAL" clId="{8E0A2BD3-BD05-E24E-A2CC-7477982975F1}" dt="2024-07-17T08:00:42.053" v="1974" actId="478"/>
          <ac:spMkLst>
            <pc:docMk/>
            <pc:sldMk cId="1108248538" sldId="285"/>
            <ac:spMk id="32" creationId="{27EA4123-1A16-63FE-2404-F7BB823A2BA4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33" creationId="{A44871E1-1259-7F30-3376-FEBD616B3C23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34" creationId="{1C72940A-7A6E-711F-7EC4-1740299D76B6}"/>
          </ac:spMkLst>
        </pc:spChg>
        <pc:spChg chg="add mod">
          <ac:chgData name="Guangwei Zhang" userId="00c53528-d8f4-413e-b4b0-985264559294" providerId="ADAL" clId="{8E0A2BD3-BD05-E24E-A2CC-7477982975F1}" dt="2024-07-17T08:05:30.374" v="2364" actId="1076"/>
          <ac:spMkLst>
            <pc:docMk/>
            <pc:sldMk cId="1108248538" sldId="285"/>
            <ac:spMk id="35" creationId="{214944C3-9770-FF4C-4BCF-1451EC9C3D92}"/>
          </ac:spMkLst>
        </pc:spChg>
        <pc:cxnChg chg="add mod">
          <ac:chgData name="Guangwei Zhang" userId="00c53528-d8f4-413e-b4b0-985264559294" providerId="ADAL" clId="{8E0A2BD3-BD05-E24E-A2CC-7477982975F1}" dt="2024-07-17T07:55:34.620" v="1739" actId="1076"/>
          <ac:cxnSpMkLst>
            <pc:docMk/>
            <pc:sldMk cId="1108248538" sldId="285"/>
            <ac:cxnSpMk id="10" creationId="{A186FEC1-19E7-7769-7EB2-0CDDE444DAC5}"/>
          </ac:cxnSpMkLst>
        </pc:cxnChg>
        <pc:cxnChg chg="add mod">
          <ac:chgData name="Guangwei Zhang" userId="00c53528-d8f4-413e-b4b0-985264559294" providerId="ADAL" clId="{8E0A2BD3-BD05-E24E-A2CC-7477982975F1}" dt="2024-07-17T07:55:34.620" v="1739" actId="1076"/>
          <ac:cxnSpMkLst>
            <pc:docMk/>
            <pc:sldMk cId="1108248538" sldId="285"/>
            <ac:cxnSpMk id="11" creationId="{3496F33C-3627-16FF-FAFB-F0F6BABA7F04}"/>
          </ac:cxnSpMkLst>
        </pc:cxnChg>
        <pc:cxnChg chg="add mod">
          <ac:chgData name="Guangwei Zhang" userId="00c53528-d8f4-413e-b4b0-985264559294" providerId="ADAL" clId="{8E0A2BD3-BD05-E24E-A2CC-7477982975F1}" dt="2024-07-17T07:55:34.620" v="1739" actId="1076"/>
          <ac:cxnSpMkLst>
            <pc:docMk/>
            <pc:sldMk cId="1108248538" sldId="285"/>
            <ac:cxnSpMk id="12" creationId="{EE2EB622-55ED-B148-768A-15423E5834CA}"/>
          </ac:cxnSpMkLst>
        </pc:cxnChg>
        <pc:cxnChg chg="add mod">
          <ac:chgData name="Guangwei Zhang" userId="00c53528-d8f4-413e-b4b0-985264559294" providerId="ADAL" clId="{8E0A2BD3-BD05-E24E-A2CC-7477982975F1}" dt="2024-07-17T07:55:34.620" v="1739" actId="1076"/>
          <ac:cxnSpMkLst>
            <pc:docMk/>
            <pc:sldMk cId="1108248538" sldId="285"/>
            <ac:cxnSpMk id="13" creationId="{17925073-9508-3067-454A-3CF5D7CF34CD}"/>
          </ac:cxnSpMkLst>
        </pc:cxnChg>
        <pc:cxnChg chg="add mod">
          <ac:chgData name="Guangwei Zhang" userId="00c53528-d8f4-413e-b4b0-985264559294" providerId="ADAL" clId="{8E0A2BD3-BD05-E24E-A2CC-7477982975F1}" dt="2024-07-17T07:55:34.620" v="1739" actId="1076"/>
          <ac:cxnSpMkLst>
            <pc:docMk/>
            <pc:sldMk cId="1108248538" sldId="285"/>
            <ac:cxnSpMk id="14" creationId="{89645E3A-4622-D72A-7E3B-926654CB0FCD}"/>
          </ac:cxnSpMkLst>
        </pc:cxnChg>
        <pc:cxnChg chg="add mod">
          <ac:chgData name="Guangwei Zhang" userId="00c53528-d8f4-413e-b4b0-985264559294" providerId="ADAL" clId="{8E0A2BD3-BD05-E24E-A2CC-7477982975F1}" dt="2024-07-17T08:05:28.924" v="2363" actId="1076"/>
          <ac:cxnSpMkLst>
            <pc:docMk/>
            <pc:sldMk cId="1108248538" sldId="285"/>
            <ac:cxnSpMk id="30" creationId="{C93FD8C1-BB90-1AC7-9458-47A9104909D6}"/>
          </ac:cxnSpMkLst>
        </pc:cxnChg>
      </pc:sldChg>
      <pc:sldChg chg="addSp delSp modSp add mod">
        <pc:chgData name="Guangwei Zhang" userId="00c53528-d8f4-413e-b4b0-985264559294" providerId="ADAL" clId="{8E0A2BD3-BD05-E24E-A2CC-7477982975F1}" dt="2024-07-17T08:11:24.732" v="2383" actId="20577"/>
        <pc:sldMkLst>
          <pc:docMk/>
          <pc:sldMk cId="1140177463" sldId="286"/>
        </pc:sldMkLst>
        <pc:spChg chg="mod">
          <ac:chgData name="Guangwei Zhang" userId="00c53528-d8f4-413e-b4b0-985264559294" providerId="ADAL" clId="{8E0A2BD3-BD05-E24E-A2CC-7477982975F1}" dt="2024-07-17T08:11:24.732" v="2383" actId="20577"/>
          <ac:spMkLst>
            <pc:docMk/>
            <pc:sldMk cId="1140177463" sldId="286"/>
            <ac:spMk id="3" creationId="{FAC871F4-A511-7526-75D0-CDFC22093032}"/>
          </ac:spMkLst>
        </pc:spChg>
        <pc:spChg chg="mod">
          <ac:chgData name="Guangwei Zhang" userId="00c53528-d8f4-413e-b4b0-985264559294" providerId="ADAL" clId="{8E0A2BD3-BD05-E24E-A2CC-7477982975F1}" dt="2024-07-17T08:02:39.677" v="2240" actId="20577"/>
          <ac:spMkLst>
            <pc:docMk/>
            <pc:sldMk cId="1140177463" sldId="286"/>
            <ac:spMk id="4" creationId="{F785EA3B-73A1-2219-F257-4EE80C270726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15" creationId="{D2C50B6A-9E0F-8F26-737A-043A3775184C}"/>
          </ac:spMkLst>
        </pc:spChg>
        <pc:spChg chg="del">
          <ac:chgData name="Guangwei Zhang" userId="00c53528-d8f4-413e-b4b0-985264559294" providerId="ADAL" clId="{8E0A2BD3-BD05-E24E-A2CC-7477982975F1}" dt="2024-07-17T08:01:51.104" v="2086" actId="478"/>
          <ac:spMkLst>
            <pc:docMk/>
            <pc:sldMk cId="1140177463" sldId="286"/>
            <ac:spMk id="16" creationId="{7D9C4E9C-EC93-041A-8375-F9806A362AAE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18" creationId="{8D9E0E7D-BDBB-C212-B9A7-AF4795B27B6F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19" creationId="{DA260155-D660-6885-A246-9285727F5B6A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20" creationId="{DBA2F982-72F4-C040-1AF3-965F41DF21E2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21" creationId="{36CA16AD-F63E-CBD0-E84F-3411ED052091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22" creationId="{61A7AE0D-6EAC-3370-E81B-DF38BFD5AAAC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23" creationId="{7B1F8E4C-2042-0C4E-10D0-F21DDDC34E82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24" creationId="{48C601FA-3684-25B3-4343-A11AFFD4745D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25" creationId="{E324BA92-D326-1E8C-5417-294D9C8A5AAA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26" creationId="{95454F38-4C99-3DE6-7561-C80CB439C4B8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27" creationId="{06D5544D-FB98-C91B-BC76-54C2C0CD24A5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28" creationId="{2BC7A8FE-C04E-1DED-6D39-00AD9D6DB668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31" creationId="{C9494FF0-E845-871A-1483-83AAA7148478}"/>
          </ac:spMkLst>
        </pc:spChg>
        <pc:spChg chg="add mod">
          <ac:chgData name="Guangwei Zhang" userId="00c53528-d8f4-413e-b4b0-985264559294" providerId="ADAL" clId="{8E0A2BD3-BD05-E24E-A2CC-7477982975F1}" dt="2024-07-17T08:05:35.398" v="2368" actId="1076"/>
          <ac:spMkLst>
            <pc:docMk/>
            <pc:sldMk cId="1140177463" sldId="286"/>
            <ac:spMk id="32" creationId="{ED3D2EB4-B752-CE3D-0E78-DCA62AB8B64D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33" creationId="{A44871E1-1259-7F30-3376-FEBD616B3C23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34" creationId="{1C72940A-7A6E-711F-7EC4-1740299D76B6}"/>
          </ac:spMkLst>
        </pc:spChg>
        <pc:cxnChg chg="del mod">
          <ac:chgData name="Guangwei Zhang" userId="00c53528-d8f4-413e-b4b0-985264559294" providerId="ADAL" clId="{8E0A2BD3-BD05-E24E-A2CC-7477982975F1}" dt="2024-07-17T08:01:49.750" v="2085" actId="478"/>
          <ac:cxnSpMkLst>
            <pc:docMk/>
            <pc:sldMk cId="1140177463" sldId="286"/>
            <ac:cxnSpMk id="30" creationId="{C93FD8C1-BB90-1AC7-9458-47A9104909D6}"/>
          </ac:cxnSpMkLst>
        </pc:cxnChg>
      </pc:sldChg>
      <pc:sldChg chg="addSp modSp new mod">
        <pc:chgData name="Guangwei Zhang" userId="00c53528-d8f4-413e-b4b0-985264559294" providerId="ADAL" clId="{8E0A2BD3-BD05-E24E-A2CC-7477982975F1}" dt="2024-07-17T08:17:37.872" v="2715" actId="20577"/>
        <pc:sldMkLst>
          <pc:docMk/>
          <pc:sldMk cId="53366892" sldId="287"/>
        </pc:sldMkLst>
        <pc:spChg chg="mod">
          <ac:chgData name="Guangwei Zhang" userId="00c53528-d8f4-413e-b4b0-985264559294" providerId="ADAL" clId="{8E0A2BD3-BD05-E24E-A2CC-7477982975F1}" dt="2024-07-17T08:14:45.183" v="2476" actId="1076"/>
          <ac:spMkLst>
            <pc:docMk/>
            <pc:sldMk cId="53366892" sldId="287"/>
            <ac:spMk id="3" creationId="{E6625A95-5929-A7BB-AE54-F4FA4AC4DBC8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4" creationId="{F96D319A-C2EC-CC7D-6978-1A850585B219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5" creationId="{DE16AA2C-4661-5949-D6E1-0BB728F2F102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6" creationId="{AF84E171-55A2-C10F-E620-1B81B00DB7C7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7" creationId="{AFB3958D-D15D-3027-C88C-B4D453F9BF94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8" creationId="{1AA6B039-A0C2-DEE1-F1C5-7822F341350F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9" creationId="{7A5964B2-85EF-1698-D7C6-F9F437A30AFE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10" creationId="{C363890E-ADF4-0E97-4522-2A726EB8A4BD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11" creationId="{16719EDF-9948-7DF6-2BA4-48BDB0097F7A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12" creationId="{04650D2C-E05F-26A4-06E8-DBB65145AC9A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13" creationId="{8D5094E6-AEFF-C3B8-F451-6FD69BD74173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15" creationId="{ED39043E-321D-1230-610A-BFCA7E7174AC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16" creationId="{623F8BB3-1D72-658B-931D-5BAB15456A2A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17" creationId="{4CE0734B-1A52-5FD4-3D6C-9E1F09EFD7F5}"/>
          </ac:spMkLst>
        </pc:spChg>
        <pc:spChg chg="add mod">
          <ac:chgData name="Guangwei Zhang" userId="00c53528-d8f4-413e-b4b0-985264559294" providerId="ADAL" clId="{8E0A2BD3-BD05-E24E-A2CC-7477982975F1}" dt="2024-07-17T08:15:58.732" v="2550" actId="1076"/>
          <ac:spMkLst>
            <pc:docMk/>
            <pc:sldMk cId="53366892" sldId="287"/>
            <ac:spMk id="18" creationId="{3C427C20-872C-BD3C-D3A6-0E09E59DD07E}"/>
          </ac:spMkLst>
        </pc:spChg>
        <pc:spChg chg="add mod">
          <ac:chgData name="Guangwei Zhang" userId="00c53528-d8f4-413e-b4b0-985264559294" providerId="ADAL" clId="{8E0A2BD3-BD05-E24E-A2CC-7477982975F1}" dt="2024-07-17T08:17:37.872" v="2715" actId="20577"/>
          <ac:spMkLst>
            <pc:docMk/>
            <pc:sldMk cId="53366892" sldId="287"/>
            <ac:spMk id="19" creationId="{24E89CB0-8E96-F4AE-6B70-48A070F1DE8A}"/>
          </ac:spMkLst>
        </pc:spChg>
        <pc:cxnChg chg="add mod">
          <ac:chgData name="Guangwei Zhang" userId="00c53528-d8f4-413e-b4b0-985264559294" providerId="ADAL" clId="{8E0A2BD3-BD05-E24E-A2CC-7477982975F1}" dt="2024-07-17T08:14:53.838" v="2478" actId="1076"/>
          <ac:cxnSpMkLst>
            <pc:docMk/>
            <pc:sldMk cId="53366892" sldId="287"/>
            <ac:cxnSpMk id="14" creationId="{EC0EC32F-B65F-8390-21DC-16BD1EAB4F00}"/>
          </ac:cxnSpMkLst>
        </pc:cxnChg>
      </pc:sldChg>
      <pc:sldChg chg="modSp new del mod">
        <pc:chgData name="Guangwei Zhang" userId="00c53528-d8f4-413e-b4b0-985264559294" providerId="ADAL" clId="{8E0A2BD3-BD05-E24E-A2CC-7477982975F1}" dt="2024-07-17T08:04:52.081" v="2284" actId="2696"/>
        <pc:sldMkLst>
          <pc:docMk/>
          <pc:sldMk cId="442355959" sldId="287"/>
        </pc:sldMkLst>
        <pc:spChg chg="mod">
          <ac:chgData name="Guangwei Zhang" userId="00c53528-d8f4-413e-b4b0-985264559294" providerId="ADAL" clId="{8E0A2BD3-BD05-E24E-A2CC-7477982975F1}" dt="2024-07-17T08:04:30.423" v="2282" actId="20577"/>
          <ac:spMkLst>
            <pc:docMk/>
            <pc:sldMk cId="442355959" sldId="287"/>
            <ac:spMk id="3" creationId="{E10DB71C-17CE-8594-F110-C81A188F00B8}"/>
          </ac:spMkLst>
        </pc:spChg>
      </pc:sldChg>
      <pc:sldChg chg="addSp delSp modSp new mod">
        <pc:chgData name="Guangwei Zhang" userId="00c53528-d8f4-413e-b4b0-985264559294" providerId="ADAL" clId="{8E0A2BD3-BD05-E24E-A2CC-7477982975F1}" dt="2024-07-17T08:31:40.434" v="3058" actId="12385"/>
        <pc:sldMkLst>
          <pc:docMk/>
          <pc:sldMk cId="617821538" sldId="288"/>
        </pc:sldMkLst>
        <pc:spChg chg="mod">
          <ac:chgData name="Guangwei Zhang" userId="00c53528-d8f4-413e-b4b0-985264559294" providerId="ADAL" clId="{8E0A2BD3-BD05-E24E-A2CC-7477982975F1}" dt="2024-07-17T08:26:35.644" v="2828" actId="20577"/>
          <ac:spMkLst>
            <pc:docMk/>
            <pc:sldMk cId="617821538" sldId="288"/>
            <ac:spMk id="3" creationId="{CFA53945-A468-3621-32DB-5DF78A2F7FB1}"/>
          </ac:spMkLst>
        </pc:spChg>
        <pc:spChg chg="add del">
          <ac:chgData name="Guangwei Zhang" userId="00c53528-d8f4-413e-b4b0-985264559294" providerId="ADAL" clId="{8E0A2BD3-BD05-E24E-A2CC-7477982975F1}" dt="2024-07-17T08:25:42.811" v="2768"/>
          <ac:spMkLst>
            <pc:docMk/>
            <pc:sldMk cId="617821538" sldId="288"/>
            <ac:spMk id="4" creationId="{7DD0EA22-C67E-5783-5AC8-FA83CA4138C2}"/>
          </ac:spMkLst>
        </pc:spChg>
        <pc:spChg chg="add del">
          <ac:chgData name="Guangwei Zhang" userId="00c53528-d8f4-413e-b4b0-985264559294" providerId="ADAL" clId="{8E0A2BD3-BD05-E24E-A2CC-7477982975F1}" dt="2024-07-17T08:25:42.811" v="2768"/>
          <ac:spMkLst>
            <pc:docMk/>
            <pc:sldMk cId="617821538" sldId="288"/>
            <ac:spMk id="5" creationId="{CA5497CF-F897-FBCF-0071-84D491058509}"/>
          </ac:spMkLst>
        </pc:spChg>
        <pc:graphicFrameChg chg="add mod modGraphic">
          <ac:chgData name="Guangwei Zhang" userId="00c53528-d8f4-413e-b4b0-985264559294" providerId="ADAL" clId="{8E0A2BD3-BD05-E24E-A2CC-7477982975F1}" dt="2024-07-17T08:31:40.434" v="3058" actId="12385"/>
          <ac:graphicFrameMkLst>
            <pc:docMk/>
            <pc:sldMk cId="617821538" sldId="288"/>
            <ac:graphicFrameMk id="6" creationId="{6EB84FE6-83D5-0B13-9434-D4480E62B92A}"/>
          </ac:graphicFrameMkLst>
        </pc:graphicFrameChg>
      </pc:sldChg>
      <pc:sldChg chg="addSp modSp new mod">
        <pc:chgData name="Guangwei Zhang" userId="00c53528-d8f4-413e-b4b0-985264559294" providerId="ADAL" clId="{8E0A2BD3-BD05-E24E-A2CC-7477982975F1}" dt="2024-07-17T09:14:44.717" v="3671" actId="20577"/>
        <pc:sldMkLst>
          <pc:docMk/>
          <pc:sldMk cId="3344612625" sldId="289"/>
        </pc:sldMkLst>
        <pc:spChg chg="mod">
          <ac:chgData name="Guangwei Zhang" userId="00c53528-d8f4-413e-b4b0-985264559294" providerId="ADAL" clId="{8E0A2BD3-BD05-E24E-A2CC-7477982975F1}" dt="2024-07-17T08:28:59.070" v="3057" actId="20577"/>
          <ac:spMkLst>
            <pc:docMk/>
            <pc:sldMk cId="3344612625" sldId="289"/>
            <ac:spMk id="3" creationId="{08294A56-9F83-0B54-A239-B0C8A0E6B939}"/>
          </ac:spMkLst>
        </pc:spChg>
        <pc:spChg chg="add mod">
          <ac:chgData name="Guangwei Zhang" userId="00c53528-d8f4-413e-b4b0-985264559294" providerId="ADAL" clId="{8E0A2BD3-BD05-E24E-A2CC-7477982975F1}" dt="2024-07-17T08:35:31.567" v="3277" actId="20577"/>
          <ac:spMkLst>
            <pc:docMk/>
            <pc:sldMk cId="3344612625" sldId="289"/>
            <ac:spMk id="5" creationId="{99FCAA6C-FF7A-03CD-89D8-DE697FEAA49C}"/>
          </ac:spMkLst>
        </pc:spChg>
        <pc:spChg chg="add mod">
          <ac:chgData name="Guangwei Zhang" userId="00c53528-d8f4-413e-b4b0-985264559294" providerId="ADAL" clId="{8E0A2BD3-BD05-E24E-A2CC-7477982975F1}" dt="2024-07-17T09:14:44.717" v="3671" actId="20577"/>
          <ac:spMkLst>
            <pc:docMk/>
            <pc:sldMk cId="3344612625" sldId="289"/>
            <ac:spMk id="6" creationId="{63561A84-DB2E-824A-CEBB-FDE55A92F7AA}"/>
          </ac:spMkLst>
        </pc:spChg>
        <pc:picChg chg="add mod">
          <ac:chgData name="Guangwei Zhang" userId="00c53528-d8f4-413e-b4b0-985264559294" providerId="ADAL" clId="{8E0A2BD3-BD05-E24E-A2CC-7477982975F1}" dt="2024-07-17T08:33:25.874" v="3060" actId="1076"/>
          <ac:picMkLst>
            <pc:docMk/>
            <pc:sldMk cId="3344612625" sldId="289"/>
            <ac:picMk id="4" creationId="{565E0689-5C29-2040-B6EE-648DEE2DD95B}"/>
          </ac:picMkLst>
        </pc:picChg>
      </pc:sldChg>
      <pc:sldChg chg="modSp add del">
        <pc:chgData name="Guangwei Zhang" userId="00c53528-d8f4-413e-b4b0-985264559294" providerId="ADAL" clId="{8E0A2BD3-BD05-E24E-A2CC-7477982975F1}" dt="2024-07-17T08:46:30.109" v="3307"/>
        <pc:sldMkLst>
          <pc:docMk/>
          <pc:sldMk cId="15543642" sldId="290"/>
        </pc:sldMkLst>
        <pc:spChg chg="mod">
          <ac:chgData name="Guangwei Zhang" userId="00c53528-d8f4-413e-b4b0-985264559294" providerId="ADAL" clId="{8E0A2BD3-BD05-E24E-A2CC-7477982975F1}" dt="2024-07-17T08:46:14.192" v="3301" actId="20578"/>
          <ac:spMkLst>
            <pc:docMk/>
            <pc:sldMk cId="15543642" sldId="290"/>
            <ac:spMk id="13" creationId="{45640173-645A-A71C-083F-DBF0CCD0A742}"/>
          </ac:spMkLst>
        </pc:spChg>
      </pc:sldChg>
      <pc:sldChg chg="new del">
        <pc:chgData name="Guangwei Zhang" userId="00c53528-d8f4-413e-b4b0-985264559294" providerId="ADAL" clId="{8E0A2BD3-BD05-E24E-A2CC-7477982975F1}" dt="2024-07-17T08:46:04.438" v="3299" actId="2696"/>
        <pc:sldMkLst>
          <pc:docMk/>
          <pc:sldMk cId="2064342179" sldId="290"/>
        </pc:sldMkLst>
      </pc:sldChg>
      <pc:sldChg chg="add del">
        <pc:chgData name="Guangwei Zhang" userId="00c53528-d8f4-413e-b4b0-985264559294" providerId="ADAL" clId="{8E0A2BD3-BD05-E24E-A2CC-7477982975F1}" dt="2024-07-17T08:46:30.109" v="3307"/>
        <pc:sldMkLst>
          <pc:docMk/>
          <pc:sldMk cId="2557972828" sldId="291"/>
        </pc:sldMkLst>
      </pc:sldChg>
      <pc:sldChg chg="add del">
        <pc:chgData name="Guangwei Zhang" userId="00c53528-d8f4-413e-b4b0-985264559294" providerId="ADAL" clId="{8E0A2BD3-BD05-E24E-A2CC-7477982975F1}" dt="2024-07-17T08:46:30.109" v="3307"/>
        <pc:sldMkLst>
          <pc:docMk/>
          <pc:sldMk cId="1094282952" sldId="292"/>
        </pc:sldMkLst>
      </pc:sldChg>
      <pc:sldChg chg="add del">
        <pc:chgData name="Guangwei Zhang" userId="00c53528-d8f4-413e-b4b0-985264559294" providerId="ADAL" clId="{8E0A2BD3-BD05-E24E-A2CC-7477982975F1}" dt="2024-07-17T08:46:30.109" v="3307"/>
        <pc:sldMkLst>
          <pc:docMk/>
          <pc:sldMk cId="2685885818" sldId="293"/>
        </pc:sldMkLst>
      </pc:sldChg>
      <pc:sldChg chg="modSp add mod">
        <pc:chgData name="Guangwei Zhang" userId="00c53528-d8f4-413e-b4b0-985264559294" providerId="ADAL" clId="{8E0A2BD3-BD05-E24E-A2CC-7477982975F1}" dt="2024-07-17T08:49:07.439" v="3369" actId="20577"/>
        <pc:sldMkLst>
          <pc:docMk/>
          <pc:sldMk cId="1346825302" sldId="294"/>
        </pc:sldMkLst>
        <pc:spChg chg="mod">
          <ac:chgData name="Guangwei Zhang" userId="00c53528-d8f4-413e-b4b0-985264559294" providerId="ADAL" clId="{8E0A2BD3-BD05-E24E-A2CC-7477982975F1}" dt="2024-07-17T08:49:07.439" v="3369" actId="20577"/>
          <ac:spMkLst>
            <pc:docMk/>
            <pc:sldMk cId="1346825302" sldId="294"/>
            <ac:spMk id="3" creationId="{14AB63D9-B917-6B69-21B7-620660024C45}"/>
          </ac:spMkLst>
        </pc:spChg>
      </pc:sldChg>
      <pc:sldChg chg="modSp new del mod">
        <pc:chgData name="Guangwei Zhang" userId="00c53528-d8f4-413e-b4b0-985264559294" providerId="ADAL" clId="{8E0A2BD3-BD05-E24E-A2CC-7477982975F1}" dt="2024-07-17T08:50:07.850" v="3398" actId="2696"/>
        <pc:sldMkLst>
          <pc:docMk/>
          <pc:sldMk cId="729338604" sldId="295"/>
        </pc:sldMkLst>
        <pc:spChg chg="mod">
          <ac:chgData name="Guangwei Zhang" userId="00c53528-d8f4-413e-b4b0-985264559294" providerId="ADAL" clId="{8E0A2BD3-BD05-E24E-A2CC-7477982975F1}" dt="2024-07-17T08:49:56.781" v="3396" actId="20577"/>
          <ac:spMkLst>
            <pc:docMk/>
            <pc:sldMk cId="729338604" sldId="295"/>
            <ac:spMk id="3" creationId="{D855DCA1-9E7A-E9D3-AD14-C609BC098166}"/>
          </ac:spMkLst>
        </pc:spChg>
      </pc:sldChg>
      <pc:sldChg chg="modSp add mod">
        <pc:chgData name="Guangwei Zhang" userId="00c53528-d8f4-413e-b4b0-985264559294" providerId="ADAL" clId="{8E0A2BD3-BD05-E24E-A2CC-7477982975F1}" dt="2024-07-17T08:58:34.872" v="3523" actId="113"/>
        <pc:sldMkLst>
          <pc:docMk/>
          <pc:sldMk cId="871956438" sldId="295"/>
        </pc:sldMkLst>
        <pc:spChg chg="mod">
          <ac:chgData name="Guangwei Zhang" userId="00c53528-d8f4-413e-b4b0-985264559294" providerId="ADAL" clId="{8E0A2BD3-BD05-E24E-A2CC-7477982975F1}" dt="2024-07-17T08:58:34.872" v="3523" actId="113"/>
          <ac:spMkLst>
            <pc:docMk/>
            <pc:sldMk cId="871956438" sldId="295"/>
            <ac:spMk id="3" creationId="{AFDC5C3C-3481-EC6B-F2FF-4BC064DCE443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408751218" sldId="295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1032531987" sldId="296"/>
        </pc:sldMkLst>
      </pc:sldChg>
      <pc:sldChg chg="modSp add mod">
        <pc:chgData name="Guangwei Zhang" userId="00c53528-d8f4-413e-b4b0-985264559294" providerId="ADAL" clId="{8E0A2BD3-BD05-E24E-A2CC-7477982975F1}" dt="2024-07-17T08:58:29.193" v="3522" actId="113"/>
        <pc:sldMkLst>
          <pc:docMk/>
          <pc:sldMk cId="2395483212" sldId="296"/>
        </pc:sldMkLst>
        <pc:spChg chg="mod">
          <ac:chgData name="Guangwei Zhang" userId="00c53528-d8f4-413e-b4b0-985264559294" providerId="ADAL" clId="{8E0A2BD3-BD05-E24E-A2CC-7477982975F1}" dt="2024-07-17T08:58:29.193" v="3522" actId="113"/>
          <ac:spMkLst>
            <pc:docMk/>
            <pc:sldMk cId="2395483212" sldId="296"/>
            <ac:spMk id="3" creationId="{22684068-C99A-1516-D873-D1048D84F5DB}"/>
          </ac:spMkLst>
        </pc:spChg>
      </pc:sldChg>
      <pc:sldChg chg="modSp add mod">
        <pc:chgData name="Guangwei Zhang" userId="00c53528-d8f4-413e-b4b0-985264559294" providerId="ADAL" clId="{8E0A2BD3-BD05-E24E-A2CC-7477982975F1}" dt="2024-07-17T08:50:33.631" v="3450" actId="20577"/>
        <pc:sldMkLst>
          <pc:docMk/>
          <pc:sldMk cId="1158613465" sldId="297"/>
        </pc:sldMkLst>
        <pc:spChg chg="mod">
          <ac:chgData name="Guangwei Zhang" userId="00c53528-d8f4-413e-b4b0-985264559294" providerId="ADAL" clId="{8E0A2BD3-BD05-E24E-A2CC-7477982975F1}" dt="2024-07-17T08:50:33.631" v="3450" actId="20577"/>
          <ac:spMkLst>
            <pc:docMk/>
            <pc:sldMk cId="1158613465" sldId="297"/>
            <ac:spMk id="3" creationId="{9B891322-4925-64DF-D427-B84171C760B0}"/>
          </ac:spMkLst>
        </pc:spChg>
        <pc:picChg chg="mod">
          <ac:chgData name="Guangwei Zhang" userId="00c53528-d8f4-413e-b4b0-985264559294" providerId="ADAL" clId="{8E0A2BD3-BD05-E24E-A2CC-7477982975F1}" dt="2024-07-17T08:50:32.694" v="3449" actId="1076"/>
          <ac:picMkLst>
            <pc:docMk/>
            <pc:sldMk cId="1158613465" sldId="297"/>
            <ac:picMk id="74" creationId="{6A07BBAA-2C65-725C-44D5-B41312BF4508}"/>
          </ac:picMkLst>
        </pc:picChg>
      </pc:sldChg>
      <pc:sldChg chg="modSp new del mod">
        <pc:chgData name="Guangwei Zhang" userId="00c53528-d8f4-413e-b4b0-985264559294" providerId="ADAL" clId="{8E0A2BD3-BD05-E24E-A2CC-7477982975F1}" dt="2024-07-17T08:51:14.827" v="3468" actId="2696"/>
        <pc:sldMkLst>
          <pc:docMk/>
          <pc:sldMk cId="3295194246" sldId="298"/>
        </pc:sldMkLst>
        <pc:spChg chg="mod">
          <ac:chgData name="Guangwei Zhang" userId="00c53528-d8f4-413e-b4b0-985264559294" providerId="ADAL" clId="{8E0A2BD3-BD05-E24E-A2CC-7477982975F1}" dt="2024-07-17T08:51:13.919" v="3467" actId="21"/>
          <ac:spMkLst>
            <pc:docMk/>
            <pc:sldMk cId="3295194246" sldId="298"/>
            <ac:spMk id="3" creationId="{CF07038A-2E3B-AD0B-AC5A-56CE0DB0261C}"/>
          </ac:spMkLst>
        </pc:spChg>
      </pc:sldChg>
      <pc:sldChg chg="modSp add mod">
        <pc:chgData name="Guangwei Zhang" userId="00c53528-d8f4-413e-b4b0-985264559294" providerId="ADAL" clId="{8E0A2BD3-BD05-E24E-A2CC-7477982975F1}" dt="2024-07-17T08:51:25.656" v="3490" actId="20577"/>
        <pc:sldMkLst>
          <pc:docMk/>
          <pc:sldMk cId="569526878" sldId="299"/>
        </pc:sldMkLst>
        <pc:spChg chg="mod">
          <ac:chgData name="Guangwei Zhang" userId="00c53528-d8f4-413e-b4b0-985264559294" providerId="ADAL" clId="{8E0A2BD3-BD05-E24E-A2CC-7477982975F1}" dt="2024-07-17T08:51:25.656" v="3490" actId="20577"/>
          <ac:spMkLst>
            <pc:docMk/>
            <pc:sldMk cId="569526878" sldId="299"/>
            <ac:spMk id="3" creationId="{0D9834B9-D46B-2543-6BE1-11A661326218}"/>
          </ac:spMkLst>
        </pc:spChg>
      </pc:sldChg>
      <pc:sldChg chg="modSp add mod">
        <pc:chgData name="Guangwei Zhang" userId="00c53528-d8f4-413e-b4b0-985264559294" providerId="ADAL" clId="{8E0A2BD3-BD05-E24E-A2CC-7477982975F1}" dt="2024-07-17T08:51:30.141" v="3496" actId="20577"/>
        <pc:sldMkLst>
          <pc:docMk/>
          <pc:sldMk cId="3407629798" sldId="300"/>
        </pc:sldMkLst>
        <pc:spChg chg="mod">
          <ac:chgData name="Guangwei Zhang" userId="00c53528-d8f4-413e-b4b0-985264559294" providerId="ADAL" clId="{8E0A2BD3-BD05-E24E-A2CC-7477982975F1}" dt="2024-07-17T08:51:30.141" v="3496" actId="20577"/>
          <ac:spMkLst>
            <pc:docMk/>
            <pc:sldMk cId="3407629798" sldId="300"/>
            <ac:spMk id="3" creationId="{360FE0CE-76FB-8789-052A-BA5A40EA9605}"/>
          </ac:spMkLst>
        </pc:spChg>
      </pc:sldChg>
      <pc:sldChg chg="new">
        <pc:chgData name="Guangwei Zhang" userId="00c53528-d8f4-413e-b4b0-985264559294" providerId="ADAL" clId="{8E0A2BD3-BD05-E24E-A2CC-7477982975F1}" dt="2024-07-17T08:52:27.467" v="3497" actId="680"/>
        <pc:sldMkLst>
          <pc:docMk/>
          <pc:sldMk cId="728817228" sldId="301"/>
        </pc:sldMkLst>
      </pc:sldChg>
      <pc:sldChg chg="modSp add mod">
        <pc:chgData name="Guangwei Zhang" userId="00c53528-d8f4-413e-b4b0-985264559294" providerId="ADAL" clId="{8E0A2BD3-BD05-E24E-A2CC-7477982975F1}" dt="2024-07-17T08:58:42.866" v="3526" actId="113"/>
        <pc:sldMkLst>
          <pc:docMk/>
          <pc:sldMk cId="3141032551" sldId="302"/>
        </pc:sldMkLst>
        <pc:spChg chg="mod">
          <ac:chgData name="Guangwei Zhang" userId="00c53528-d8f4-413e-b4b0-985264559294" providerId="ADAL" clId="{8E0A2BD3-BD05-E24E-A2CC-7477982975F1}" dt="2024-07-17T08:58:42.866" v="3526" actId="113"/>
          <ac:spMkLst>
            <pc:docMk/>
            <pc:sldMk cId="3141032551" sldId="302"/>
            <ac:spMk id="3" creationId="{459FE805-442D-8881-2C4A-2F244E0FEE6A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172669400" sldId="302"/>
        </pc:sldMkLst>
      </pc:sldChg>
      <pc:sldChg chg="modSp add">
        <pc:chgData name="Guangwei Zhang" userId="00c53528-d8f4-413e-b4b0-985264559294" providerId="ADAL" clId="{8E0A2BD3-BD05-E24E-A2CC-7477982975F1}" dt="2024-07-17T08:52:58.411" v="3507" actId="20577"/>
        <pc:sldMkLst>
          <pc:docMk/>
          <pc:sldMk cId="1978956157" sldId="303"/>
        </pc:sldMkLst>
        <pc:spChg chg="mod">
          <ac:chgData name="Guangwei Zhang" userId="00c53528-d8f4-413e-b4b0-985264559294" providerId="ADAL" clId="{8E0A2BD3-BD05-E24E-A2CC-7477982975F1}" dt="2024-07-17T08:52:58.411" v="3507" actId="20577"/>
          <ac:spMkLst>
            <pc:docMk/>
            <pc:sldMk cId="1978956157" sldId="303"/>
            <ac:spMk id="3" creationId="{C3B2A3A5-AFC0-E7A5-E661-D4C2D6DAA8E9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2939894176" sldId="303"/>
        </pc:sldMkLst>
      </pc:sldChg>
      <pc:sldChg chg="modSp add mod">
        <pc:chgData name="Guangwei Zhang" userId="00c53528-d8f4-413e-b4b0-985264559294" providerId="ADAL" clId="{8E0A2BD3-BD05-E24E-A2CC-7477982975F1}" dt="2024-07-17T08:53:02.576" v="3509" actId="20577"/>
        <pc:sldMkLst>
          <pc:docMk/>
          <pc:sldMk cId="1541013008" sldId="304"/>
        </pc:sldMkLst>
        <pc:spChg chg="mod">
          <ac:chgData name="Guangwei Zhang" userId="00c53528-d8f4-413e-b4b0-985264559294" providerId="ADAL" clId="{8E0A2BD3-BD05-E24E-A2CC-7477982975F1}" dt="2024-07-17T08:53:02.576" v="3509" actId="20577"/>
          <ac:spMkLst>
            <pc:docMk/>
            <pc:sldMk cId="1541013008" sldId="304"/>
            <ac:spMk id="3" creationId="{CBFCB0CE-31F9-D0B6-A7BB-87247E3538E0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1694123907" sldId="304"/>
        </pc:sldMkLst>
      </pc:sldChg>
      <pc:sldChg chg="modSp add mod">
        <pc:chgData name="Guangwei Zhang" userId="00c53528-d8f4-413e-b4b0-985264559294" providerId="ADAL" clId="{8E0A2BD3-BD05-E24E-A2CC-7477982975F1}" dt="2024-07-17T08:53:05.909" v="3511" actId="20577"/>
        <pc:sldMkLst>
          <pc:docMk/>
          <pc:sldMk cId="966976036" sldId="305"/>
        </pc:sldMkLst>
        <pc:spChg chg="mod">
          <ac:chgData name="Guangwei Zhang" userId="00c53528-d8f4-413e-b4b0-985264559294" providerId="ADAL" clId="{8E0A2BD3-BD05-E24E-A2CC-7477982975F1}" dt="2024-07-17T08:53:05.909" v="3511" actId="20577"/>
          <ac:spMkLst>
            <pc:docMk/>
            <pc:sldMk cId="966976036" sldId="305"/>
            <ac:spMk id="3" creationId="{C0491A2C-FE07-8AA7-195F-FF0EFFB4557D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4194055666" sldId="305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74966549" sldId="306"/>
        </pc:sldMkLst>
      </pc:sldChg>
      <pc:sldChg chg="modSp add mod">
        <pc:chgData name="Guangwei Zhang" userId="00c53528-d8f4-413e-b4b0-985264559294" providerId="ADAL" clId="{8E0A2BD3-BD05-E24E-A2CC-7477982975F1}" dt="2024-07-17T08:53:09.995" v="3513" actId="20577"/>
        <pc:sldMkLst>
          <pc:docMk/>
          <pc:sldMk cId="1259847085" sldId="306"/>
        </pc:sldMkLst>
        <pc:spChg chg="mod">
          <ac:chgData name="Guangwei Zhang" userId="00c53528-d8f4-413e-b4b0-985264559294" providerId="ADAL" clId="{8E0A2BD3-BD05-E24E-A2CC-7477982975F1}" dt="2024-07-17T08:53:09.995" v="3513" actId="20577"/>
          <ac:spMkLst>
            <pc:docMk/>
            <pc:sldMk cId="1259847085" sldId="306"/>
            <ac:spMk id="3" creationId="{FEB5785A-E49B-70A8-E763-3903F9C46741}"/>
          </ac:spMkLst>
        </pc:spChg>
      </pc:sldChg>
      <pc:sldChg chg="modSp add mod">
        <pc:chgData name="Guangwei Zhang" userId="00c53528-d8f4-413e-b4b0-985264559294" providerId="ADAL" clId="{8E0A2BD3-BD05-E24E-A2CC-7477982975F1}" dt="2024-07-17T08:53:17.542" v="3516" actId="20577"/>
        <pc:sldMkLst>
          <pc:docMk/>
          <pc:sldMk cId="2215185847" sldId="307"/>
        </pc:sldMkLst>
        <pc:spChg chg="mod">
          <ac:chgData name="Guangwei Zhang" userId="00c53528-d8f4-413e-b4b0-985264559294" providerId="ADAL" clId="{8E0A2BD3-BD05-E24E-A2CC-7477982975F1}" dt="2024-07-17T08:53:17.542" v="3516" actId="20577"/>
          <ac:spMkLst>
            <pc:docMk/>
            <pc:sldMk cId="2215185847" sldId="307"/>
            <ac:spMk id="3" creationId="{19A72115-4A5A-5814-828C-C70413F47ACD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098448198" sldId="307"/>
        </pc:sldMkLst>
      </pc:sldChg>
      <pc:sldChg chg="modSp add mod">
        <pc:chgData name="Guangwei Zhang" userId="00c53528-d8f4-413e-b4b0-985264559294" providerId="ADAL" clId="{8E0A2BD3-BD05-E24E-A2CC-7477982975F1}" dt="2024-07-17T08:53:21.026" v="3518" actId="20577"/>
        <pc:sldMkLst>
          <pc:docMk/>
          <pc:sldMk cId="2377433302" sldId="308"/>
        </pc:sldMkLst>
        <pc:spChg chg="mod">
          <ac:chgData name="Guangwei Zhang" userId="00c53528-d8f4-413e-b4b0-985264559294" providerId="ADAL" clId="{8E0A2BD3-BD05-E24E-A2CC-7477982975F1}" dt="2024-07-17T08:53:21.026" v="3518" actId="20577"/>
          <ac:spMkLst>
            <pc:docMk/>
            <pc:sldMk cId="2377433302" sldId="308"/>
            <ac:spMk id="3" creationId="{13CC2D23-038D-DFAD-FA5F-6B6DA377E4A1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987370067" sldId="308"/>
        </pc:sldMkLst>
      </pc:sldChg>
      <pc:sldChg chg="modSp add mod">
        <pc:chgData name="Guangwei Zhang" userId="00c53528-d8f4-413e-b4b0-985264559294" providerId="ADAL" clId="{8E0A2BD3-BD05-E24E-A2CC-7477982975F1}" dt="2024-07-17T08:53:25.846" v="3520" actId="20577"/>
        <pc:sldMkLst>
          <pc:docMk/>
          <pc:sldMk cId="211976950" sldId="309"/>
        </pc:sldMkLst>
        <pc:spChg chg="mod">
          <ac:chgData name="Guangwei Zhang" userId="00c53528-d8f4-413e-b4b0-985264559294" providerId="ADAL" clId="{8E0A2BD3-BD05-E24E-A2CC-7477982975F1}" dt="2024-07-17T08:53:25.846" v="3520" actId="20577"/>
          <ac:spMkLst>
            <pc:docMk/>
            <pc:sldMk cId="211976950" sldId="309"/>
            <ac:spMk id="3" creationId="{71BCA670-3FF2-85D1-7FC7-AF8FB5DE0E03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2662771473" sldId="309"/>
        </pc:sldMkLst>
      </pc:sldChg>
      <pc:sldChg chg="addSp modSp new mod">
        <pc:chgData name="Guangwei Zhang" userId="00c53528-d8f4-413e-b4b0-985264559294" providerId="ADAL" clId="{8E0A2BD3-BD05-E24E-A2CC-7477982975F1}" dt="2024-07-17T09:07:58.569" v="3668" actId="1076"/>
        <pc:sldMkLst>
          <pc:docMk/>
          <pc:sldMk cId="3300806119" sldId="310"/>
        </pc:sldMkLst>
        <pc:spChg chg="mod">
          <ac:chgData name="Guangwei Zhang" userId="00c53528-d8f4-413e-b4b0-985264559294" providerId="ADAL" clId="{8E0A2BD3-BD05-E24E-A2CC-7477982975F1}" dt="2024-07-17T09:03:19.813" v="3605" actId="20577"/>
          <ac:spMkLst>
            <pc:docMk/>
            <pc:sldMk cId="3300806119" sldId="310"/>
            <ac:spMk id="3" creationId="{3DE218E6-B80A-407B-EF63-F8164BC35766}"/>
          </ac:spMkLst>
        </pc:spChg>
        <pc:spChg chg="add mod">
          <ac:chgData name="Guangwei Zhang" userId="00c53528-d8f4-413e-b4b0-985264559294" providerId="ADAL" clId="{8E0A2BD3-BD05-E24E-A2CC-7477982975F1}" dt="2024-07-17T09:07:58.569" v="3668" actId="1076"/>
          <ac:spMkLst>
            <pc:docMk/>
            <pc:sldMk cId="3300806119" sldId="310"/>
            <ac:spMk id="4" creationId="{5C49112C-F4A3-4E3F-93DB-11E81417B0CC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303306350" sldId="310"/>
        </pc:sldMkLst>
      </pc:sldChg>
      <pc:sldChg chg="modSp add mod">
        <pc:chgData name="Guangwei Zhang" userId="00c53528-d8f4-413e-b4b0-985264559294" providerId="ADAL" clId="{8E0A2BD3-BD05-E24E-A2CC-7477982975F1}" dt="2024-07-17T09:16:53.380" v="3685" actId="113"/>
        <pc:sldMkLst>
          <pc:docMk/>
          <pc:sldMk cId="371980689" sldId="311"/>
        </pc:sldMkLst>
        <pc:spChg chg="mod">
          <ac:chgData name="Guangwei Zhang" userId="00c53528-d8f4-413e-b4b0-985264559294" providerId="ADAL" clId="{8E0A2BD3-BD05-E24E-A2CC-7477982975F1}" dt="2024-07-17T09:16:53.380" v="3685" actId="113"/>
          <ac:spMkLst>
            <pc:docMk/>
            <pc:sldMk cId="371980689" sldId="311"/>
            <ac:spMk id="3" creationId="{277F0839-AE4F-9CA1-4E54-0B6B4500563A}"/>
          </ac:spMkLst>
        </pc:spChg>
      </pc:sldChg>
      <pc:sldChg chg="modSp new del mod">
        <pc:chgData name="Guangwei Zhang" userId="00c53528-d8f4-413e-b4b0-985264559294" providerId="ADAL" clId="{8E0A2BD3-BD05-E24E-A2CC-7477982975F1}" dt="2024-07-17T09:16:48.108" v="3683" actId="2696"/>
        <pc:sldMkLst>
          <pc:docMk/>
          <pc:sldMk cId="608462945" sldId="311"/>
        </pc:sldMkLst>
        <pc:spChg chg="mod">
          <ac:chgData name="Guangwei Zhang" userId="00c53528-d8f4-413e-b4b0-985264559294" providerId="ADAL" clId="{8E0A2BD3-BD05-E24E-A2CC-7477982975F1}" dt="2024-07-17T09:15:03.487" v="3682" actId="20577"/>
          <ac:spMkLst>
            <pc:docMk/>
            <pc:sldMk cId="608462945" sldId="311"/>
            <ac:spMk id="3" creationId="{6E62DF7E-47B7-1B14-398D-A73C6DAB28B5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646167744" sldId="311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1705367955" sldId="312"/>
        </pc:sldMkLst>
      </pc:sldChg>
      <pc:sldChg chg="add">
        <pc:chgData name="Guangwei Zhang" userId="00c53528-d8f4-413e-b4b0-985264559294" providerId="ADAL" clId="{8E0A2BD3-BD05-E24E-A2CC-7477982975F1}" dt="2024-07-17T09:16:49.777" v="3684"/>
        <pc:sldMkLst>
          <pc:docMk/>
          <pc:sldMk cId="3604162410" sldId="312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2329692350" sldId="313"/>
        </pc:sldMkLst>
      </pc:sldChg>
      <pc:sldChg chg="add">
        <pc:chgData name="Guangwei Zhang" userId="00c53528-d8f4-413e-b4b0-985264559294" providerId="ADAL" clId="{8E0A2BD3-BD05-E24E-A2CC-7477982975F1}" dt="2024-07-17T09:16:49.777" v="3684"/>
        <pc:sldMkLst>
          <pc:docMk/>
          <pc:sldMk cId="2841250695" sldId="313"/>
        </pc:sldMkLst>
      </pc:sldChg>
      <pc:sldChg chg="new">
        <pc:chgData name="Guangwei Zhang" userId="00c53528-d8f4-413e-b4b0-985264559294" providerId="ADAL" clId="{8E0A2BD3-BD05-E24E-A2CC-7477982975F1}" dt="2024-07-18T10:26:34.430" v="3686" actId="680"/>
        <pc:sldMkLst>
          <pc:docMk/>
          <pc:sldMk cId="2794996335" sldId="314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629811070" sldId="314"/>
        </pc:sldMkLst>
      </pc:sldChg>
      <pc:sldChg chg="new del">
        <pc:chgData name="Guangwei Zhang" userId="00c53528-d8f4-413e-b4b0-985264559294" providerId="ADAL" clId="{8E0A2BD3-BD05-E24E-A2CC-7477982975F1}" dt="2024-07-18T10:26:36.505" v="3688" actId="2696"/>
        <pc:sldMkLst>
          <pc:docMk/>
          <pc:sldMk cId="3079280405" sldId="315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422450041" sldId="315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4085834714" sldId="316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269149338" sldId="317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1559573495" sldId="318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1482470891" sldId="319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3611818" sldId="320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746241306" sldId="321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2487688116" sldId="322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69932860" sldId="323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956074079" sldId="324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262561330" sldId="325"/>
        </pc:sldMkLst>
      </pc:sldChg>
    </pc:docChg>
  </pc:docChgLst>
  <pc:docChgLst>
    <pc:chgData name="Guangwei Zhang" userId="00c53528-d8f4-413e-b4b0-985264559294" providerId="ADAL" clId="{BE5150FE-1E01-4F4E-AE31-32C676CE7224}"/>
    <pc:docChg chg="undo custSel addSld delSld modSld sldOrd">
      <pc:chgData name="Guangwei Zhang" userId="00c53528-d8f4-413e-b4b0-985264559294" providerId="ADAL" clId="{BE5150FE-1E01-4F4E-AE31-32C676CE7224}" dt="2024-07-23T08:39:04.350" v="23072" actId="680"/>
      <pc:docMkLst>
        <pc:docMk/>
      </pc:docMkLst>
      <pc:sldChg chg="modSp mod">
        <pc:chgData name="Guangwei Zhang" userId="00c53528-d8f4-413e-b4b0-985264559294" providerId="ADAL" clId="{BE5150FE-1E01-4F4E-AE31-32C676CE7224}" dt="2024-07-20T11:28:18.400" v="56" actId="20577"/>
        <pc:sldMkLst>
          <pc:docMk/>
          <pc:sldMk cId="3577793713" sldId="259"/>
        </pc:sldMkLst>
        <pc:spChg chg="mod">
          <ac:chgData name="Guangwei Zhang" userId="00c53528-d8f4-413e-b4b0-985264559294" providerId="ADAL" clId="{BE5150FE-1E01-4F4E-AE31-32C676CE7224}" dt="2024-07-20T11:28:18.400" v="56" actId="20577"/>
          <ac:spMkLst>
            <pc:docMk/>
            <pc:sldMk cId="3577793713" sldId="259"/>
            <ac:spMk id="3" creationId="{A3B95A19-2B77-2941-2AF5-8DEB50D2EAE3}"/>
          </ac:spMkLst>
        </pc:spChg>
      </pc:sldChg>
      <pc:sldChg chg="addSp delSp modSp new mod modClrScheme chgLayout">
        <pc:chgData name="Guangwei Zhang" userId="00c53528-d8f4-413e-b4b0-985264559294" providerId="ADAL" clId="{BE5150FE-1E01-4F4E-AE31-32C676CE7224}" dt="2024-07-20T12:56:48.877" v="95" actId="20577"/>
        <pc:sldMkLst>
          <pc:docMk/>
          <pc:sldMk cId="2377341252" sldId="260"/>
        </pc:sldMkLst>
        <pc:spChg chg="mod ord">
          <ac:chgData name="Guangwei Zhang" userId="00c53528-d8f4-413e-b4b0-985264559294" providerId="ADAL" clId="{BE5150FE-1E01-4F4E-AE31-32C676CE7224}" dt="2024-07-20T12:56:43.585" v="59" actId="700"/>
          <ac:spMkLst>
            <pc:docMk/>
            <pc:sldMk cId="2377341252" sldId="260"/>
            <ac:spMk id="2" creationId="{ED9DA72E-A0CF-84E2-0D61-68DEFF6C9064}"/>
          </ac:spMkLst>
        </pc:spChg>
        <pc:spChg chg="del">
          <ac:chgData name="Guangwei Zhang" userId="00c53528-d8f4-413e-b4b0-985264559294" providerId="ADAL" clId="{BE5150FE-1E01-4F4E-AE31-32C676CE7224}" dt="2024-07-20T12:56:42.347" v="58" actId="700"/>
          <ac:spMkLst>
            <pc:docMk/>
            <pc:sldMk cId="2377341252" sldId="260"/>
            <ac:spMk id="3" creationId="{796C20A1-CC6D-AD82-50E9-88EDC32EE9DA}"/>
          </ac:spMkLst>
        </pc:spChg>
        <pc:spChg chg="add del mod ord">
          <ac:chgData name="Guangwei Zhang" userId="00c53528-d8f4-413e-b4b0-985264559294" providerId="ADAL" clId="{BE5150FE-1E01-4F4E-AE31-32C676CE7224}" dt="2024-07-20T12:56:43.585" v="59" actId="700"/>
          <ac:spMkLst>
            <pc:docMk/>
            <pc:sldMk cId="2377341252" sldId="260"/>
            <ac:spMk id="4" creationId="{55F0D1F5-C79D-3D17-4141-3F7F62154CCF}"/>
          </ac:spMkLst>
        </pc:spChg>
        <pc:spChg chg="add mod ord">
          <ac:chgData name="Guangwei Zhang" userId="00c53528-d8f4-413e-b4b0-985264559294" providerId="ADAL" clId="{BE5150FE-1E01-4F4E-AE31-32C676CE7224}" dt="2024-07-20T12:56:48.877" v="95" actId="20577"/>
          <ac:spMkLst>
            <pc:docMk/>
            <pc:sldMk cId="2377341252" sldId="260"/>
            <ac:spMk id="5" creationId="{5B9627F8-ADC0-A0A9-8E11-A8DC96C014B4}"/>
          </ac:spMkLst>
        </pc:spChg>
      </pc:sldChg>
      <pc:sldChg chg="addSp delSp modSp new mod modClrScheme chgLayout">
        <pc:chgData name="Guangwei Zhang" userId="00c53528-d8f4-413e-b4b0-985264559294" providerId="ADAL" clId="{BE5150FE-1E01-4F4E-AE31-32C676CE7224}" dt="2024-07-22T14:59:54.779" v="14914" actId="1076"/>
        <pc:sldMkLst>
          <pc:docMk/>
          <pc:sldMk cId="1869036276" sldId="261"/>
        </pc:sldMkLst>
        <pc:spChg chg="mod ord">
          <ac:chgData name="Guangwei Zhang" userId="00c53528-d8f4-413e-b4b0-985264559294" providerId="ADAL" clId="{BE5150FE-1E01-4F4E-AE31-32C676CE7224}" dt="2024-07-20T12:56:54.566" v="97" actId="700"/>
          <ac:spMkLst>
            <pc:docMk/>
            <pc:sldMk cId="1869036276" sldId="261"/>
            <ac:spMk id="2" creationId="{9C2C1902-BBBA-A270-42DF-E531C92EE5D4}"/>
          </ac:spMkLst>
        </pc:spChg>
        <pc:spChg chg="del mod ord">
          <ac:chgData name="Guangwei Zhang" userId="00c53528-d8f4-413e-b4b0-985264559294" providerId="ADAL" clId="{BE5150FE-1E01-4F4E-AE31-32C676CE7224}" dt="2024-07-20T12:56:54.566" v="97" actId="700"/>
          <ac:spMkLst>
            <pc:docMk/>
            <pc:sldMk cId="1869036276" sldId="261"/>
            <ac:spMk id="3" creationId="{67ADA529-BA6E-3697-5374-A4B4C7362AAF}"/>
          </ac:spMkLst>
        </pc:spChg>
        <pc:spChg chg="add mod">
          <ac:chgData name="Guangwei Zhang" userId="00c53528-d8f4-413e-b4b0-985264559294" providerId="ADAL" clId="{BE5150FE-1E01-4F4E-AE31-32C676CE7224}" dt="2024-07-22T14:59:54.779" v="14914" actId="1076"/>
          <ac:spMkLst>
            <pc:docMk/>
            <pc:sldMk cId="1869036276" sldId="261"/>
            <ac:spMk id="3" creationId="{B6A8E273-E423-667C-9E49-ECF7657B793F}"/>
          </ac:spMkLst>
        </pc:spChg>
        <pc:spChg chg="add mod ord">
          <ac:chgData name="Guangwei Zhang" userId="00c53528-d8f4-413e-b4b0-985264559294" providerId="ADAL" clId="{BE5150FE-1E01-4F4E-AE31-32C676CE7224}" dt="2024-07-20T13:18:01.227" v="162" actId="20577"/>
          <ac:spMkLst>
            <pc:docMk/>
            <pc:sldMk cId="1869036276" sldId="261"/>
            <ac:spMk id="4" creationId="{25D02C87-405E-486B-106A-1B96BF20B2C3}"/>
          </ac:spMkLst>
        </pc:spChg>
        <pc:spChg chg="add mod">
          <ac:chgData name="Guangwei Zhang" userId="00c53528-d8f4-413e-b4b0-985264559294" providerId="ADAL" clId="{BE5150FE-1E01-4F4E-AE31-32C676CE7224}" dt="2024-07-22T14:58:36.096" v="14820" actId="20577"/>
          <ac:spMkLst>
            <pc:docMk/>
            <pc:sldMk cId="1869036276" sldId="261"/>
            <ac:spMk id="5" creationId="{E2C6251F-2E4C-E18B-8527-B67B6E950FE1}"/>
          </ac:spMkLst>
        </pc:sp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15543642" sldId="290"/>
        </pc:sldMkLst>
      </pc:sldChg>
      <pc:sldChg chg="addSp modSp add mod modNotesTx">
        <pc:chgData name="Guangwei Zhang" userId="00c53528-d8f4-413e-b4b0-985264559294" providerId="ADAL" clId="{BE5150FE-1E01-4F4E-AE31-32C676CE7224}" dt="2024-07-22T08:51:09.054" v="6515" actId="20577"/>
        <pc:sldMkLst>
          <pc:docMk/>
          <pc:sldMk cId="3215191734" sldId="290"/>
        </pc:sldMkLst>
        <pc:spChg chg="mod">
          <ac:chgData name="Guangwei Zhang" userId="00c53528-d8f4-413e-b4b0-985264559294" providerId="ADAL" clId="{BE5150FE-1E01-4F4E-AE31-32C676CE7224}" dt="2024-07-22T08:33:08.169" v="5800" actId="20577"/>
          <ac:spMkLst>
            <pc:docMk/>
            <pc:sldMk cId="3215191734" sldId="290"/>
            <ac:spMk id="6" creationId="{EB1213E9-C3E4-65DC-1386-FB18EF410165}"/>
          </ac:spMkLst>
        </pc:spChg>
        <pc:spChg chg="add mod">
          <ac:chgData name="Guangwei Zhang" userId="00c53528-d8f4-413e-b4b0-985264559294" providerId="ADAL" clId="{BE5150FE-1E01-4F4E-AE31-32C676CE7224}" dt="2024-07-22T08:51:09.054" v="6515" actId="20577"/>
          <ac:spMkLst>
            <pc:docMk/>
            <pc:sldMk cId="3215191734" sldId="290"/>
            <ac:spMk id="7" creationId="{BC9EDB25-E6FC-78B2-26EB-F67A0607BA83}"/>
          </ac:spMkLst>
        </pc:sp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2557972828" sldId="291"/>
        </pc:sldMkLst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1094282952" sldId="292"/>
        </pc:sldMkLst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2685885818" sldId="293"/>
        </pc:sldMkLst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1346825302" sldId="294"/>
        </pc:sldMkLst>
      </pc:sldChg>
      <pc:sldChg chg="addSp modSp add mod">
        <pc:chgData name="Guangwei Zhang" userId="00c53528-d8f4-413e-b4b0-985264559294" providerId="ADAL" clId="{BE5150FE-1E01-4F4E-AE31-32C676CE7224}" dt="2024-07-21T11:47:18.924" v="3045" actId="1076"/>
        <pc:sldMkLst>
          <pc:docMk/>
          <pc:sldMk cId="2289912804" sldId="294"/>
        </pc:sldMkLst>
        <pc:picChg chg="add mod">
          <ac:chgData name="Guangwei Zhang" userId="00c53528-d8f4-413e-b4b0-985264559294" providerId="ADAL" clId="{BE5150FE-1E01-4F4E-AE31-32C676CE7224}" dt="2024-07-21T11:47:18.924" v="3045" actId="1076"/>
          <ac:picMkLst>
            <pc:docMk/>
            <pc:sldMk cId="2289912804" sldId="294"/>
            <ac:picMk id="11" creationId="{6AEA424D-5C77-ACA9-C39C-33ED2833B68B}"/>
          </ac:picMkLst>
        </pc:pic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871956438" sldId="295"/>
        </pc:sldMkLst>
      </pc:sldChg>
      <pc:sldChg chg="addSp modSp add mod">
        <pc:chgData name="Guangwei Zhang" userId="00c53528-d8f4-413e-b4b0-985264559294" providerId="ADAL" clId="{BE5150FE-1E01-4F4E-AE31-32C676CE7224}" dt="2024-07-21T11:47:22.905" v="3047" actId="1076"/>
        <pc:sldMkLst>
          <pc:docMk/>
          <pc:sldMk cId="3424174668" sldId="295"/>
        </pc:sldMkLst>
        <pc:picChg chg="add mod">
          <ac:chgData name="Guangwei Zhang" userId="00c53528-d8f4-413e-b4b0-985264559294" providerId="ADAL" clId="{BE5150FE-1E01-4F4E-AE31-32C676CE7224}" dt="2024-07-21T11:47:22.905" v="3047" actId="1076"/>
          <ac:picMkLst>
            <pc:docMk/>
            <pc:sldMk cId="3424174668" sldId="295"/>
            <ac:picMk id="16" creationId="{5883602B-0441-7325-399C-FA336BE88692}"/>
          </ac:picMkLst>
        </pc:picChg>
      </pc:sldChg>
      <pc:sldChg chg="addSp modSp add">
        <pc:chgData name="Guangwei Zhang" userId="00c53528-d8f4-413e-b4b0-985264559294" providerId="ADAL" clId="{BE5150FE-1E01-4F4E-AE31-32C676CE7224}" dt="2024-07-21T11:47:24.907" v="3048"/>
        <pc:sldMkLst>
          <pc:docMk/>
          <pc:sldMk cId="1126212921" sldId="296"/>
        </pc:sldMkLst>
        <pc:picChg chg="add mod">
          <ac:chgData name="Guangwei Zhang" userId="00c53528-d8f4-413e-b4b0-985264559294" providerId="ADAL" clId="{BE5150FE-1E01-4F4E-AE31-32C676CE7224}" dt="2024-07-21T11:47:24.907" v="3048"/>
          <ac:picMkLst>
            <pc:docMk/>
            <pc:sldMk cId="1126212921" sldId="296"/>
            <ac:picMk id="11" creationId="{3471ED4E-D2E8-84E2-B45D-BF2DD5097260}"/>
          </ac:picMkLst>
        </pc:pic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2395483212" sldId="296"/>
        </pc:sldMkLst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1158613465" sldId="297"/>
        </pc:sldMkLst>
      </pc:sldChg>
      <pc:sldChg chg="add">
        <pc:chgData name="Guangwei Zhang" userId="00c53528-d8f4-413e-b4b0-985264559294" providerId="ADAL" clId="{BE5150FE-1E01-4F4E-AE31-32C676CE7224}" dt="2024-07-20T12:59:43.917" v="98"/>
        <pc:sldMkLst>
          <pc:docMk/>
          <pc:sldMk cId="2525126970" sldId="297"/>
        </pc:sldMkLst>
      </pc:sldChg>
      <pc:sldChg chg="add">
        <pc:chgData name="Guangwei Zhang" userId="00c53528-d8f4-413e-b4b0-985264559294" providerId="ADAL" clId="{BE5150FE-1E01-4F4E-AE31-32C676CE7224}" dt="2024-07-20T12:59:43.917" v="98"/>
        <pc:sldMkLst>
          <pc:docMk/>
          <pc:sldMk cId="3116668862" sldId="298"/>
        </pc:sldMkLst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569526878" sldId="299"/>
        </pc:sldMkLst>
      </pc:sldChg>
      <pc:sldChg chg="addSp modSp add">
        <pc:chgData name="Guangwei Zhang" userId="00c53528-d8f4-413e-b4b0-985264559294" providerId="ADAL" clId="{BE5150FE-1E01-4F4E-AE31-32C676CE7224}" dt="2024-07-21T11:47:27.184" v="3049"/>
        <pc:sldMkLst>
          <pc:docMk/>
          <pc:sldMk cId="3264301119" sldId="299"/>
        </pc:sldMkLst>
        <pc:picChg chg="add mod">
          <ac:chgData name="Guangwei Zhang" userId="00c53528-d8f4-413e-b4b0-985264559294" providerId="ADAL" clId="{BE5150FE-1E01-4F4E-AE31-32C676CE7224}" dt="2024-07-21T11:47:27.184" v="3049"/>
          <ac:picMkLst>
            <pc:docMk/>
            <pc:sldMk cId="3264301119" sldId="299"/>
            <ac:picMk id="16" creationId="{0246463A-90D5-38A6-D35E-9E27609A4CF0}"/>
          </ac:picMkLst>
        </pc:picChg>
      </pc:sldChg>
      <pc:sldChg chg="add">
        <pc:chgData name="Guangwei Zhang" userId="00c53528-d8f4-413e-b4b0-985264559294" providerId="ADAL" clId="{BE5150FE-1E01-4F4E-AE31-32C676CE7224}" dt="2024-07-20T12:59:43.917" v="98"/>
        <pc:sldMkLst>
          <pc:docMk/>
          <pc:sldMk cId="420278173" sldId="300"/>
        </pc:sldMkLst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3407629798" sldId="300"/>
        </pc:sldMkLst>
      </pc:sldChg>
      <pc:sldChg chg="add">
        <pc:chgData name="Guangwei Zhang" userId="00c53528-d8f4-413e-b4b0-985264559294" providerId="ADAL" clId="{BE5150FE-1E01-4F4E-AE31-32C676CE7224}" dt="2024-07-20T12:59:43.917" v="98"/>
        <pc:sldMkLst>
          <pc:docMk/>
          <pc:sldMk cId="713619055" sldId="301"/>
        </pc:sldMkLst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728817228" sldId="301"/>
        </pc:sldMkLst>
      </pc:sldChg>
      <pc:sldChg chg="addSp modSp add mod">
        <pc:chgData name="Guangwei Zhang" userId="00c53528-d8f4-413e-b4b0-985264559294" providerId="ADAL" clId="{BE5150FE-1E01-4F4E-AE31-32C676CE7224}" dt="2024-07-21T11:47:33.960" v="3052"/>
        <pc:sldMkLst>
          <pc:docMk/>
          <pc:sldMk cId="2466048960" sldId="302"/>
        </pc:sldMkLst>
        <pc:picChg chg="mod">
          <ac:chgData name="Guangwei Zhang" userId="00c53528-d8f4-413e-b4b0-985264559294" providerId="ADAL" clId="{BE5150FE-1E01-4F4E-AE31-32C676CE7224}" dt="2024-07-21T11:47:33.780" v="3051" actId="1076"/>
          <ac:picMkLst>
            <pc:docMk/>
            <pc:sldMk cId="2466048960" sldId="302"/>
            <ac:picMk id="22" creationId="{751C5CF2-ECC4-42B0-E7B0-2DAB465CD563}"/>
          </ac:picMkLst>
        </pc:picChg>
        <pc:picChg chg="add mod">
          <ac:chgData name="Guangwei Zhang" userId="00c53528-d8f4-413e-b4b0-985264559294" providerId="ADAL" clId="{BE5150FE-1E01-4F4E-AE31-32C676CE7224}" dt="2024-07-21T11:47:33.960" v="3052"/>
          <ac:picMkLst>
            <pc:docMk/>
            <pc:sldMk cId="2466048960" sldId="302"/>
            <ac:picMk id="24" creationId="{4701361B-F6DB-6F39-5607-5A0937D08D7C}"/>
          </ac:picMkLst>
        </pc:pic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3141032551" sldId="302"/>
        </pc:sldMkLst>
      </pc:sldChg>
      <pc:sldChg chg="addSp delSp modSp new mod">
        <pc:chgData name="Guangwei Zhang" userId="00c53528-d8f4-413e-b4b0-985264559294" providerId="ADAL" clId="{BE5150FE-1E01-4F4E-AE31-32C676CE7224}" dt="2024-07-22T15:28:26.716" v="16059"/>
        <pc:sldMkLst>
          <pc:docMk/>
          <pc:sldMk cId="1014076971" sldId="303"/>
        </pc:sldMkLst>
        <pc:spChg chg="mod">
          <ac:chgData name="Guangwei Zhang" userId="00c53528-d8f4-413e-b4b0-985264559294" providerId="ADAL" clId="{BE5150FE-1E01-4F4E-AE31-32C676CE7224}" dt="2024-07-22T13:03:33.594" v="11430" actId="20577"/>
          <ac:spMkLst>
            <pc:docMk/>
            <pc:sldMk cId="1014076971" sldId="303"/>
            <ac:spMk id="3" creationId="{AA8A07D6-DED3-262B-F950-243478053AB1}"/>
          </ac:spMkLst>
        </pc:spChg>
        <pc:spChg chg="add mod">
          <ac:chgData name="Guangwei Zhang" userId="00c53528-d8f4-413e-b4b0-985264559294" providerId="ADAL" clId="{BE5150FE-1E01-4F4E-AE31-32C676CE7224}" dt="2024-07-22T15:28:26.716" v="16059"/>
          <ac:spMkLst>
            <pc:docMk/>
            <pc:sldMk cId="1014076971" sldId="303"/>
            <ac:spMk id="4" creationId="{DEC4C9C7-40D5-180C-AE9A-B1F318EC94F8}"/>
          </ac:spMkLst>
        </pc:spChg>
        <pc:spChg chg="add del mod">
          <ac:chgData name="Guangwei Zhang" userId="00c53528-d8f4-413e-b4b0-985264559294" providerId="ADAL" clId="{BE5150FE-1E01-4F4E-AE31-32C676CE7224}" dt="2024-07-22T15:28:24.539" v="16057" actId="478"/>
          <ac:spMkLst>
            <pc:docMk/>
            <pc:sldMk cId="1014076971" sldId="303"/>
            <ac:spMk id="5" creationId="{E6FFC374-2768-E493-95D4-83259E5E25DA}"/>
          </ac:spMkLst>
        </pc:sp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1978956157" sldId="303"/>
        </pc:sldMkLst>
      </pc:sldChg>
      <pc:sldChg chg="addSp delSp modSp new mod modClrScheme chgLayout">
        <pc:chgData name="Guangwei Zhang" userId="00c53528-d8f4-413e-b4b0-985264559294" providerId="ADAL" clId="{BE5150FE-1E01-4F4E-AE31-32C676CE7224}" dt="2024-07-21T11:47:00.849" v="3042" actId="1076"/>
        <pc:sldMkLst>
          <pc:docMk/>
          <pc:sldMk cId="129935792" sldId="304"/>
        </pc:sldMkLst>
        <pc:spChg chg="mod ord">
          <ac:chgData name="Guangwei Zhang" userId="00c53528-d8f4-413e-b4b0-985264559294" providerId="ADAL" clId="{BE5150FE-1E01-4F4E-AE31-32C676CE7224}" dt="2024-07-21T08:25:54.862" v="203" actId="700"/>
          <ac:spMkLst>
            <pc:docMk/>
            <pc:sldMk cId="129935792" sldId="304"/>
            <ac:spMk id="2" creationId="{B6E3DC41-F2C0-4F98-703C-23EE5CAA810D}"/>
          </ac:spMkLst>
        </pc:spChg>
        <pc:spChg chg="del mod ord">
          <ac:chgData name="Guangwei Zhang" userId="00c53528-d8f4-413e-b4b0-985264559294" providerId="ADAL" clId="{BE5150FE-1E01-4F4E-AE31-32C676CE7224}" dt="2024-07-21T08:25:54.862" v="203" actId="700"/>
          <ac:spMkLst>
            <pc:docMk/>
            <pc:sldMk cId="129935792" sldId="304"/>
            <ac:spMk id="3" creationId="{0709E2E3-8173-E857-5544-00384386AE8A}"/>
          </ac:spMkLst>
        </pc:spChg>
        <pc:spChg chg="add mod ord">
          <ac:chgData name="Guangwei Zhang" userId="00c53528-d8f4-413e-b4b0-985264559294" providerId="ADAL" clId="{BE5150FE-1E01-4F4E-AE31-32C676CE7224}" dt="2024-07-21T08:25:59.597" v="232" actId="20577"/>
          <ac:spMkLst>
            <pc:docMk/>
            <pc:sldMk cId="129935792" sldId="304"/>
            <ac:spMk id="4" creationId="{69DBD834-04D4-7C4B-AAE1-821F3FB6F36D}"/>
          </ac:spMkLst>
        </pc:spChg>
        <pc:spChg chg="add mod">
          <ac:chgData name="Guangwei Zhang" userId="00c53528-d8f4-413e-b4b0-985264559294" providerId="ADAL" clId="{BE5150FE-1E01-4F4E-AE31-32C676CE7224}" dt="2024-07-21T08:27:46.794" v="609" actId="20577"/>
          <ac:spMkLst>
            <pc:docMk/>
            <pc:sldMk cId="129935792" sldId="304"/>
            <ac:spMk id="5" creationId="{D36C24C3-90B9-E665-AC5E-6B394236BC9C}"/>
          </ac:spMkLst>
        </pc:spChg>
        <pc:spChg chg="add mod">
          <ac:chgData name="Guangwei Zhang" userId="00c53528-d8f4-413e-b4b0-985264559294" providerId="ADAL" clId="{BE5150FE-1E01-4F4E-AE31-32C676CE7224}" dt="2024-07-21T08:33:01.507" v="922" actId="20577"/>
          <ac:spMkLst>
            <pc:docMk/>
            <pc:sldMk cId="129935792" sldId="304"/>
            <ac:spMk id="6" creationId="{CB766960-52B8-AA8D-580E-59B0BC88877C}"/>
          </ac:spMkLst>
        </pc:spChg>
        <pc:picChg chg="add mod">
          <ac:chgData name="Guangwei Zhang" userId="00c53528-d8f4-413e-b4b0-985264559294" providerId="ADAL" clId="{BE5150FE-1E01-4F4E-AE31-32C676CE7224}" dt="2024-07-21T11:47:00.849" v="3042" actId="1076"/>
          <ac:picMkLst>
            <pc:docMk/>
            <pc:sldMk cId="129935792" sldId="304"/>
            <ac:picMk id="7" creationId="{F775EF98-1AB5-8ECF-7531-8288D46744F4}"/>
          </ac:picMkLst>
        </pc:pic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1541013008" sldId="304"/>
        </pc:sldMkLst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966976036" sldId="305"/>
        </pc:sldMkLst>
      </pc:sldChg>
      <pc:sldChg chg="addSp delSp modSp new mod">
        <pc:chgData name="Guangwei Zhang" userId="00c53528-d8f4-413e-b4b0-985264559294" providerId="ADAL" clId="{BE5150FE-1E01-4F4E-AE31-32C676CE7224}" dt="2024-07-22T07:34:19.131" v="3515" actId="20577"/>
        <pc:sldMkLst>
          <pc:docMk/>
          <pc:sldMk cId="2133716732" sldId="305"/>
        </pc:sldMkLst>
        <pc:spChg chg="mod">
          <ac:chgData name="Guangwei Zhang" userId="00c53528-d8f4-413e-b4b0-985264559294" providerId="ADAL" clId="{BE5150FE-1E01-4F4E-AE31-32C676CE7224}" dt="2024-07-22T07:34:19.131" v="3515" actId="20577"/>
          <ac:spMkLst>
            <pc:docMk/>
            <pc:sldMk cId="2133716732" sldId="305"/>
            <ac:spMk id="3" creationId="{E6258586-7C4F-A438-814E-0C1F1C78EF61}"/>
          </ac:spMkLst>
        </pc:spChg>
        <pc:spChg chg="add del mod">
          <ac:chgData name="Guangwei Zhang" userId="00c53528-d8f4-413e-b4b0-985264559294" providerId="ADAL" clId="{BE5150FE-1E01-4F4E-AE31-32C676CE7224}" dt="2024-07-21T08:37:09.339" v="972" actId="478"/>
          <ac:spMkLst>
            <pc:docMk/>
            <pc:sldMk cId="2133716732" sldId="305"/>
            <ac:spMk id="4" creationId="{9C022295-2D4B-B43E-82E2-9EE352F97C1F}"/>
          </ac:spMkLst>
        </pc:spChg>
        <pc:spChg chg="add mod">
          <ac:chgData name="Guangwei Zhang" userId="00c53528-d8f4-413e-b4b0-985264559294" providerId="ADAL" clId="{BE5150FE-1E01-4F4E-AE31-32C676CE7224}" dt="2024-07-21T08:40:00.675" v="1589" actId="20577"/>
          <ac:spMkLst>
            <pc:docMk/>
            <pc:sldMk cId="2133716732" sldId="305"/>
            <ac:spMk id="5" creationId="{7F4E82ED-3B97-7CD8-C5AF-D42E44C0B5E0}"/>
          </ac:spMkLst>
        </pc:spChg>
      </pc:sldChg>
      <pc:sldChg chg="addSp modSp new mod">
        <pc:chgData name="Guangwei Zhang" userId="00c53528-d8f4-413e-b4b0-985264559294" providerId="ADAL" clId="{BE5150FE-1E01-4F4E-AE31-32C676CE7224}" dt="2024-07-21T08:48:40.685" v="1994" actId="20577"/>
        <pc:sldMkLst>
          <pc:docMk/>
          <pc:sldMk cId="950668825" sldId="306"/>
        </pc:sldMkLst>
        <pc:spChg chg="mod">
          <ac:chgData name="Guangwei Zhang" userId="00c53528-d8f4-413e-b4b0-985264559294" providerId="ADAL" clId="{BE5150FE-1E01-4F4E-AE31-32C676CE7224}" dt="2024-07-21T08:44:52.844" v="1609" actId="20577"/>
          <ac:spMkLst>
            <pc:docMk/>
            <pc:sldMk cId="950668825" sldId="306"/>
            <ac:spMk id="3" creationId="{AD628C6E-8A19-1220-F54E-DB8CE9821168}"/>
          </ac:spMkLst>
        </pc:spChg>
        <pc:spChg chg="add mod">
          <ac:chgData name="Guangwei Zhang" userId="00c53528-d8f4-413e-b4b0-985264559294" providerId="ADAL" clId="{BE5150FE-1E01-4F4E-AE31-32C676CE7224}" dt="2024-07-21T08:46:56.047" v="1871" actId="20577"/>
          <ac:spMkLst>
            <pc:docMk/>
            <pc:sldMk cId="950668825" sldId="306"/>
            <ac:spMk id="4" creationId="{C3AA8EF5-5583-CD29-34A7-EF596E57F530}"/>
          </ac:spMkLst>
        </pc:spChg>
        <pc:spChg chg="add mod">
          <ac:chgData name="Guangwei Zhang" userId="00c53528-d8f4-413e-b4b0-985264559294" providerId="ADAL" clId="{BE5150FE-1E01-4F4E-AE31-32C676CE7224}" dt="2024-07-21T08:47:20.698" v="1885" actId="164"/>
          <ac:spMkLst>
            <pc:docMk/>
            <pc:sldMk cId="950668825" sldId="306"/>
            <ac:spMk id="5" creationId="{141E1FFE-30A7-CF29-125E-101D606BF045}"/>
          </ac:spMkLst>
        </pc:spChg>
        <pc:spChg chg="add mod">
          <ac:chgData name="Guangwei Zhang" userId="00c53528-d8f4-413e-b4b0-985264559294" providerId="ADAL" clId="{BE5150FE-1E01-4F4E-AE31-32C676CE7224}" dt="2024-07-21T08:47:20.698" v="1885" actId="164"/>
          <ac:spMkLst>
            <pc:docMk/>
            <pc:sldMk cId="950668825" sldId="306"/>
            <ac:spMk id="6" creationId="{9EA21A81-51EF-814A-A05A-C86FBF94DAC2}"/>
          </ac:spMkLst>
        </pc:spChg>
        <pc:spChg chg="add mod">
          <ac:chgData name="Guangwei Zhang" userId="00c53528-d8f4-413e-b4b0-985264559294" providerId="ADAL" clId="{BE5150FE-1E01-4F4E-AE31-32C676CE7224}" dt="2024-07-21T08:47:20.698" v="1885" actId="164"/>
          <ac:spMkLst>
            <pc:docMk/>
            <pc:sldMk cId="950668825" sldId="306"/>
            <ac:spMk id="7" creationId="{F5112F75-5E67-57E9-6EA3-F9B9CE792907}"/>
          </ac:spMkLst>
        </pc:spChg>
        <pc:spChg chg="mod">
          <ac:chgData name="Guangwei Zhang" userId="00c53528-d8f4-413e-b4b0-985264559294" providerId="ADAL" clId="{BE5150FE-1E01-4F4E-AE31-32C676CE7224}" dt="2024-07-21T08:47:31.236" v="1889" actId="14100"/>
          <ac:spMkLst>
            <pc:docMk/>
            <pc:sldMk cId="950668825" sldId="306"/>
            <ac:spMk id="10" creationId="{B7112DCF-9780-4D4E-5377-8C5B6EC224E3}"/>
          </ac:spMkLst>
        </pc:spChg>
        <pc:spChg chg="mod">
          <ac:chgData name="Guangwei Zhang" userId="00c53528-d8f4-413e-b4b0-985264559294" providerId="ADAL" clId="{BE5150FE-1E01-4F4E-AE31-32C676CE7224}" dt="2024-07-21T08:47:33.904" v="1890" actId="1076"/>
          <ac:spMkLst>
            <pc:docMk/>
            <pc:sldMk cId="950668825" sldId="306"/>
            <ac:spMk id="11" creationId="{ED84B0FD-398F-AEA4-7A1C-1E36A7DD37E5}"/>
          </ac:spMkLst>
        </pc:spChg>
        <pc:spChg chg="mod">
          <ac:chgData name="Guangwei Zhang" userId="00c53528-d8f4-413e-b4b0-985264559294" providerId="ADAL" clId="{BE5150FE-1E01-4F4E-AE31-32C676CE7224}" dt="2024-07-21T08:47:26.671" v="1888" actId="20577"/>
          <ac:spMkLst>
            <pc:docMk/>
            <pc:sldMk cId="950668825" sldId="306"/>
            <ac:spMk id="12" creationId="{F63D30DF-8338-8077-3E0C-402D6424E6E3}"/>
          </ac:spMkLst>
        </pc:spChg>
        <pc:spChg chg="add mod">
          <ac:chgData name="Guangwei Zhang" userId="00c53528-d8f4-413e-b4b0-985264559294" providerId="ADAL" clId="{BE5150FE-1E01-4F4E-AE31-32C676CE7224}" dt="2024-07-21T08:48:40.685" v="1994" actId="20577"/>
          <ac:spMkLst>
            <pc:docMk/>
            <pc:sldMk cId="950668825" sldId="306"/>
            <ac:spMk id="13" creationId="{F5A818E1-8C50-9F3A-3462-F3D1E7FAF01A}"/>
          </ac:spMkLst>
        </pc:spChg>
        <pc:grpChg chg="add mod">
          <ac:chgData name="Guangwei Zhang" userId="00c53528-d8f4-413e-b4b0-985264559294" providerId="ADAL" clId="{BE5150FE-1E01-4F4E-AE31-32C676CE7224}" dt="2024-07-21T08:47:20.698" v="1885" actId="164"/>
          <ac:grpSpMkLst>
            <pc:docMk/>
            <pc:sldMk cId="950668825" sldId="306"/>
            <ac:grpSpMk id="8" creationId="{E0F15C6C-3791-B0B4-AF82-C9861911CF02}"/>
          </ac:grpSpMkLst>
        </pc:grpChg>
        <pc:grpChg chg="add mod">
          <ac:chgData name="Guangwei Zhang" userId="00c53528-d8f4-413e-b4b0-985264559294" providerId="ADAL" clId="{BE5150FE-1E01-4F4E-AE31-32C676CE7224}" dt="2024-07-21T08:47:51.443" v="1896" actId="1076"/>
          <ac:grpSpMkLst>
            <pc:docMk/>
            <pc:sldMk cId="950668825" sldId="306"/>
            <ac:grpSpMk id="9" creationId="{D20F337A-FE73-C60D-7F90-17ECB06EBAE1}"/>
          </ac:grpSpMkLst>
        </pc:grp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1259847085" sldId="306"/>
        </pc:sldMkLst>
      </pc:sldChg>
      <pc:sldChg chg="addSp modSp new mod">
        <pc:chgData name="Guangwei Zhang" userId="00c53528-d8f4-413e-b4b0-985264559294" providerId="ADAL" clId="{BE5150FE-1E01-4F4E-AE31-32C676CE7224}" dt="2024-07-22T13:19:10.725" v="11875" actId="20577"/>
        <pc:sldMkLst>
          <pc:docMk/>
          <pc:sldMk cId="1649513655" sldId="307"/>
        </pc:sldMkLst>
        <pc:spChg chg="mod">
          <ac:chgData name="Guangwei Zhang" userId="00c53528-d8f4-413e-b4b0-985264559294" providerId="ADAL" clId="{BE5150FE-1E01-4F4E-AE31-32C676CE7224}" dt="2024-07-21T08:49:15.431" v="2045" actId="20577"/>
          <ac:spMkLst>
            <pc:docMk/>
            <pc:sldMk cId="1649513655" sldId="307"/>
            <ac:spMk id="3" creationId="{617089B7-F3B0-1F1B-98D6-5C65C1942075}"/>
          </ac:spMkLst>
        </pc:spChg>
        <pc:spChg chg="add mod">
          <ac:chgData name="Guangwei Zhang" userId="00c53528-d8f4-413e-b4b0-985264559294" providerId="ADAL" clId="{BE5150FE-1E01-4F4E-AE31-32C676CE7224}" dt="2024-07-22T13:19:10.725" v="11875" actId="20577"/>
          <ac:spMkLst>
            <pc:docMk/>
            <pc:sldMk cId="1649513655" sldId="307"/>
            <ac:spMk id="4" creationId="{D350B3F7-2953-D9FB-FD05-1CB8F50CF7AE}"/>
          </ac:spMkLst>
        </pc:sp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2215185847" sldId="307"/>
        </pc:sldMkLst>
      </pc:sldChg>
      <pc:sldChg chg="addSp modSp new mod">
        <pc:chgData name="Guangwei Zhang" userId="00c53528-d8f4-413e-b4b0-985264559294" providerId="ADAL" clId="{BE5150FE-1E01-4F4E-AE31-32C676CE7224}" dt="2024-07-22T08:51:22.727" v="6517" actId="113"/>
        <pc:sldMkLst>
          <pc:docMk/>
          <pc:sldMk cId="1850016609" sldId="308"/>
        </pc:sldMkLst>
        <pc:spChg chg="mod">
          <ac:chgData name="Guangwei Zhang" userId="00c53528-d8f4-413e-b4b0-985264559294" providerId="ADAL" clId="{BE5150FE-1E01-4F4E-AE31-32C676CE7224}" dt="2024-07-22T08:51:22.727" v="6517" actId="113"/>
          <ac:spMkLst>
            <pc:docMk/>
            <pc:sldMk cId="1850016609" sldId="308"/>
            <ac:spMk id="3" creationId="{F86E7B6A-6124-FD35-41B5-FF42CA40AA8F}"/>
          </ac:spMkLst>
        </pc:spChg>
        <pc:spChg chg="add mod">
          <ac:chgData name="Guangwei Zhang" userId="00c53528-d8f4-413e-b4b0-985264559294" providerId="ADAL" clId="{BE5150FE-1E01-4F4E-AE31-32C676CE7224}" dt="2024-07-21T11:47:47.888" v="3068" actId="20577"/>
          <ac:spMkLst>
            <pc:docMk/>
            <pc:sldMk cId="1850016609" sldId="308"/>
            <ac:spMk id="4" creationId="{0896B59E-9644-E337-BA0D-8B35A3FCF88C}"/>
          </ac:spMkLst>
        </pc:spChg>
        <pc:spChg chg="add mod">
          <ac:chgData name="Guangwei Zhang" userId="00c53528-d8f4-413e-b4b0-985264559294" providerId="ADAL" clId="{BE5150FE-1E01-4F4E-AE31-32C676CE7224}" dt="2024-07-22T07:30:01.752" v="3363" actId="20577"/>
          <ac:spMkLst>
            <pc:docMk/>
            <pc:sldMk cId="1850016609" sldId="308"/>
            <ac:spMk id="5" creationId="{7973AD23-64DF-AA10-2DE2-8292A66A73A3}"/>
          </ac:spMkLst>
        </pc:spChg>
        <pc:spChg chg="add mod">
          <ac:chgData name="Guangwei Zhang" userId="00c53528-d8f4-413e-b4b0-985264559294" providerId="ADAL" clId="{BE5150FE-1E01-4F4E-AE31-32C676CE7224}" dt="2024-07-22T07:30:50.369" v="3459" actId="1076"/>
          <ac:spMkLst>
            <pc:docMk/>
            <pc:sldMk cId="1850016609" sldId="308"/>
            <ac:spMk id="6" creationId="{7C178044-CBB6-0697-F1A5-726DD7EA10A2}"/>
          </ac:spMkLst>
        </pc:sp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2377433302" sldId="308"/>
        </pc:sldMkLst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211976950" sldId="309"/>
        </pc:sldMkLst>
      </pc:sldChg>
      <pc:sldChg chg="addSp modSp new mod">
        <pc:chgData name="Guangwei Zhang" userId="00c53528-d8f4-413e-b4b0-985264559294" providerId="ADAL" clId="{BE5150FE-1E01-4F4E-AE31-32C676CE7224}" dt="2024-07-22T07:47:41.201" v="4208" actId="20577"/>
        <pc:sldMkLst>
          <pc:docMk/>
          <pc:sldMk cId="3966933798" sldId="309"/>
        </pc:sldMkLst>
        <pc:spChg chg="mod">
          <ac:chgData name="Guangwei Zhang" userId="00c53528-d8f4-413e-b4b0-985264559294" providerId="ADAL" clId="{BE5150FE-1E01-4F4E-AE31-32C676CE7224}" dt="2024-07-22T07:47:18.877" v="4111" actId="20577"/>
          <ac:spMkLst>
            <pc:docMk/>
            <pc:sldMk cId="3966933798" sldId="309"/>
            <ac:spMk id="3" creationId="{9997B072-8BCA-00DC-0AD7-04ABC9199004}"/>
          </ac:spMkLst>
        </pc:spChg>
        <pc:spChg chg="add mod">
          <ac:chgData name="Guangwei Zhang" userId="00c53528-d8f4-413e-b4b0-985264559294" providerId="ADAL" clId="{BE5150FE-1E01-4F4E-AE31-32C676CE7224}" dt="2024-07-22T07:47:41.201" v="4208" actId="20577"/>
          <ac:spMkLst>
            <pc:docMk/>
            <pc:sldMk cId="3966933798" sldId="309"/>
            <ac:spMk id="4" creationId="{59D6BB27-58E3-B8B8-05C5-81D871EB3165}"/>
          </ac:spMkLst>
        </pc:sp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1632177142" sldId="310"/>
        </pc:sldMkLst>
      </pc:sldChg>
      <pc:sldChg chg="addSp modSp new mod">
        <pc:chgData name="Guangwei Zhang" userId="00c53528-d8f4-413e-b4b0-985264559294" providerId="ADAL" clId="{BE5150FE-1E01-4F4E-AE31-32C676CE7224}" dt="2024-07-22T07:47:00.570" v="4087" actId="20577"/>
        <pc:sldMkLst>
          <pc:docMk/>
          <pc:sldMk cId="4065124617" sldId="310"/>
        </pc:sldMkLst>
        <pc:spChg chg="mod">
          <ac:chgData name="Guangwei Zhang" userId="00c53528-d8f4-413e-b4b0-985264559294" providerId="ADAL" clId="{BE5150FE-1E01-4F4E-AE31-32C676CE7224}" dt="2024-07-22T07:38:22.946" v="3869" actId="20577"/>
          <ac:spMkLst>
            <pc:docMk/>
            <pc:sldMk cId="4065124617" sldId="310"/>
            <ac:spMk id="3" creationId="{0150D4CC-923E-BCE9-7077-0AAA66420752}"/>
          </ac:spMkLst>
        </pc:spChg>
        <pc:spChg chg="add mod">
          <ac:chgData name="Guangwei Zhang" userId="00c53528-d8f4-413e-b4b0-985264559294" providerId="ADAL" clId="{BE5150FE-1E01-4F4E-AE31-32C676CE7224}" dt="2024-07-22T07:35:55.133" v="3606" actId="20577"/>
          <ac:spMkLst>
            <pc:docMk/>
            <pc:sldMk cId="4065124617" sldId="310"/>
            <ac:spMk id="4" creationId="{6D53685B-147B-0FB0-CE5E-7BA89BEDA3B2}"/>
          </ac:spMkLst>
        </pc:spChg>
        <pc:spChg chg="add mod">
          <ac:chgData name="Guangwei Zhang" userId="00c53528-d8f4-413e-b4b0-985264559294" providerId="ADAL" clId="{BE5150FE-1E01-4F4E-AE31-32C676CE7224}" dt="2024-07-22T07:38:03.265" v="3857" actId="20577"/>
          <ac:spMkLst>
            <pc:docMk/>
            <pc:sldMk cId="4065124617" sldId="310"/>
            <ac:spMk id="6" creationId="{6A944286-A7CF-68EA-6F12-17D965457D6C}"/>
          </ac:spMkLst>
        </pc:spChg>
        <pc:spChg chg="add mod">
          <ac:chgData name="Guangwei Zhang" userId="00c53528-d8f4-413e-b4b0-985264559294" providerId="ADAL" clId="{BE5150FE-1E01-4F4E-AE31-32C676CE7224}" dt="2024-07-22T07:47:00.570" v="4087" actId="20577"/>
          <ac:spMkLst>
            <pc:docMk/>
            <pc:sldMk cId="4065124617" sldId="310"/>
            <ac:spMk id="7" creationId="{CD702AE3-8505-615C-AF0D-41A95FB6F186}"/>
          </ac:spMkLst>
        </pc:spChg>
        <pc:picChg chg="add mod">
          <ac:chgData name="Guangwei Zhang" userId="00c53528-d8f4-413e-b4b0-985264559294" providerId="ADAL" clId="{BE5150FE-1E01-4F4E-AE31-32C676CE7224}" dt="2024-07-22T07:36:36.414" v="3608" actId="1076"/>
          <ac:picMkLst>
            <pc:docMk/>
            <pc:sldMk cId="4065124617" sldId="310"/>
            <ac:picMk id="5" creationId="{C6E9C480-C977-34CD-0630-E0B010B038FE}"/>
          </ac:picMkLst>
        </pc:pic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370804221" sldId="311"/>
        </pc:sldMkLst>
      </pc:sldChg>
      <pc:sldChg chg="addSp delSp modSp new mod">
        <pc:chgData name="Guangwei Zhang" userId="00c53528-d8f4-413e-b4b0-985264559294" providerId="ADAL" clId="{BE5150FE-1E01-4F4E-AE31-32C676CE7224}" dt="2024-07-22T07:25:44.543" v="3239" actId="478"/>
        <pc:sldMkLst>
          <pc:docMk/>
          <pc:sldMk cId="2789067641" sldId="311"/>
        </pc:sldMkLst>
        <pc:spChg chg="mod">
          <ac:chgData name="Guangwei Zhang" userId="00c53528-d8f4-413e-b4b0-985264559294" providerId="ADAL" clId="{BE5150FE-1E01-4F4E-AE31-32C676CE7224}" dt="2024-07-22T07:20:36.237" v="3192" actId="20577"/>
          <ac:spMkLst>
            <pc:docMk/>
            <pc:sldMk cId="2789067641" sldId="311"/>
            <ac:spMk id="3" creationId="{2DF84E0B-7BAE-2646-2EAC-1AF1C96FEC43}"/>
          </ac:spMkLst>
        </pc:spChg>
        <pc:spChg chg="add mod">
          <ac:chgData name="Guangwei Zhang" userId="00c53528-d8f4-413e-b4b0-985264559294" providerId="ADAL" clId="{BE5150FE-1E01-4F4E-AE31-32C676CE7224}" dt="2024-07-22T07:22:24.941" v="3237"/>
          <ac:spMkLst>
            <pc:docMk/>
            <pc:sldMk cId="2789067641" sldId="311"/>
            <ac:spMk id="4" creationId="{6E47C67C-1CA2-A7BF-600E-C7B4151FB783}"/>
          </ac:spMkLst>
        </pc:spChg>
        <pc:picChg chg="add del mod">
          <ac:chgData name="Guangwei Zhang" userId="00c53528-d8f4-413e-b4b0-985264559294" providerId="ADAL" clId="{BE5150FE-1E01-4F4E-AE31-32C676CE7224}" dt="2024-07-22T07:25:44.543" v="3239" actId="478"/>
          <ac:picMkLst>
            <pc:docMk/>
            <pc:sldMk cId="2789067641" sldId="311"/>
            <ac:picMk id="5" creationId="{284E5915-8665-3C80-6B91-DE1AF742302B}"/>
          </ac:picMkLst>
        </pc:pic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1462063832" sldId="312"/>
        </pc:sldMkLst>
      </pc:sldChg>
      <pc:sldChg chg="modSp new mod">
        <pc:chgData name="Guangwei Zhang" userId="00c53528-d8f4-413e-b4b0-985264559294" providerId="ADAL" clId="{BE5150FE-1E01-4F4E-AE31-32C676CE7224}" dt="2024-07-22T07:28:19.908" v="3299" actId="20577"/>
        <pc:sldMkLst>
          <pc:docMk/>
          <pc:sldMk cId="3627488035" sldId="312"/>
        </pc:sldMkLst>
        <pc:spChg chg="mod">
          <ac:chgData name="Guangwei Zhang" userId="00c53528-d8f4-413e-b4b0-985264559294" providerId="ADAL" clId="{BE5150FE-1E01-4F4E-AE31-32C676CE7224}" dt="2024-07-22T07:28:19.908" v="3299" actId="20577"/>
          <ac:spMkLst>
            <pc:docMk/>
            <pc:sldMk cId="3627488035" sldId="312"/>
            <ac:spMk id="3" creationId="{BD039B86-2880-1DD6-4720-FDDD0D8FEFCE}"/>
          </ac:spMkLst>
        </pc:spChg>
      </pc:sldChg>
      <pc:sldChg chg="addSp delSp modSp new mod modClrScheme chgLayout">
        <pc:chgData name="Guangwei Zhang" userId="00c53528-d8f4-413e-b4b0-985264559294" providerId="ADAL" clId="{BE5150FE-1E01-4F4E-AE31-32C676CE7224}" dt="2024-07-22T13:02:42.447" v="11358" actId="20577"/>
        <pc:sldMkLst>
          <pc:docMk/>
          <pc:sldMk cId="2156160090" sldId="313"/>
        </pc:sldMkLst>
        <pc:spChg chg="mod ord">
          <ac:chgData name="Guangwei Zhang" userId="00c53528-d8f4-413e-b4b0-985264559294" providerId="ADAL" clId="{BE5150FE-1E01-4F4E-AE31-32C676CE7224}" dt="2024-07-22T07:34:35.852" v="3517" actId="700"/>
          <ac:spMkLst>
            <pc:docMk/>
            <pc:sldMk cId="2156160090" sldId="313"/>
            <ac:spMk id="2" creationId="{9F9D5F5E-110F-53EA-D777-2B4F8939F4DE}"/>
          </ac:spMkLst>
        </pc:spChg>
        <pc:spChg chg="del mod ord">
          <ac:chgData name="Guangwei Zhang" userId="00c53528-d8f4-413e-b4b0-985264559294" providerId="ADAL" clId="{BE5150FE-1E01-4F4E-AE31-32C676CE7224}" dt="2024-07-22T07:34:35.852" v="3517" actId="700"/>
          <ac:spMkLst>
            <pc:docMk/>
            <pc:sldMk cId="2156160090" sldId="313"/>
            <ac:spMk id="3" creationId="{ACFAC598-EADA-6EF7-7CE0-92D35091F34C}"/>
          </ac:spMkLst>
        </pc:spChg>
        <pc:spChg chg="add mod ord">
          <ac:chgData name="Guangwei Zhang" userId="00c53528-d8f4-413e-b4b0-985264559294" providerId="ADAL" clId="{BE5150FE-1E01-4F4E-AE31-32C676CE7224}" dt="2024-07-22T13:02:42.447" v="11358" actId="20577"/>
          <ac:spMkLst>
            <pc:docMk/>
            <pc:sldMk cId="2156160090" sldId="313"/>
            <ac:spMk id="4" creationId="{EF3A7D12-DB44-885E-D0DB-74969D07E59F}"/>
          </ac:spMkLst>
        </pc:spChg>
        <pc:spChg chg="add mod">
          <ac:chgData name="Guangwei Zhang" userId="00c53528-d8f4-413e-b4b0-985264559294" providerId="ADAL" clId="{BE5150FE-1E01-4F4E-AE31-32C676CE7224}" dt="2024-07-22T08:46:46.459" v="6227" actId="1076"/>
          <ac:spMkLst>
            <pc:docMk/>
            <pc:sldMk cId="2156160090" sldId="313"/>
            <ac:spMk id="5" creationId="{A88713B2-1550-8271-76F9-481C2BBEC380}"/>
          </ac:spMkLst>
        </pc:sp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2488590106" sldId="313"/>
        </pc:sldMkLst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526704038" sldId="314"/>
        </pc:sldMkLst>
      </pc:sldChg>
      <pc:sldChg chg="addSp delSp modSp new mod modAnim">
        <pc:chgData name="Guangwei Zhang" userId="00c53528-d8f4-413e-b4b0-985264559294" providerId="ADAL" clId="{BE5150FE-1E01-4F4E-AE31-32C676CE7224}" dt="2024-07-22T08:23:38.613" v="5345" actId="20577"/>
        <pc:sldMkLst>
          <pc:docMk/>
          <pc:sldMk cId="939929196" sldId="314"/>
        </pc:sldMkLst>
        <pc:spChg chg="mod">
          <ac:chgData name="Guangwei Zhang" userId="00c53528-d8f4-413e-b4b0-985264559294" providerId="ADAL" clId="{BE5150FE-1E01-4F4E-AE31-32C676CE7224}" dt="2024-07-22T08:23:38.613" v="5345" actId="20577"/>
          <ac:spMkLst>
            <pc:docMk/>
            <pc:sldMk cId="939929196" sldId="314"/>
            <ac:spMk id="3" creationId="{03628B24-2791-B930-F42C-DF25D1D78AEB}"/>
          </ac:spMkLst>
        </pc:spChg>
        <pc:spChg chg="add del mod">
          <ac:chgData name="Guangwei Zhang" userId="00c53528-d8f4-413e-b4b0-985264559294" providerId="ADAL" clId="{BE5150FE-1E01-4F4E-AE31-32C676CE7224}" dt="2024-07-22T07:54:01.132" v="4316" actId="1076"/>
          <ac:spMkLst>
            <pc:docMk/>
            <pc:sldMk cId="939929196" sldId="314"/>
            <ac:spMk id="9" creationId="{5E1F338D-A317-41FB-8EB7-7D043A26ABA6}"/>
          </ac:spMkLst>
        </pc:spChg>
        <pc:spChg chg="add del mod">
          <ac:chgData name="Guangwei Zhang" userId="00c53528-d8f4-413e-b4b0-985264559294" providerId="ADAL" clId="{BE5150FE-1E01-4F4E-AE31-32C676CE7224}" dt="2024-07-22T07:54:15.621" v="4330" actId="20577"/>
          <ac:spMkLst>
            <pc:docMk/>
            <pc:sldMk cId="939929196" sldId="314"/>
            <ac:spMk id="11" creationId="{6DF29065-0DE8-F40C-0E2C-A27FB546F5BD}"/>
          </ac:spMkLst>
        </pc:spChg>
        <pc:spChg chg="add mod">
          <ac:chgData name="Guangwei Zhang" userId="00c53528-d8f4-413e-b4b0-985264559294" providerId="ADAL" clId="{BE5150FE-1E01-4F4E-AE31-32C676CE7224}" dt="2024-07-22T07:54:11.452" v="4324" actId="571"/>
          <ac:spMkLst>
            <pc:docMk/>
            <pc:sldMk cId="939929196" sldId="314"/>
            <ac:spMk id="13" creationId="{70631410-5256-5D8C-49BC-33318C309EB9}"/>
          </ac:spMkLst>
        </pc:spChg>
        <pc:spChg chg="add mod">
          <ac:chgData name="Guangwei Zhang" userId="00c53528-d8f4-413e-b4b0-985264559294" providerId="ADAL" clId="{BE5150FE-1E01-4F4E-AE31-32C676CE7224}" dt="2024-07-22T07:54:18.172" v="4336" actId="5793"/>
          <ac:spMkLst>
            <pc:docMk/>
            <pc:sldMk cId="939929196" sldId="314"/>
            <ac:spMk id="14" creationId="{DD22D859-1D5C-D131-7BD0-2C7790BE800F}"/>
          </ac:spMkLst>
        </pc:spChg>
        <pc:spChg chg="add mod">
          <ac:chgData name="Guangwei Zhang" userId="00c53528-d8f4-413e-b4b0-985264559294" providerId="ADAL" clId="{BE5150FE-1E01-4F4E-AE31-32C676CE7224}" dt="2024-07-22T07:54:43.304" v="4341" actId="164"/>
          <ac:spMkLst>
            <pc:docMk/>
            <pc:sldMk cId="939929196" sldId="314"/>
            <ac:spMk id="15" creationId="{98D4A977-117C-ED41-4521-33B911F99EC8}"/>
          </ac:spMkLst>
        </pc:spChg>
        <pc:spChg chg="add mod">
          <ac:chgData name="Guangwei Zhang" userId="00c53528-d8f4-413e-b4b0-985264559294" providerId="ADAL" clId="{BE5150FE-1E01-4F4E-AE31-32C676CE7224}" dt="2024-07-22T07:54:43.304" v="4341" actId="164"/>
          <ac:spMkLst>
            <pc:docMk/>
            <pc:sldMk cId="939929196" sldId="314"/>
            <ac:spMk id="16" creationId="{3CAEDC44-CCF3-DA9D-B5AB-801C11224130}"/>
          </ac:spMkLst>
        </pc:spChg>
        <pc:spChg chg="add mod">
          <ac:chgData name="Guangwei Zhang" userId="00c53528-d8f4-413e-b4b0-985264559294" providerId="ADAL" clId="{BE5150FE-1E01-4F4E-AE31-32C676CE7224}" dt="2024-07-22T07:54:43.304" v="4341" actId="164"/>
          <ac:spMkLst>
            <pc:docMk/>
            <pc:sldMk cId="939929196" sldId="314"/>
            <ac:spMk id="17" creationId="{73BC0436-FE35-37C5-ED87-63D6BFDD76E4}"/>
          </ac:spMkLst>
        </pc:spChg>
        <pc:spChg chg="mod">
          <ac:chgData name="Guangwei Zhang" userId="00c53528-d8f4-413e-b4b0-985264559294" providerId="ADAL" clId="{BE5150FE-1E01-4F4E-AE31-32C676CE7224}" dt="2024-07-22T07:55:28.186" v="4346" actId="571"/>
          <ac:spMkLst>
            <pc:docMk/>
            <pc:sldMk cId="939929196" sldId="314"/>
            <ac:spMk id="20" creationId="{FDECA1A6-1490-1040-5766-66C6AF01C31C}"/>
          </ac:spMkLst>
        </pc:spChg>
        <pc:spChg chg="mod">
          <ac:chgData name="Guangwei Zhang" userId="00c53528-d8f4-413e-b4b0-985264559294" providerId="ADAL" clId="{BE5150FE-1E01-4F4E-AE31-32C676CE7224}" dt="2024-07-22T07:55:28.186" v="4346" actId="571"/>
          <ac:spMkLst>
            <pc:docMk/>
            <pc:sldMk cId="939929196" sldId="314"/>
            <ac:spMk id="21" creationId="{953C37A3-68EF-8E93-B4CE-FF54E622E351}"/>
          </ac:spMkLst>
        </pc:spChg>
        <pc:spChg chg="mod">
          <ac:chgData name="Guangwei Zhang" userId="00c53528-d8f4-413e-b4b0-985264559294" providerId="ADAL" clId="{BE5150FE-1E01-4F4E-AE31-32C676CE7224}" dt="2024-07-22T07:55:32.385" v="4348" actId="1076"/>
          <ac:spMkLst>
            <pc:docMk/>
            <pc:sldMk cId="939929196" sldId="314"/>
            <ac:spMk id="22" creationId="{4CE71A07-27D8-3167-452C-BCE916BB0A70}"/>
          </ac:spMkLst>
        </pc:spChg>
        <pc:spChg chg="add mod">
          <ac:chgData name="Guangwei Zhang" userId="00c53528-d8f4-413e-b4b0-985264559294" providerId="ADAL" clId="{BE5150FE-1E01-4F4E-AE31-32C676CE7224}" dt="2024-07-22T08:06:41.417" v="5251" actId="114"/>
          <ac:spMkLst>
            <pc:docMk/>
            <pc:sldMk cId="939929196" sldId="314"/>
            <ac:spMk id="23" creationId="{2B537E89-5AC7-D571-A80C-F922AF0FE86A}"/>
          </ac:spMkLst>
        </pc:spChg>
        <pc:spChg chg="add mod">
          <ac:chgData name="Guangwei Zhang" userId="00c53528-d8f4-413e-b4b0-985264559294" providerId="ADAL" clId="{BE5150FE-1E01-4F4E-AE31-32C676CE7224}" dt="2024-07-22T08:03:56.643" v="5071" actId="1076"/>
          <ac:spMkLst>
            <pc:docMk/>
            <pc:sldMk cId="939929196" sldId="314"/>
            <ac:spMk id="24" creationId="{52C77016-B676-08E0-4C47-F8D85C58D2B3}"/>
          </ac:spMkLst>
        </pc:spChg>
        <pc:spChg chg="add del mod">
          <ac:chgData name="Guangwei Zhang" userId="00c53528-d8f4-413e-b4b0-985264559294" providerId="ADAL" clId="{BE5150FE-1E01-4F4E-AE31-32C676CE7224}" dt="2024-07-22T08:01:59.928" v="4936" actId="478"/>
          <ac:spMkLst>
            <pc:docMk/>
            <pc:sldMk cId="939929196" sldId="314"/>
            <ac:spMk id="25" creationId="{46B4DEF5-B339-21DF-C494-7D7C9066D5FF}"/>
          </ac:spMkLst>
        </pc:spChg>
        <pc:spChg chg="add mod">
          <ac:chgData name="Guangwei Zhang" userId="00c53528-d8f4-413e-b4b0-985264559294" providerId="ADAL" clId="{BE5150FE-1E01-4F4E-AE31-32C676CE7224}" dt="2024-07-22T08:05:48.025" v="5157" actId="1076"/>
          <ac:spMkLst>
            <pc:docMk/>
            <pc:sldMk cId="939929196" sldId="314"/>
            <ac:spMk id="26" creationId="{7DD53DEE-5E8F-18D0-464C-C4D51D72EE8C}"/>
          </ac:spMkLst>
        </pc:spChg>
        <pc:grpChg chg="add mod">
          <ac:chgData name="Guangwei Zhang" userId="00c53528-d8f4-413e-b4b0-985264559294" providerId="ADAL" clId="{BE5150FE-1E01-4F4E-AE31-32C676CE7224}" dt="2024-07-22T07:54:43.304" v="4341" actId="164"/>
          <ac:grpSpMkLst>
            <pc:docMk/>
            <pc:sldMk cId="939929196" sldId="314"/>
            <ac:grpSpMk id="18" creationId="{CD783102-1F0A-567B-4E41-C07EF1A5CA7A}"/>
          </ac:grpSpMkLst>
        </pc:grpChg>
        <pc:grpChg chg="add mod">
          <ac:chgData name="Guangwei Zhang" userId="00c53528-d8f4-413e-b4b0-985264559294" providerId="ADAL" clId="{BE5150FE-1E01-4F4E-AE31-32C676CE7224}" dt="2024-07-22T07:55:34.112" v="4349" actId="1076"/>
          <ac:grpSpMkLst>
            <pc:docMk/>
            <pc:sldMk cId="939929196" sldId="314"/>
            <ac:grpSpMk id="19" creationId="{0A0A9E86-5477-0B15-8BB0-46FBE237927B}"/>
          </ac:grpSpMkLst>
        </pc:grpChg>
        <pc:cxnChg chg="add">
          <ac:chgData name="Guangwei Zhang" userId="00c53528-d8f4-413e-b4b0-985264559294" providerId="ADAL" clId="{BE5150FE-1E01-4F4E-AE31-32C676CE7224}" dt="2024-07-22T07:51:50.438" v="4298" actId="11529"/>
          <ac:cxnSpMkLst>
            <pc:docMk/>
            <pc:sldMk cId="939929196" sldId="314"/>
            <ac:cxnSpMk id="5" creationId="{95D4D5A3-F33E-BF49-B5B5-A74B20877A93}"/>
          </ac:cxnSpMkLst>
        </pc:cxnChg>
        <pc:cxnChg chg="add mod">
          <ac:chgData name="Guangwei Zhang" userId="00c53528-d8f4-413e-b4b0-985264559294" providerId="ADAL" clId="{BE5150FE-1E01-4F4E-AE31-32C676CE7224}" dt="2024-07-22T07:51:52.171" v="4299" actId="571"/>
          <ac:cxnSpMkLst>
            <pc:docMk/>
            <pc:sldMk cId="939929196" sldId="314"/>
            <ac:cxnSpMk id="6" creationId="{9035CCA1-ABDA-753D-4586-2A99C9D6AC50}"/>
          </ac:cxnSpMkLst>
        </pc:cxnChg>
        <pc:cxnChg chg="add del mod">
          <ac:chgData name="Guangwei Zhang" userId="00c53528-d8f4-413e-b4b0-985264559294" providerId="ADAL" clId="{BE5150FE-1E01-4F4E-AE31-32C676CE7224}" dt="2024-07-22T07:54:01.132" v="4316" actId="1076"/>
          <ac:cxnSpMkLst>
            <pc:docMk/>
            <pc:sldMk cId="939929196" sldId="314"/>
            <ac:cxnSpMk id="8" creationId="{59606FF3-347C-348F-655E-21ECC0FE2E21}"/>
          </ac:cxnSpMkLst>
        </pc:cxnChg>
        <pc:cxnChg chg="add del mod">
          <ac:chgData name="Guangwei Zhang" userId="00c53528-d8f4-413e-b4b0-985264559294" providerId="ADAL" clId="{BE5150FE-1E01-4F4E-AE31-32C676CE7224}" dt="2024-07-22T07:54:09.081" v="4323" actId="21"/>
          <ac:cxnSpMkLst>
            <pc:docMk/>
            <pc:sldMk cId="939929196" sldId="314"/>
            <ac:cxnSpMk id="10" creationId="{45E65C13-8ED4-9875-D14D-411CFA354605}"/>
          </ac:cxnSpMkLst>
        </pc:cxnChg>
        <pc:cxnChg chg="add mod">
          <ac:chgData name="Guangwei Zhang" userId="00c53528-d8f4-413e-b4b0-985264559294" providerId="ADAL" clId="{BE5150FE-1E01-4F4E-AE31-32C676CE7224}" dt="2024-07-22T07:54:11.452" v="4324" actId="571"/>
          <ac:cxnSpMkLst>
            <pc:docMk/>
            <pc:sldMk cId="939929196" sldId="314"/>
            <ac:cxnSpMk id="12" creationId="{1032FC78-C446-6B72-8433-CEDB75066718}"/>
          </ac:cxnSpMkLst>
        </pc:cxn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1228118706" sldId="315"/>
        </pc:sldMkLst>
      </pc:sldChg>
      <pc:sldChg chg="new del">
        <pc:chgData name="Guangwei Zhang" userId="00c53528-d8f4-413e-b4b0-985264559294" providerId="ADAL" clId="{BE5150FE-1E01-4F4E-AE31-32C676CE7224}" dt="2024-07-22T08:06:55.595" v="5254" actId="2696"/>
        <pc:sldMkLst>
          <pc:docMk/>
          <pc:sldMk cId="2116800848" sldId="315"/>
        </pc:sldMkLst>
      </pc:sldChg>
      <pc:sldChg chg="delSp modSp add mod">
        <pc:chgData name="Guangwei Zhang" userId="00c53528-d8f4-413e-b4b0-985264559294" providerId="ADAL" clId="{BE5150FE-1E01-4F4E-AE31-32C676CE7224}" dt="2024-07-22T08:23:41.872" v="5350" actId="20577"/>
        <pc:sldMkLst>
          <pc:docMk/>
          <pc:sldMk cId="2990307164" sldId="316"/>
        </pc:sldMkLst>
        <pc:spChg chg="mod">
          <ac:chgData name="Guangwei Zhang" userId="00c53528-d8f4-413e-b4b0-985264559294" providerId="ADAL" clId="{BE5150FE-1E01-4F4E-AE31-32C676CE7224}" dt="2024-07-22T08:23:41.872" v="5350" actId="20577"/>
          <ac:spMkLst>
            <pc:docMk/>
            <pc:sldMk cId="2990307164" sldId="316"/>
            <ac:spMk id="3" creationId="{03628B24-2791-B930-F42C-DF25D1D78AEB}"/>
          </ac:spMkLst>
        </pc:spChg>
        <pc:spChg chg="mod">
          <ac:chgData name="Guangwei Zhang" userId="00c53528-d8f4-413e-b4b0-985264559294" providerId="ADAL" clId="{BE5150FE-1E01-4F4E-AE31-32C676CE7224}" dt="2024-07-22T08:07:17.664" v="5336" actId="20577"/>
          <ac:spMkLst>
            <pc:docMk/>
            <pc:sldMk cId="2990307164" sldId="316"/>
            <ac:spMk id="23" creationId="{2B537E89-5AC7-D571-A80C-F922AF0FE86A}"/>
          </ac:spMkLst>
        </pc:spChg>
        <pc:spChg chg="del">
          <ac:chgData name="Guangwei Zhang" userId="00c53528-d8f4-413e-b4b0-985264559294" providerId="ADAL" clId="{BE5150FE-1E01-4F4E-AE31-32C676CE7224}" dt="2024-07-22T08:07:20.194" v="5337" actId="478"/>
          <ac:spMkLst>
            <pc:docMk/>
            <pc:sldMk cId="2990307164" sldId="316"/>
            <ac:spMk id="24" creationId="{52C77016-B676-08E0-4C47-F8D85C58D2B3}"/>
          </ac:spMkLst>
        </pc:spChg>
        <pc:spChg chg="mod">
          <ac:chgData name="Guangwei Zhang" userId="00c53528-d8f4-413e-b4b0-985264559294" providerId="ADAL" clId="{BE5150FE-1E01-4F4E-AE31-32C676CE7224}" dt="2024-07-22T08:16:28.532" v="5339" actId="1076"/>
          <ac:spMkLst>
            <pc:docMk/>
            <pc:sldMk cId="2990307164" sldId="316"/>
            <ac:spMk id="26" creationId="{7DD53DEE-5E8F-18D0-464C-C4D51D72EE8C}"/>
          </ac:spMkLst>
        </pc:sp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3391625552" sldId="316"/>
        </pc:sldMkLst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2347293105" sldId="317"/>
        </pc:sldMkLst>
      </pc:sldChg>
      <pc:sldChg chg="addSp modSp new mod">
        <pc:chgData name="Guangwei Zhang" userId="00c53528-d8f4-413e-b4b0-985264559294" providerId="ADAL" clId="{BE5150FE-1E01-4F4E-AE31-32C676CE7224}" dt="2024-07-22T08:42:05.626" v="6182" actId="20577"/>
        <pc:sldMkLst>
          <pc:docMk/>
          <pc:sldMk cId="3670559687" sldId="317"/>
        </pc:sldMkLst>
        <pc:spChg chg="mod">
          <ac:chgData name="Guangwei Zhang" userId="00c53528-d8f4-413e-b4b0-985264559294" providerId="ADAL" clId="{BE5150FE-1E01-4F4E-AE31-32C676CE7224}" dt="2024-07-22T08:27:38.465" v="5411" actId="20577"/>
          <ac:spMkLst>
            <pc:docMk/>
            <pc:sldMk cId="3670559687" sldId="317"/>
            <ac:spMk id="3" creationId="{4F5D000B-5805-0040-B601-AF444C923007}"/>
          </ac:spMkLst>
        </pc:spChg>
        <pc:spChg chg="add mod">
          <ac:chgData name="Guangwei Zhang" userId="00c53528-d8f4-413e-b4b0-985264559294" providerId="ADAL" clId="{BE5150FE-1E01-4F4E-AE31-32C676CE7224}" dt="2024-07-22T08:42:05.626" v="6182" actId="20577"/>
          <ac:spMkLst>
            <pc:docMk/>
            <pc:sldMk cId="3670559687" sldId="317"/>
            <ac:spMk id="4" creationId="{0D126B2C-9060-C53F-79E1-03A9F9394E86}"/>
          </ac:spMkLst>
        </pc:sp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1695325150" sldId="318"/>
        </pc:sldMkLst>
      </pc:sldChg>
      <pc:sldChg chg="addSp delSp modSp new mod">
        <pc:chgData name="Guangwei Zhang" userId="00c53528-d8f4-413e-b4b0-985264559294" providerId="ADAL" clId="{BE5150FE-1E01-4F4E-AE31-32C676CE7224}" dt="2024-07-22T09:23:02.369" v="8447" actId="20577"/>
        <pc:sldMkLst>
          <pc:docMk/>
          <pc:sldMk cId="2101026894" sldId="318"/>
        </pc:sldMkLst>
        <pc:spChg chg="mod">
          <ac:chgData name="Guangwei Zhang" userId="00c53528-d8f4-413e-b4b0-985264559294" providerId="ADAL" clId="{BE5150FE-1E01-4F4E-AE31-32C676CE7224}" dt="2024-07-22T09:23:02.369" v="8447" actId="20577"/>
          <ac:spMkLst>
            <pc:docMk/>
            <pc:sldMk cId="2101026894" sldId="318"/>
            <ac:spMk id="3" creationId="{2F268F36-A48D-1BC4-B416-3ABCCFA0BFC3}"/>
          </ac:spMkLst>
        </pc:spChg>
        <pc:spChg chg="add mod">
          <ac:chgData name="Guangwei Zhang" userId="00c53528-d8f4-413e-b4b0-985264559294" providerId="ADAL" clId="{BE5150FE-1E01-4F4E-AE31-32C676CE7224}" dt="2024-07-22T08:53:54.705" v="6753" actId="20577"/>
          <ac:spMkLst>
            <pc:docMk/>
            <pc:sldMk cId="2101026894" sldId="318"/>
            <ac:spMk id="4" creationId="{648F8E29-4467-534E-23BC-81DA3FAF0840}"/>
          </ac:spMkLst>
        </pc:spChg>
        <pc:spChg chg="add del mod">
          <ac:chgData name="Guangwei Zhang" userId="00c53528-d8f4-413e-b4b0-985264559294" providerId="ADAL" clId="{BE5150FE-1E01-4F4E-AE31-32C676CE7224}" dt="2024-07-22T08:53:23.152" v="6679" actId="478"/>
          <ac:spMkLst>
            <pc:docMk/>
            <pc:sldMk cId="2101026894" sldId="318"/>
            <ac:spMk id="5" creationId="{03848D19-0124-F88A-C2B4-01DE422C86A0}"/>
          </ac:spMkLst>
        </pc:spChg>
        <pc:spChg chg="add mod">
          <ac:chgData name="Guangwei Zhang" userId="00c53528-d8f4-413e-b4b0-985264559294" providerId="ADAL" clId="{BE5150FE-1E01-4F4E-AE31-32C676CE7224}" dt="2024-07-22T09:04:55.789" v="7438" actId="14100"/>
          <ac:spMkLst>
            <pc:docMk/>
            <pc:sldMk cId="2101026894" sldId="318"/>
            <ac:spMk id="6" creationId="{D5FE256D-2C91-5219-6014-86541FCB4CE7}"/>
          </ac:spMkLst>
        </pc:spChg>
      </pc:sldChg>
      <pc:sldChg chg="addSp delSp modSp add mod">
        <pc:chgData name="Guangwei Zhang" userId="00c53528-d8f4-413e-b4b0-985264559294" providerId="ADAL" clId="{BE5150FE-1E01-4F4E-AE31-32C676CE7224}" dt="2024-07-22T09:23:05.748" v="8452" actId="20577"/>
        <pc:sldMkLst>
          <pc:docMk/>
          <pc:sldMk cId="3088827370" sldId="319"/>
        </pc:sldMkLst>
        <pc:spChg chg="mod">
          <ac:chgData name="Guangwei Zhang" userId="00c53528-d8f4-413e-b4b0-985264559294" providerId="ADAL" clId="{BE5150FE-1E01-4F4E-AE31-32C676CE7224}" dt="2024-07-22T09:23:05.748" v="8452" actId="20577"/>
          <ac:spMkLst>
            <pc:docMk/>
            <pc:sldMk cId="3088827370" sldId="319"/>
            <ac:spMk id="3" creationId="{2F268F36-A48D-1BC4-B416-3ABCCFA0BFC3}"/>
          </ac:spMkLst>
        </pc:spChg>
        <pc:spChg chg="add mod">
          <ac:chgData name="Guangwei Zhang" userId="00c53528-d8f4-413e-b4b0-985264559294" providerId="ADAL" clId="{BE5150FE-1E01-4F4E-AE31-32C676CE7224}" dt="2024-07-22T09:13:56.252" v="7814" actId="1076"/>
          <ac:spMkLst>
            <pc:docMk/>
            <pc:sldMk cId="3088827370" sldId="319"/>
            <ac:spMk id="5" creationId="{70CC48BA-6723-33FE-4B42-7513BADB208A}"/>
          </ac:spMkLst>
        </pc:spChg>
        <pc:spChg chg="add del mod">
          <ac:chgData name="Guangwei Zhang" userId="00c53528-d8f4-413e-b4b0-985264559294" providerId="ADAL" clId="{BE5150FE-1E01-4F4E-AE31-32C676CE7224}" dt="2024-07-22T09:15:20.583" v="8028" actId="1076"/>
          <ac:spMkLst>
            <pc:docMk/>
            <pc:sldMk cId="3088827370" sldId="319"/>
            <ac:spMk id="6" creationId="{D5FE256D-2C91-5219-6014-86541FCB4CE7}"/>
          </ac:spMkLst>
        </pc:spChg>
        <pc:spChg chg="add mod">
          <ac:chgData name="Guangwei Zhang" userId="00c53528-d8f4-413e-b4b0-985264559294" providerId="ADAL" clId="{BE5150FE-1E01-4F4E-AE31-32C676CE7224}" dt="2024-07-22T09:14:29.602" v="7914" actId="1076"/>
          <ac:spMkLst>
            <pc:docMk/>
            <pc:sldMk cId="3088827370" sldId="319"/>
            <ac:spMk id="7" creationId="{7BC322E4-16EA-4D25-3968-63E94C4BDC86}"/>
          </ac:spMkLst>
        </pc:sp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3424262576" sldId="319"/>
        </pc:sldMkLst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363914661" sldId="320"/>
        </pc:sldMkLst>
      </pc:sldChg>
      <pc:sldChg chg="addSp modSp new mod">
        <pc:chgData name="Guangwei Zhang" userId="00c53528-d8f4-413e-b4b0-985264559294" providerId="ADAL" clId="{BE5150FE-1E01-4F4E-AE31-32C676CE7224}" dt="2024-07-22T09:23:09.081" v="8457" actId="20577"/>
        <pc:sldMkLst>
          <pc:docMk/>
          <pc:sldMk cId="4235576912" sldId="320"/>
        </pc:sldMkLst>
        <pc:spChg chg="mod">
          <ac:chgData name="Guangwei Zhang" userId="00c53528-d8f4-413e-b4b0-985264559294" providerId="ADAL" clId="{BE5150FE-1E01-4F4E-AE31-32C676CE7224}" dt="2024-07-22T09:23:09.081" v="8457" actId="20577"/>
          <ac:spMkLst>
            <pc:docMk/>
            <pc:sldMk cId="4235576912" sldId="320"/>
            <ac:spMk id="3" creationId="{B65C8A9C-D3FB-DA49-1D21-16C7E9C75B3D}"/>
          </ac:spMkLst>
        </pc:spChg>
        <pc:spChg chg="add mod">
          <ac:chgData name="Guangwei Zhang" userId="00c53528-d8f4-413e-b4b0-985264559294" providerId="ADAL" clId="{BE5150FE-1E01-4F4E-AE31-32C676CE7224}" dt="2024-07-22T09:18:25.175" v="8117" actId="1076"/>
          <ac:spMkLst>
            <pc:docMk/>
            <pc:sldMk cId="4235576912" sldId="320"/>
            <ac:spMk id="4" creationId="{10890D48-9CA5-F152-375B-CED16622F467}"/>
          </ac:spMkLst>
        </pc:spChg>
        <pc:spChg chg="add mod">
          <ac:chgData name="Guangwei Zhang" userId="00c53528-d8f4-413e-b4b0-985264559294" providerId="ADAL" clId="{BE5150FE-1E01-4F4E-AE31-32C676CE7224}" dt="2024-07-22T09:22:54.459" v="8442" actId="1076"/>
          <ac:spMkLst>
            <pc:docMk/>
            <pc:sldMk cId="4235576912" sldId="320"/>
            <ac:spMk id="6" creationId="{1534A0B8-3D27-DAFB-FDA0-A8E35DAC4586}"/>
          </ac:spMkLst>
        </pc:spChg>
        <pc:picChg chg="add mod">
          <ac:chgData name="Guangwei Zhang" userId="00c53528-d8f4-413e-b4b0-985264559294" providerId="ADAL" clId="{BE5150FE-1E01-4F4E-AE31-32C676CE7224}" dt="2024-07-22T09:18:26.525" v="8118" actId="1076"/>
          <ac:picMkLst>
            <pc:docMk/>
            <pc:sldMk cId="4235576912" sldId="320"/>
            <ac:picMk id="5" creationId="{8542FEBA-B52C-531D-8B02-C96B55F938F1}"/>
          </ac:picMkLst>
        </pc:pic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437286445" sldId="321"/>
        </pc:sldMkLst>
      </pc:sldChg>
      <pc:sldChg chg="addSp modSp new mod">
        <pc:chgData name="Guangwei Zhang" userId="00c53528-d8f4-413e-b4b0-985264559294" providerId="ADAL" clId="{BE5150FE-1E01-4F4E-AE31-32C676CE7224}" dt="2024-07-22T13:28:26.014" v="12207" actId="20577"/>
        <pc:sldMkLst>
          <pc:docMk/>
          <pc:sldMk cId="2689835711" sldId="321"/>
        </pc:sldMkLst>
        <pc:spChg chg="mod">
          <ac:chgData name="Guangwei Zhang" userId="00c53528-d8f4-413e-b4b0-985264559294" providerId="ADAL" clId="{BE5150FE-1E01-4F4E-AE31-32C676CE7224}" dt="2024-07-22T13:28:26.014" v="12207" actId="20577"/>
          <ac:spMkLst>
            <pc:docMk/>
            <pc:sldMk cId="2689835711" sldId="321"/>
            <ac:spMk id="3" creationId="{30E06A0E-209A-11B6-44C1-BF444169D3FA}"/>
          </ac:spMkLst>
        </pc:spChg>
        <pc:spChg chg="add mod">
          <ac:chgData name="Guangwei Zhang" userId="00c53528-d8f4-413e-b4b0-985264559294" providerId="ADAL" clId="{BE5150FE-1E01-4F4E-AE31-32C676CE7224}" dt="2024-07-22T12:19:34.465" v="9665"/>
          <ac:spMkLst>
            <pc:docMk/>
            <pc:sldMk cId="2689835711" sldId="321"/>
            <ac:spMk id="4" creationId="{AB172525-CB67-49E1-CC0B-B3AE4D4AC2EB}"/>
          </ac:spMkLst>
        </pc:spChg>
        <pc:spChg chg="add mod">
          <ac:chgData name="Guangwei Zhang" userId="00c53528-d8f4-413e-b4b0-985264559294" providerId="ADAL" clId="{BE5150FE-1E01-4F4E-AE31-32C676CE7224}" dt="2024-07-22T09:56:46.282" v="9408" actId="1076"/>
          <ac:spMkLst>
            <pc:docMk/>
            <pc:sldMk cId="2689835711" sldId="321"/>
            <ac:spMk id="5" creationId="{B64D3171-2E12-ABB3-EF07-550F3190099C}"/>
          </ac:spMkLst>
        </pc:spChg>
        <pc:spChg chg="add mod">
          <ac:chgData name="Guangwei Zhang" userId="00c53528-d8f4-413e-b4b0-985264559294" providerId="ADAL" clId="{BE5150FE-1E01-4F4E-AE31-32C676CE7224}" dt="2024-07-22T09:56:46.282" v="9408" actId="1076"/>
          <ac:spMkLst>
            <pc:docMk/>
            <pc:sldMk cId="2689835711" sldId="321"/>
            <ac:spMk id="6" creationId="{C7BA9CE9-621C-350D-6EAF-2237AADE40D9}"/>
          </ac:spMkLst>
        </pc:spChg>
        <pc:spChg chg="add mod">
          <ac:chgData name="Guangwei Zhang" userId="00c53528-d8f4-413e-b4b0-985264559294" providerId="ADAL" clId="{BE5150FE-1E01-4F4E-AE31-32C676CE7224}" dt="2024-07-22T09:56:46.282" v="9408" actId="1076"/>
          <ac:spMkLst>
            <pc:docMk/>
            <pc:sldMk cId="2689835711" sldId="321"/>
            <ac:spMk id="7" creationId="{D7204D39-2793-74B5-990F-291FC7A6A15C}"/>
          </ac:spMkLst>
        </pc:spChg>
        <pc:spChg chg="add mod">
          <ac:chgData name="Guangwei Zhang" userId="00c53528-d8f4-413e-b4b0-985264559294" providerId="ADAL" clId="{BE5150FE-1E01-4F4E-AE31-32C676CE7224}" dt="2024-07-22T09:58:16.754" v="9468" actId="20577"/>
          <ac:spMkLst>
            <pc:docMk/>
            <pc:sldMk cId="2689835711" sldId="321"/>
            <ac:spMk id="8" creationId="{290CF3FC-4E83-461D-2AEB-B28B04B757E0}"/>
          </ac:spMkLst>
        </pc:sp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1954589248" sldId="322"/>
        </pc:sldMkLst>
      </pc:sldChg>
      <pc:sldChg chg="addSp modSp new mod">
        <pc:chgData name="Guangwei Zhang" userId="00c53528-d8f4-413e-b4b0-985264559294" providerId="ADAL" clId="{BE5150FE-1E01-4F4E-AE31-32C676CE7224}" dt="2024-07-22T09:59:47.844" v="9507" actId="20577"/>
        <pc:sldMkLst>
          <pc:docMk/>
          <pc:sldMk cId="4107230859" sldId="322"/>
        </pc:sldMkLst>
        <pc:spChg chg="mod">
          <ac:chgData name="Guangwei Zhang" userId="00c53528-d8f4-413e-b4b0-985264559294" providerId="ADAL" clId="{BE5150FE-1E01-4F4E-AE31-32C676CE7224}" dt="2024-07-22T09:58:36.462" v="9496" actId="20577"/>
          <ac:spMkLst>
            <pc:docMk/>
            <pc:sldMk cId="4107230859" sldId="322"/>
            <ac:spMk id="3" creationId="{5DCA6397-8EB7-C444-5705-EFB134AEED1C}"/>
          </ac:spMkLst>
        </pc:spChg>
        <pc:spChg chg="add mod">
          <ac:chgData name="Guangwei Zhang" userId="00c53528-d8f4-413e-b4b0-985264559294" providerId="ADAL" clId="{BE5150FE-1E01-4F4E-AE31-32C676CE7224}" dt="2024-07-22T09:59:47.844" v="9507" actId="20577"/>
          <ac:spMkLst>
            <pc:docMk/>
            <pc:sldMk cId="4107230859" sldId="322"/>
            <ac:spMk id="4" creationId="{ACA48258-3E44-0C67-8E45-BD67CA3D4C9C}"/>
          </ac:spMkLst>
        </pc:spChg>
      </pc:sldChg>
      <pc:sldChg chg="addSp delSp modSp new mod modClrScheme chgLayout">
        <pc:chgData name="Guangwei Zhang" userId="00c53528-d8f4-413e-b4b0-985264559294" providerId="ADAL" clId="{BE5150FE-1E01-4F4E-AE31-32C676CE7224}" dt="2024-07-22T15:28:15.872" v="16052" actId="21"/>
        <pc:sldMkLst>
          <pc:docMk/>
          <pc:sldMk cId="1877184215" sldId="323"/>
        </pc:sldMkLst>
        <pc:spChg chg="mod ord">
          <ac:chgData name="Guangwei Zhang" userId="00c53528-d8f4-413e-b4b0-985264559294" providerId="ADAL" clId="{BE5150FE-1E01-4F4E-AE31-32C676CE7224}" dt="2024-07-22T10:00:09.305" v="9509" actId="700"/>
          <ac:spMkLst>
            <pc:docMk/>
            <pc:sldMk cId="1877184215" sldId="323"/>
            <ac:spMk id="2" creationId="{0A940A16-87DD-B027-D878-E4C370544F3A}"/>
          </ac:spMkLst>
        </pc:spChg>
        <pc:spChg chg="del mod ord">
          <ac:chgData name="Guangwei Zhang" userId="00c53528-d8f4-413e-b4b0-985264559294" providerId="ADAL" clId="{BE5150FE-1E01-4F4E-AE31-32C676CE7224}" dt="2024-07-22T10:00:09.305" v="9509" actId="700"/>
          <ac:spMkLst>
            <pc:docMk/>
            <pc:sldMk cId="1877184215" sldId="323"/>
            <ac:spMk id="3" creationId="{E041A62B-5DD1-5795-7AD0-F2433B06E0A4}"/>
          </ac:spMkLst>
        </pc:spChg>
        <pc:spChg chg="add mod ord">
          <ac:chgData name="Guangwei Zhang" userId="00c53528-d8f4-413e-b4b0-985264559294" providerId="ADAL" clId="{BE5150FE-1E01-4F4E-AE31-32C676CE7224}" dt="2024-07-22T13:02:51.133" v="11381" actId="20577"/>
          <ac:spMkLst>
            <pc:docMk/>
            <pc:sldMk cId="1877184215" sldId="323"/>
            <ac:spMk id="4" creationId="{A3A6C5BE-0583-142F-18FF-EB208D652FCA}"/>
          </ac:spMkLst>
        </pc:spChg>
        <pc:spChg chg="add del mod">
          <ac:chgData name="Guangwei Zhang" userId="00c53528-d8f4-413e-b4b0-985264559294" providerId="ADAL" clId="{BE5150FE-1E01-4F4E-AE31-32C676CE7224}" dt="2024-07-22T15:28:15.872" v="16052" actId="21"/>
          <ac:spMkLst>
            <pc:docMk/>
            <pc:sldMk cId="1877184215" sldId="323"/>
            <ac:spMk id="5" creationId="{FEDE9C48-B936-D157-010D-A112ACFE81A2}"/>
          </ac:spMkLst>
        </pc:sp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2687249283" sldId="323"/>
        </pc:sldMkLst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3989673376" sldId="324"/>
        </pc:sldMkLst>
      </pc:sldChg>
      <pc:sldChg chg="addSp modSp new mod">
        <pc:chgData name="Guangwei Zhang" userId="00c53528-d8f4-413e-b4b0-985264559294" providerId="ADAL" clId="{BE5150FE-1E01-4F4E-AE31-32C676CE7224}" dt="2024-07-22T12:52:24.259" v="10693" actId="20577"/>
        <pc:sldMkLst>
          <pc:docMk/>
          <pc:sldMk cId="4127352390" sldId="324"/>
        </pc:sldMkLst>
        <pc:spChg chg="mod">
          <ac:chgData name="Guangwei Zhang" userId="00c53528-d8f4-413e-b4b0-985264559294" providerId="ADAL" clId="{BE5150FE-1E01-4F4E-AE31-32C676CE7224}" dt="2024-07-22T12:34:14.135" v="9712" actId="20577"/>
          <ac:spMkLst>
            <pc:docMk/>
            <pc:sldMk cId="4127352390" sldId="324"/>
            <ac:spMk id="3" creationId="{B365AACC-26F2-352F-733F-EE232781C5C6}"/>
          </ac:spMkLst>
        </pc:spChg>
        <pc:spChg chg="add mod">
          <ac:chgData name="Guangwei Zhang" userId="00c53528-d8f4-413e-b4b0-985264559294" providerId="ADAL" clId="{BE5150FE-1E01-4F4E-AE31-32C676CE7224}" dt="2024-07-22T12:52:24.259" v="10693" actId="20577"/>
          <ac:spMkLst>
            <pc:docMk/>
            <pc:sldMk cId="4127352390" sldId="324"/>
            <ac:spMk id="5" creationId="{0638E84B-A519-2B49-802E-3BAACEC18FF4}"/>
          </ac:spMkLst>
        </pc:spChg>
        <pc:picChg chg="add mod">
          <ac:chgData name="Guangwei Zhang" userId="00c53528-d8f4-413e-b4b0-985264559294" providerId="ADAL" clId="{BE5150FE-1E01-4F4E-AE31-32C676CE7224}" dt="2024-07-22T12:34:23.889" v="9714" actId="1076"/>
          <ac:picMkLst>
            <pc:docMk/>
            <pc:sldMk cId="4127352390" sldId="324"/>
            <ac:picMk id="4" creationId="{7394C242-E82A-1FF1-600A-C30CB78CEC33}"/>
          </ac:picMkLst>
        </pc:picChg>
      </pc:sldChg>
      <pc:sldChg chg="del">
        <pc:chgData name="Guangwei Zhang" userId="00c53528-d8f4-413e-b4b0-985264559294" providerId="ADAL" clId="{BE5150FE-1E01-4F4E-AE31-32C676CE7224}" dt="2024-07-20T11:27:45.582" v="0" actId="2696"/>
        <pc:sldMkLst>
          <pc:docMk/>
          <pc:sldMk cId="2695414544" sldId="325"/>
        </pc:sldMkLst>
      </pc:sldChg>
      <pc:sldChg chg="addSp delSp modSp new mod modAnim">
        <pc:chgData name="Guangwei Zhang" userId="00c53528-d8f4-413e-b4b0-985264559294" providerId="ADAL" clId="{BE5150FE-1E01-4F4E-AE31-32C676CE7224}" dt="2024-07-22T12:50:28.629" v="10602" actId="20577"/>
        <pc:sldMkLst>
          <pc:docMk/>
          <pc:sldMk cId="4245204145" sldId="325"/>
        </pc:sldMkLst>
        <pc:spChg chg="mod">
          <ac:chgData name="Guangwei Zhang" userId="00c53528-d8f4-413e-b4b0-985264559294" providerId="ADAL" clId="{BE5150FE-1E01-4F4E-AE31-32C676CE7224}" dt="2024-07-22T12:43:42.985" v="10016" actId="20577"/>
          <ac:spMkLst>
            <pc:docMk/>
            <pc:sldMk cId="4245204145" sldId="325"/>
            <ac:spMk id="3" creationId="{A273BB85-2543-6669-F45F-6195B72C0832}"/>
          </ac:spMkLst>
        </pc:spChg>
        <pc:spChg chg="add del mod">
          <ac:chgData name="Guangwei Zhang" userId="00c53528-d8f4-413e-b4b0-985264559294" providerId="ADAL" clId="{BE5150FE-1E01-4F4E-AE31-32C676CE7224}" dt="2024-07-22T12:47:12.426" v="10379" actId="478"/>
          <ac:spMkLst>
            <pc:docMk/>
            <pc:sldMk cId="4245204145" sldId="325"/>
            <ac:spMk id="6" creationId="{BDFEA403-CF29-6A36-1DDE-FCD7AAE14B68}"/>
          </ac:spMkLst>
        </pc:spChg>
        <pc:spChg chg="add mod">
          <ac:chgData name="Guangwei Zhang" userId="00c53528-d8f4-413e-b4b0-985264559294" providerId="ADAL" clId="{BE5150FE-1E01-4F4E-AE31-32C676CE7224}" dt="2024-07-22T12:50:28.629" v="10602" actId="20577"/>
          <ac:spMkLst>
            <pc:docMk/>
            <pc:sldMk cId="4245204145" sldId="325"/>
            <ac:spMk id="7" creationId="{2FF27B53-86EC-843A-8111-64EE0128BFD6}"/>
          </ac:spMkLst>
        </pc:spChg>
        <pc:spChg chg="add mod">
          <ac:chgData name="Guangwei Zhang" userId="00c53528-d8f4-413e-b4b0-985264559294" providerId="ADAL" clId="{BE5150FE-1E01-4F4E-AE31-32C676CE7224}" dt="2024-07-22T12:47:34.002" v="10399" actId="1076"/>
          <ac:spMkLst>
            <pc:docMk/>
            <pc:sldMk cId="4245204145" sldId="325"/>
            <ac:spMk id="8" creationId="{0E4C6DA8-F0ED-46F0-3A8A-33B43A67D5B1}"/>
          </ac:spMkLst>
        </pc:spChg>
        <pc:spChg chg="add mod">
          <ac:chgData name="Guangwei Zhang" userId="00c53528-d8f4-413e-b4b0-985264559294" providerId="ADAL" clId="{BE5150FE-1E01-4F4E-AE31-32C676CE7224}" dt="2024-07-22T12:50:23.872" v="10595" actId="1076"/>
          <ac:spMkLst>
            <pc:docMk/>
            <pc:sldMk cId="4245204145" sldId="325"/>
            <ac:spMk id="9" creationId="{77BCD254-92FC-0274-EFF6-C8F91C964011}"/>
          </ac:spMkLst>
        </pc:spChg>
        <pc:spChg chg="add del mod">
          <ac:chgData name="Guangwei Zhang" userId="00c53528-d8f4-413e-b4b0-985264559294" providerId="ADAL" clId="{BE5150FE-1E01-4F4E-AE31-32C676CE7224}" dt="2024-07-22T12:48:52.836" v="10486" actId="478"/>
          <ac:spMkLst>
            <pc:docMk/>
            <pc:sldMk cId="4245204145" sldId="325"/>
            <ac:spMk id="11" creationId="{C8014F76-35AB-127A-50A2-2EA3111A8A9C}"/>
          </ac:spMkLst>
        </pc:spChg>
        <pc:spChg chg="add del mod">
          <ac:chgData name="Guangwei Zhang" userId="00c53528-d8f4-413e-b4b0-985264559294" providerId="ADAL" clId="{BE5150FE-1E01-4F4E-AE31-32C676CE7224}" dt="2024-07-22T12:48:49.291" v="10485" actId="478"/>
          <ac:spMkLst>
            <pc:docMk/>
            <pc:sldMk cId="4245204145" sldId="325"/>
            <ac:spMk id="12" creationId="{4081DC8E-9DEE-0C2F-B2A7-EEC62B19F46C}"/>
          </ac:spMkLst>
        </pc:spChg>
        <pc:spChg chg="add del mod">
          <ac:chgData name="Guangwei Zhang" userId="00c53528-d8f4-413e-b4b0-985264559294" providerId="ADAL" clId="{BE5150FE-1E01-4F4E-AE31-32C676CE7224}" dt="2024-07-22T12:49:18.708" v="10494"/>
          <ac:spMkLst>
            <pc:docMk/>
            <pc:sldMk cId="4245204145" sldId="325"/>
            <ac:spMk id="13" creationId="{1A045F87-167C-F53A-F630-21F98035B171}"/>
          </ac:spMkLst>
        </pc:spChg>
        <pc:picChg chg="add mod">
          <ac:chgData name="Guangwei Zhang" userId="00c53528-d8f4-413e-b4b0-985264559294" providerId="ADAL" clId="{BE5150FE-1E01-4F4E-AE31-32C676CE7224}" dt="2024-07-22T12:44:08.811" v="10021" actId="14100"/>
          <ac:picMkLst>
            <pc:docMk/>
            <pc:sldMk cId="4245204145" sldId="325"/>
            <ac:picMk id="5" creationId="{A29F801D-A453-4415-1545-8B757D5C1800}"/>
          </ac:picMkLst>
        </pc:picChg>
        <pc:picChg chg="add del mod">
          <ac:chgData name="Guangwei Zhang" userId="00c53528-d8f4-413e-b4b0-985264559294" providerId="ADAL" clId="{BE5150FE-1E01-4F4E-AE31-32C676CE7224}" dt="2024-07-22T12:48:40.351" v="10482" actId="478"/>
          <ac:picMkLst>
            <pc:docMk/>
            <pc:sldMk cId="4245204145" sldId="325"/>
            <ac:picMk id="10" creationId="{981F9327-D782-58CC-609B-E09705D05AC4}"/>
          </ac:picMkLst>
        </pc:picChg>
      </pc:sldChg>
      <pc:sldChg chg="addSp modSp new mod">
        <pc:chgData name="Guangwei Zhang" userId="00c53528-d8f4-413e-b4b0-985264559294" providerId="ADAL" clId="{BE5150FE-1E01-4F4E-AE31-32C676CE7224}" dt="2024-07-22T13:19:59.093" v="12009" actId="20577"/>
        <pc:sldMkLst>
          <pc:docMk/>
          <pc:sldMk cId="3429100345" sldId="326"/>
        </pc:sldMkLst>
        <pc:spChg chg="mod">
          <ac:chgData name="Guangwei Zhang" userId="00c53528-d8f4-413e-b4b0-985264559294" providerId="ADAL" clId="{BE5150FE-1E01-4F4E-AE31-32C676CE7224}" dt="2024-07-22T13:04:18.972" v="11455" actId="20577"/>
          <ac:spMkLst>
            <pc:docMk/>
            <pc:sldMk cId="3429100345" sldId="326"/>
            <ac:spMk id="3" creationId="{1658FAF5-19F4-2474-141D-3A20DA13ADEB}"/>
          </ac:spMkLst>
        </pc:spChg>
        <pc:spChg chg="add mod">
          <ac:chgData name="Guangwei Zhang" userId="00c53528-d8f4-413e-b4b0-985264559294" providerId="ADAL" clId="{BE5150FE-1E01-4F4E-AE31-32C676CE7224}" dt="2024-07-22T13:05:48.541" v="11645" actId="20577"/>
          <ac:spMkLst>
            <pc:docMk/>
            <pc:sldMk cId="3429100345" sldId="326"/>
            <ac:spMk id="4" creationId="{CAD7C6B2-CB58-9FE4-6F3F-E30004409809}"/>
          </ac:spMkLst>
        </pc:spChg>
        <pc:spChg chg="add mod">
          <ac:chgData name="Guangwei Zhang" userId="00c53528-d8f4-413e-b4b0-985264559294" providerId="ADAL" clId="{BE5150FE-1E01-4F4E-AE31-32C676CE7224}" dt="2024-07-22T13:06:56.408" v="11772"/>
          <ac:spMkLst>
            <pc:docMk/>
            <pc:sldMk cId="3429100345" sldId="326"/>
            <ac:spMk id="5" creationId="{67D5E156-E59E-9209-2968-5B854162BA79}"/>
          </ac:spMkLst>
        </pc:spChg>
        <pc:spChg chg="add mod">
          <ac:chgData name="Guangwei Zhang" userId="00c53528-d8f4-413e-b4b0-985264559294" providerId="ADAL" clId="{BE5150FE-1E01-4F4E-AE31-32C676CE7224}" dt="2024-07-22T13:19:59.093" v="12009" actId="20577"/>
          <ac:spMkLst>
            <pc:docMk/>
            <pc:sldMk cId="3429100345" sldId="326"/>
            <ac:spMk id="7" creationId="{B8DC3E7A-923B-4B9B-D691-8520D99B4FE0}"/>
          </ac:spMkLst>
        </pc:spChg>
      </pc:sldChg>
      <pc:sldChg chg="addSp delSp modSp new del mod">
        <pc:chgData name="Guangwei Zhang" userId="00c53528-d8f4-413e-b4b0-985264559294" providerId="ADAL" clId="{BE5150FE-1E01-4F4E-AE31-32C676CE7224}" dt="2024-07-22T13:21:38.690" v="12036" actId="2696"/>
        <pc:sldMkLst>
          <pc:docMk/>
          <pc:sldMk cId="2692085685" sldId="327"/>
        </pc:sldMkLst>
        <pc:spChg chg="mod">
          <ac:chgData name="Guangwei Zhang" userId="00c53528-d8f4-413e-b4b0-985264559294" providerId="ADAL" clId="{BE5150FE-1E01-4F4E-AE31-32C676CE7224}" dt="2024-07-22T13:21:26.079" v="12031" actId="20577"/>
          <ac:spMkLst>
            <pc:docMk/>
            <pc:sldMk cId="2692085685" sldId="327"/>
            <ac:spMk id="3" creationId="{E4817464-6EC9-90B0-17C8-B1CFDE89291F}"/>
          </ac:spMkLst>
        </pc:spChg>
        <pc:spChg chg="add del mod">
          <ac:chgData name="Guangwei Zhang" userId="00c53528-d8f4-413e-b4b0-985264559294" providerId="ADAL" clId="{BE5150FE-1E01-4F4E-AE31-32C676CE7224}" dt="2024-07-22T13:21:33.895" v="12034"/>
          <ac:spMkLst>
            <pc:docMk/>
            <pc:sldMk cId="2692085685" sldId="327"/>
            <ac:spMk id="4" creationId="{6503C9CA-6B77-61B1-AEAF-88285A62C76D}"/>
          </ac:spMkLst>
        </pc:spChg>
      </pc:sldChg>
      <pc:sldChg chg="addSp delSp modSp add mod">
        <pc:chgData name="Guangwei Zhang" userId="00c53528-d8f4-413e-b4b0-985264559294" providerId="ADAL" clId="{BE5150FE-1E01-4F4E-AE31-32C676CE7224}" dt="2024-07-22T15:54:16.387" v="17398"/>
        <pc:sldMkLst>
          <pc:docMk/>
          <pc:sldMk cId="434973266" sldId="328"/>
        </pc:sldMkLst>
        <pc:spChg chg="mod">
          <ac:chgData name="Guangwei Zhang" userId="00c53528-d8f4-413e-b4b0-985264559294" providerId="ADAL" clId="{BE5150FE-1E01-4F4E-AE31-32C676CE7224}" dt="2024-07-22T15:14:14.302" v="15368" actId="20577"/>
          <ac:spMkLst>
            <pc:docMk/>
            <pc:sldMk cId="434973266" sldId="328"/>
            <ac:spMk id="3" creationId="{1658FAF5-19F4-2474-141D-3A20DA13ADEB}"/>
          </ac:spMkLst>
        </pc:spChg>
        <pc:spChg chg="mod">
          <ac:chgData name="Guangwei Zhang" userId="00c53528-d8f4-413e-b4b0-985264559294" providerId="ADAL" clId="{BE5150FE-1E01-4F4E-AE31-32C676CE7224}" dt="2024-07-22T13:21:51.509" v="12055" actId="207"/>
          <ac:spMkLst>
            <pc:docMk/>
            <pc:sldMk cId="434973266" sldId="328"/>
            <ac:spMk id="4" creationId="{CAD7C6B2-CB58-9FE4-6F3F-E30004409809}"/>
          </ac:spMkLst>
        </pc:spChg>
        <pc:spChg chg="del">
          <ac:chgData name="Guangwei Zhang" userId="00c53528-d8f4-413e-b4b0-985264559294" providerId="ADAL" clId="{BE5150FE-1E01-4F4E-AE31-32C676CE7224}" dt="2024-07-22T13:21:53.611" v="12056" actId="478"/>
          <ac:spMkLst>
            <pc:docMk/>
            <pc:sldMk cId="434973266" sldId="328"/>
            <ac:spMk id="5" creationId="{67D5E156-E59E-9209-2968-5B854162BA79}"/>
          </ac:spMkLst>
        </pc:spChg>
        <pc:spChg chg="add mod">
          <ac:chgData name="Guangwei Zhang" userId="00c53528-d8f4-413e-b4b0-985264559294" providerId="ADAL" clId="{BE5150FE-1E01-4F4E-AE31-32C676CE7224}" dt="2024-07-22T13:31:19.431" v="12576" actId="113"/>
          <ac:spMkLst>
            <pc:docMk/>
            <pc:sldMk cId="434973266" sldId="328"/>
            <ac:spMk id="6" creationId="{C34E80E1-6B20-5C3E-6CA8-5C84DEC1547C}"/>
          </ac:spMkLst>
        </pc:spChg>
        <pc:spChg chg="del">
          <ac:chgData name="Guangwei Zhang" userId="00c53528-d8f4-413e-b4b0-985264559294" providerId="ADAL" clId="{BE5150FE-1E01-4F4E-AE31-32C676CE7224}" dt="2024-07-22T13:21:53.611" v="12056" actId="478"/>
          <ac:spMkLst>
            <pc:docMk/>
            <pc:sldMk cId="434973266" sldId="328"/>
            <ac:spMk id="7" creationId="{B8DC3E7A-923B-4B9B-D691-8520D99B4FE0}"/>
          </ac:spMkLst>
        </pc:spChg>
        <pc:spChg chg="add mod">
          <ac:chgData name="Guangwei Zhang" userId="00c53528-d8f4-413e-b4b0-985264559294" providerId="ADAL" clId="{BE5150FE-1E01-4F4E-AE31-32C676CE7224}" dt="2024-07-22T13:32:11.574" v="12608" actId="1076"/>
          <ac:spMkLst>
            <pc:docMk/>
            <pc:sldMk cId="434973266" sldId="328"/>
            <ac:spMk id="8" creationId="{64D5762E-C2EB-0854-487F-BB2968684F63}"/>
          </ac:spMkLst>
        </pc:spChg>
        <pc:spChg chg="add mod">
          <ac:chgData name="Guangwei Zhang" userId="00c53528-d8f4-413e-b4b0-985264559294" providerId="ADAL" clId="{BE5150FE-1E01-4F4E-AE31-32C676CE7224}" dt="2024-07-22T13:32:35.107" v="12695" actId="20577"/>
          <ac:spMkLst>
            <pc:docMk/>
            <pc:sldMk cId="434973266" sldId="328"/>
            <ac:spMk id="9" creationId="{EA5A892A-1AE5-0414-34F5-FCE3F5A910EB}"/>
          </ac:spMkLst>
        </pc:spChg>
        <pc:spChg chg="add mod">
          <ac:chgData name="Guangwei Zhang" userId="00c53528-d8f4-413e-b4b0-985264559294" providerId="ADAL" clId="{BE5150FE-1E01-4F4E-AE31-32C676CE7224}" dt="2024-07-22T15:54:16.387" v="17398"/>
          <ac:spMkLst>
            <pc:docMk/>
            <pc:sldMk cId="434973266" sldId="328"/>
            <ac:spMk id="10" creationId="{B07B255A-8F6E-BE45-565B-E91C3DAA4FAE}"/>
          </ac:spMkLst>
        </pc:spChg>
        <pc:spChg chg="add mod">
          <ac:chgData name="Guangwei Zhang" userId="00c53528-d8f4-413e-b4b0-985264559294" providerId="ADAL" clId="{BE5150FE-1E01-4F4E-AE31-32C676CE7224}" dt="2024-07-22T13:34:53.809" v="12839" actId="164"/>
          <ac:spMkLst>
            <pc:docMk/>
            <pc:sldMk cId="434973266" sldId="328"/>
            <ac:spMk id="13" creationId="{DAAC97F5-F2E8-9B5A-11C1-523EEC0C4493}"/>
          </ac:spMkLst>
        </pc:spChg>
        <pc:spChg chg="add mod">
          <ac:chgData name="Guangwei Zhang" userId="00c53528-d8f4-413e-b4b0-985264559294" providerId="ADAL" clId="{BE5150FE-1E01-4F4E-AE31-32C676CE7224}" dt="2024-07-22T13:36:56.458" v="12893" actId="20577"/>
          <ac:spMkLst>
            <pc:docMk/>
            <pc:sldMk cId="434973266" sldId="328"/>
            <ac:spMk id="15" creationId="{C8FDFBC9-CEEA-0375-7BD9-D45C85AB09D3}"/>
          </ac:spMkLst>
        </pc:spChg>
        <pc:grpChg chg="add mod">
          <ac:chgData name="Guangwei Zhang" userId="00c53528-d8f4-413e-b4b0-985264559294" providerId="ADAL" clId="{BE5150FE-1E01-4F4E-AE31-32C676CE7224}" dt="2024-07-22T13:34:55.147" v="12840" actId="1076"/>
          <ac:grpSpMkLst>
            <pc:docMk/>
            <pc:sldMk cId="434973266" sldId="328"/>
            <ac:grpSpMk id="14" creationId="{027BFFFE-D6A3-6758-A613-2F856C478764}"/>
          </ac:grpSpMkLst>
        </pc:grpChg>
        <pc:cxnChg chg="add mod">
          <ac:chgData name="Guangwei Zhang" userId="00c53528-d8f4-413e-b4b0-985264559294" providerId="ADAL" clId="{BE5150FE-1E01-4F4E-AE31-32C676CE7224}" dt="2024-07-22T13:34:53.809" v="12839" actId="164"/>
          <ac:cxnSpMkLst>
            <pc:docMk/>
            <pc:sldMk cId="434973266" sldId="328"/>
            <ac:cxnSpMk id="12" creationId="{A89B5946-C991-4870-CEDA-D91E365BA19B}"/>
          </ac:cxnSpMkLst>
        </pc:cxnChg>
      </pc:sldChg>
      <pc:sldChg chg="addSp delSp modSp new mod modAnim">
        <pc:chgData name="Guangwei Zhang" userId="00c53528-d8f4-413e-b4b0-985264559294" providerId="ADAL" clId="{BE5150FE-1E01-4F4E-AE31-32C676CE7224}" dt="2024-07-22T15:14:22.792" v="15374" actId="20577"/>
        <pc:sldMkLst>
          <pc:docMk/>
          <pc:sldMk cId="2428216790" sldId="329"/>
        </pc:sldMkLst>
        <pc:spChg chg="mod">
          <ac:chgData name="Guangwei Zhang" userId="00c53528-d8f4-413e-b4b0-985264559294" providerId="ADAL" clId="{BE5150FE-1E01-4F4E-AE31-32C676CE7224}" dt="2024-07-22T15:14:22.792" v="15374" actId="20577"/>
          <ac:spMkLst>
            <pc:docMk/>
            <pc:sldMk cId="2428216790" sldId="329"/>
            <ac:spMk id="3" creationId="{BAEA2F14-7DD7-5BE7-F327-DE50E62FFEC4}"/>
          </ac:spMkLst>
        </pc:spChg>
        <pc:spChg chg="add mod">
          <ac:chgData name="Guangwei Zhang" userId="00c53528-d8f4-413e-b4b0-985264559294" providerId="ADAL" clId="{BE5150FE-1E01-4F4E-AE31-32C676CE7224}" dt="2024-07-22T13:40:15.258" v="13204" actId="20577"/>
          <ac:spMkLst>
            <pc:docMk/>
            <pc:sldMk cId="2428216790" sldId="329"/>
            <ac:spMk id="4" creationId="{2D999514-03E0-8F05-D474-1209AF55E912}"/>
          </ac:spMkLst>
        </pc:spChg>
        <pc:spChg chg="add">
          <ac:chgData name="Guangwei Zhang" userId="00c53528-d8f4-413e-b4b0-985264559294" providerId="ADAL" clId="{BE5150FE-1E01-4F4E-AE31-32C676CE7224}" dt="2024-07-22T13:40:23.890" v="13205" actId="11529"/>
          <ac:spMkLst>
            <pc:docMk/>
            <pc:sldMk cId="2428216790" sldId="329"/>
            <ac:spMk id="5" creationId="{2297BBD7-239F-C3DD-7FE2-057DF65F6E90}"/>
          </ac:spMkLst>
        </pc:spChg>
        <pc:spChg chg="add mod">
          <ac:chgData name="Guangwei Zhang" userId="00c53528-d8f4-413e-b4b0-985264559294" providerId="ADAL" clId="{BE5150FE-1E01-4F4E-AE31-32C676CE7224}" dt="2024-07-22T13:40:27.655" v="13206" actId="571"/>
          <ac:spMkLst>
            <pc:docMk/>
            <pc:sldMk cId="2428216790" sldId="329"/>
            <ac:spMk id="6" creationId="{39440F9C-98D3-DFFF-8532-D08B879C7690}"/>
          </ac:spMkLst>
        </pc:spChg>
        <pc:spChg chg="add mod">
          <ac:chgData name="Guangwei Zhang" userId="00c53528-d8f4-413e-b4b0-985264559294" providerId="ADAL" clId="{BE5150FE-1E01-4F4E-AE31-32C676CE7224}" dt="2024-07-22T13:40:32.780" v="13207" actId="571"/>
          <ac:spMkLst>
            <pc:docMk/>
            <pc:sldMk cId="2428216790" sldId="329"/>
            <ac:spMk id="7" creationId="{763B38EE-AFFE-5E50-C76F-1A0FEF46F824}"/>
          </ac:spMkLst>
        </pc:spChg>
        <pc:spChg chg="add mod">
          <ac:chgData name="Guangwei Zhang" userId="00c53528-d8f4-413e-b4b0-985264559294" providerId="ADAL" clId="{BE5150FE-1E01-4F4E-AE31-32C676CE7224}" dt="2024-07-22T13:41:16.020" v="13230" actId="1076"/>
          <ac:spMkLst>
            <pc:docMk/>
            <pc:sldMk cId="2428216790" sldId="329"/>
            <ac:spMk id="19" creationId="{60D97B78-58D6-CB94-A895-77D2F24E61EA}"/>
          </ac:spMkLst>
        </pc:spChg>
        <pc:spChg chg="add mod">
          <ac:chgData name="Guangwei Zhang" userId="00c53528-d8f4-413e-b4b0-985264559294" providerId="ADAL" clId="{BE5150FE-1E01-4F4E-AE31-32C676CE7224}" dt="2024-07-22T13:41:37.556" v="13247" actId="1076"/>
          <ac:spMkLst>
            <pc:docMk/>
            <pc:sldMk cId="2428216790" sldId="329"/>
            <ac:spMk id="20" creationId="{29A9E748-EBA2-E5CA-C942-AFF40C4BDF12}"/>
          </ac:spMkLst>
        </pc:spChg>
        <pc:spChg chg="add mod">
          <ac:chgData name="Guangwei Zhang" userId="00c53528-d8f4-413e-b4b0-985264559294" providerId="ADAL" clId="{BE5150FE-1E01-4F4E-AE31-32C676CE7224}" dt="2024-07-22T13:42:07.197" v="13290" actId="20577"/>
          <ac:spMkLst>
            <pc:docMk/>
            <pc:sldMk cId="2428216790" sldId="329"/>
            <ac:spMk id="22" creationId="{F1CE86B9-279F-76D6-4115-312CEFE4D9F1}"/>
          </ac:spMkLst>
        </pc:spChg>
        <pc:spChg chg="add mod">
          <ac:chgData name="Guangwei Zhang" userId="00c53528-d8f4-413e-b4b0-985264559294" providerId="ADAL" clId="{BE5150FE-1E01-4F4E-AE31-32C676CE7224}" dt="2024-07-22T13:42:59.292" v="13296" actId="14100"/>
          <ac:spMkLst>
            <pc:docMk/>
            <pc:sldMk cId="2428216790" sldId="329"/>
            <ac:spMk id="25" creationId="{B2E4FF0F-54B1-00AA-B685-E0198E8A3656}"/>
          </ac:spMkLst>
        </pc:spChg>
        <pc:spChg chg="add mod">
          <ac:chgData name="Guangwei Zhang" userId="00c53528-d8f4-413e-b4b0-985264559294" providerId="ADAL" clId="{BE5150FE-1E01-4F4E-AE31-32C676CE7224}" dt="2024-07-22T13:43:01.229" v="13297" actId="571"/>
          <ac:spMkLst>
            <pc:docMk/>
            <pc:sldMk cId="2428216790" sldId="329"/>
            <ac:spMk id="26" creationId="{320AA189-ABDE-2AEA-7ABE-CD9A7FEA92FD}"/>
          </ac:spMkLst>
        </pc:spChg>
        <pc:spChg chg="add mod">
          <ac:chgData name="Guangwei Zhang" userId="00c53528-d8f4-413e-b4b0-985264559294" providerId="ADAL" clId="{BE5150FE-1E01-4F4E-AE31-32C676CE7224}" dt="2024-07-22T13:43:02.753" v="13298" actId="571"/>
          <ac:spMkLst>
            <pc:docMk/>
            <pc:sldMk cId="2428216790" sldId="329"/>
            <ac:spMk id="27" creationId="{5A704431-9376-0BEF-E01B-3096B88021EB}"/>
          </ac:spMkLst>
        </pc:spChg>
        <pc:spChg chg="add mod">
          <ac:chgData name="Guangwei Zhang" userId="00c53528-d8f4-413e-b4b0-985264559294" providerId="ADAL" clId="{BE5150FE-1E01-4F4E-AE31-32C676CE7224}" dt="2024-07-22T13:43:21.226" v="13302" actId="1076"/>
          <ac:spMkLst>
            <pc:docMk/>
            <pc:sldMk cId="2428216790" sldId="329"/>
            <ac:spMk id="28" creationId="{8DE23465-C4E9-CA9E-6A0F-59AFF81B5DB8}"/>
          </ac:spMkLst>
        </pc:spChg>
        <pc:cxnChg chg="add">
          <ac:chgData name="Guangwei Zhang" userId="00c53528-d8f4-413e-b4b0-985264559294" providerId="ADAL" clId="{BE5150FE-1E01-4F4E-AE31-32C676CE7224}" dt="2024-07-22T13:40:40.204" v="13208" actId="11529"/>
          <ac:cxnSpMkLst>
            <pc:docMk/>
            <pc:sldMk cId="2428216790" sldId="329"/>
            <ac:cxnSpMk id="9" creationId="{6DF8C872-2DEA-311D-2A0B-17CCC567848D}"/>
          </ac:cxnSpMkLst>
        </pc:cxnChg>
        <pc:cxnChg chg="add mod">
          <ac:chgData name="Guangwei Zhang" userId="00c53528-d8f4-413e-b4b0-985264559294" providerId="ADAL" clId="{BE5150FE-1E01-4F4E-AE31-32C676CE7224}" dt="2024-07-22T13:40:42.171" v="13209" actId="571"/>
          <ac:cxnSpMkLst>
            <pc:docMk/>
            <pc:sldMk cId="2428216790" sldId="329"/>
            <ac:cxnSpMk id="10" creationId="{9BCA2574-B91C-6C74-CF47-039B0FDF8FB9}"/>
          </ac:cxnSpMkLst>
        </pc:cxnChg>
        <pc:cxnChg chg="add mod">
          <ac:chgData name="Guangwei Zhang" userId="00c53528-d8f4-413e-b4b0-985264559294" providerId="ADAL" clId="{BE5150FE-1E01-4F4E-AE31-32C676CE7224}" dt="2024-07-22T13:40:43.746" v="13210" actId="571"/>
          <ac:cxnSpMkLst>
            <pc:docMk/>
            <pc:sldMk cId="2428216790" sldId="329"/>
            <ac:cxnSpMk id="11" creationId="{EAC3B88C-EAF8-41BD-BCD6-3EE9CE11F7B3}"/>
          </ac:cxnSpMkLst>
        </pc:cxnChg>
        <pc:cxnChg chg="add mod">
          <ac:chgData name="Guangwei Zhang" userId="00c53528-d8f4-413e-b4b0-985264559294" providerId="ADAL" clId="{BE5150FE-1E01-4F4E-AE31-32C676CE7224}" dt="2024-07-22T13:40:44.995" v="13211" actId="571"/>
          <ac:cxnSpMkLst>
            <pc:docMk/>
            <pc:sldMk cId="2428216790" sldId="329"/>
            <ac:cxnSpMk id="12" creationId="{47A90B37-BFB5-6991-60AE-809BD0827B14}"/>
          </ac:cxnSpMkLst>
        </pc:cxnChg>
        <pc:cxnChg chg="add mod">
          <ac:chgData name="Guangwei Zhang" userId="00c53528-d8f4-413e-b4b0-985264559294" providerId="ADAL" clId="{BE5150FE-1E01-4F4E-AE31-32C676CE7224}" dt="2024-07-22T13:40:46.442" v="13212" actId="571"/>
          <ac:cxnSpMkLst>
            <pc:docMk/>
            <pc:sldMk cId="2428216790" sldId="329"/>
            <ac:cxnSpMk id="13" creationId="{48018E43-86BA-20C8-7959-25F87A53DDA0}"/>
          </ac:cxnSpMkLst>
        </pc:cxnChg>
        <pc:cxnChg chg="add mod">
          <ac:chgData name="Guangwei Zhang" userId="00c53528-d8f4-413e-b4b0-985264559294" providerId="ADAL" clId="{BE5150FE-1E01-4F4E-AE31-32C676CE7224}" dt="2024-07-22T13:40:47.399" v="13213" actId="571"/>
          <ac:cxnSpMkLst>
            <pc:docMk/>
            <pc:sldMk cId="2428216790" sldId="329"/>
            <ac:cxnSpMk id="14" creationId="{B3DB38BE-4316-253B-DEBE-6C233BC36938}"/>
          </ac:cxnSpMkLst>
        </pc:cxnChg>
        <pc:cxnChg chg="add mod">
          <ac:chgData name="Guangwei Zhang" userId="00c53528-d8f4-413e-b4b0-985264559294" providerId="ADAL" clId="{BE5150FE-1E01-4F4E-AE31-32C676CE7224}" dt="2024-07-22T13:40:48.520" v="13214" actId="571"/>
          <ac:cxnSpMkLst>
            <pc:docMk/>
            <pc:sldMk cId="2428216790" sldId="329"/>
            <ac:cxnSpMk id="15" creationId="{93E3329D-C1B9-0D3D-06A9-E726AFB4E083}"/>
          </ac:cxnSpMkLst>
        </pc:cxnChg>
        <pc:cxnChg chg="add mod">
          <ac:chgData name="Guangwei Zhang" userId="00c53528-d8f4-413e-b4b0-985264559294" providerId="ADAL" clId="{BE5150FE-1E01-4F4E-AE31-32C676CE7224}" dt="2024-07-22T13:40:49.559" v="13215" actId="571"/>
          <ac:cxnSpMkLst>
            <pc:docMk/>
            <pc:sldMk cId="2428216790" sldId="329"/>
            <ac:cxnSpMk id="16" creationId="{4AF241E6-6525-CE41-142E-654C52481FC3}"/>
          </ac:cxnSpMkLst>
        </pc:cxnChg>
        <pc:cxnChg chg="add mod">
          <ac:chgData name="Guangwei Zhang" userId="00c53528-d8f4-413e-b4b0-985264559294" providerId="ADAL" clId="{BE5150FE-1E01-4F4E-AE31-32C676CE7224}" dt="2024-07-22T13:41:49.192" v="13249" actId="208"/>
          <ac:cxnSpMkLst>
            <pc:docMk/>
            <pc:sldMk cId="2428216790" sldId="329"/>
            <ac:cxnSpMk id="18" creationId="{3C8CAA61-527A-F4BD-C7A6-BF12F5B87653}"/>
          </ac:cxnSpMkLst>
        </pc:cxnChg>
        <pc:cxnChg chg="add del">
          <ac:chgData name="Guangwei Zhang" userId="00c53528-d8f4-413e-b4b0-985264559294" providerId="ADAL" clId="{BE5150FE-1E01-4F4E-AE31-32C676CE7224}" dt="2024-07-22T13:42:36.884" v="13292" actId="478"/>
          <ac:cxnSpMkLst>
            <pc:docMk/>
            <pc:sldMk cId="2428216790" sldId="329"/>
            <ac:cxnSpMk id="24" creationId="{02B84D6C-02B3-F4CE-490E-330FF5EA4511}"/>
          </ac:cxnSpMkLst>
        </pc:cxnChg>
      </pc:sldChg>
      <pc:sldChg chg="delSp modSp add mod">
        <pc:chgData name="Guangwei Zhang" userId="00c53528-d8f4-413e-b4b0-985264559294" providerId="ADAL" clId="{BE5150FE-1E01-4F4E-AE31-32C676CE7224}" dt="2024-07-22T15:14:21.580" v="15373" actId="20577"/>
        <pc:sldMkLst>
          <pc:docMk/>
          <pc:sldMk cId="2321712645" sldId="330"/>
        </pc:sldMkLst>
        <pc:spChg chg="mod">
          <ac:chgData name="Guangwei Zhang" userId="00c53528-d8f4-413e-b4b0-985264559294" providerId="ADAL" clId="{BE5150FE-1E01-4F4E-AE31-32C676CE7224}" dt="2024-07-22T15:14:21.580" v="15373" actId="20577"/>
          <ac:spMkLst>
            <pc:docMk/>
            <pc:sldMk cId="2321712645" sldId="330"/>
            <ac:spMk id="3" creationId="{BAEA2F14-7DD7-5BE7-F327-DE50E62FFEC4}"/>
          </ac:spMkLst>
        </pc:spChg>
        <pc:spChg chg="mod">
          <ac:chgData name="Guangwei Zhang" userId="00c53528-d8f4-413e-b4b0-985264559294" providerId="ADAL" clId="{BE5150FE-1E01-4F4E-AE31-32C676CE7224}" dt="2024-07-22T13:45:09.008" v="13476" actId="20577"/>
          <ac:spMkLst>
            <pc:docMk/>
            <pc:sldMk cId="2321712645" sldId="330"/>
            <ac:spMk id="4" creationId="{2D999514-03E0-8F05-D474-1209AF55E912}"/>
          </ac:spMkLst>
        </pc:spChg>
        <pc:spChg chg="del">
          <ac:chgData name="Guangwei Zhang" userId="00c53528-d8f4-413e-b4b0-985264559294" providerId="ADAL" clId="{BE5150FE-1E01-4F4E-AE31-32C676CE7224}" dt="2024-07-22T13:44:32.452" v="13323" actId="478"/>
          <ac:spMkLst>
            <pc:docMk/>
            <pc:sldMk cId="2321712645" sldId="330"/>
            <ac:spMk id="22" creationId="{F1CE86B9-279F-76D6-4115-312CEFE4D9F1}"/>
          </ac:spMkLst>
        </pc:spChg>
      </pc:sldChg>
      <pc:sldChg chg="addSp delSp modSp add mod modTransition modAnim">
        <pc:chgData name="Guangwei Zhang" userId="00c53528-d8f4-413e-b4b0-985264559294" providerId="ADAL" clId="{BE5150FE-1E01-4F4E-AE31-32C676CE7224}" dt="2024-07-23T06:17:13.963" v="19134"/>
        <pc:sldMkLst>
          <pc:docMk/>
          <pc:sldMk cId="2617217054" sldId="331"/>
        </pc:sldMkLst>
        <pc:spChg chg="mod">
          <ac:chgData name="Guangwei Zhang" userId="00c53528-d8f4-413e-b4b0-985264559294" providerId="ADAL" clId="{BE5150FE-1E01-4F4E-AE31-32C676CE7224}" dt="2024-07-22T15:14:20.637" v="15372" actId="20577"/>
          <ac:spMkLst>
            <pc:docMk/>
            <pc:sldMk cId="2617217054" sldId="331"/>
            <ac:spMk id="3" creationId="{BAEA2F14-7DD7-5BE7-F327-DE50E62FFEC4}"/>
          </ac:spMkLst>
        </pc:spChg>
        <pc:spChg chg="mod">
          <ac:chgData name="Guangwei Zhang" userId="00c53528-d8f4-413e-b4b0-985264559294" providerId="ADAL" clId="{BE5150FE-1E01-4F4E-AE31-32C676CE7224}" dt="2024-07-22T13:45:56.671" v="13665" actId="20577"/>
          <ac:spMkLst>
            <pc:docMk/>
            <pc:sldMk cId="2617217054" sldId="331"/>
            <ac:spMk id="4" creationId="{2D999514-03E0-8F05-D474-1209AF55E912}"/>
          </ac:spMkLst>
        </pc:spChg>
        <pc:spChg chg="add mod">
          <ac:chgData name="Guangwei Zhang" userId="00c53528-d8f4-413e-b4b0-985264559294" providerId="ADAL" clId="{BE5150FE-1E01-4F4E-AE31-32C676CE7224}" dt="2024-07-22T13:47:04.439" v="13826" actId="14100"/>
          <ac:spMkLst>
            <pc:docMk/>
            <pc:sldMk cId="2617217054" sldId="331"/>
            <ac:spMk id="8" creationId="{1A57578A-F61A-A2BC-D902-E495C57B4329}"/>
          </ac:spMkLst>
        </pc:spChg>
        <pc:spChg chg="add del mod">
          <ac:chgData name="Guangwei Zhang" userId="00c53528-d8f4-413e-b4b0-985264559294" providerId="ADAL" clId="{BE5150FE-1E01-4F4E-AE31-32C676CE7224}" dt="2024-07-23T06:17:13.963" v="19134"/>
          <ac:spMkLst>
            <pc:docMk/>
            <pc:sldMk cId="2617217054" sldId="331"/>
            <ac:spMk id="24" creationId="{6AB4FF0D-7F07-1EA7-E572-399609C8733F}"/>
          </ac:spMkLst>
        </pc:spChg>
        <pc:spChg chg="mod">
          <ac:chgData name="Guangwei Zhang" userId="00c53528-d8f4-413e-b4b0-985264559294" providerId="ADAL" clId="{BE5150FE-1E01-4F4E-AE31-32C676CE7224}" dt="2024-07-22T13:46:08.680" v="13669" actId="688"/>
          <ac:spMkLst>
            <pc:docMk/>
            <pc:sldMk cId="2617217054" sldId="331"/>
            <ac:spMk id="25" creationId="{B2E4FF0F-54B1-00AA-B685-E0198E8A3656}"/>
          </ac:spMkLst>
        </pc:spChg>
        <pc:spChg chg="mod">
          <ac:chgData name="Guangwei Zhang" userId="00c53528-d8f4-413e-b4b0-985264559294" providerId="ADAL" clId="{BE5150FE-1E01-4F4E-AE31-32C676CE7224}" dt="2024-07-22T13:46:04.175" v="13667" actId="688"/>
          <ac:spMkLst>
            <pc:docMk/>
            <pc:sldMk cId="2617217054" sldId="331"/>
            <ac:spMk id="26" creationId="{320AA189-ABDE-2AEA-7ABE-CD9A7FEA92FD}"/>
          </ac:spMkLst>
        </pc:spChg>
        <pc:spChg chg="mod">
          <ac:chgData name="Guangwei Zhang" userId="00c53528-d8f4-413e-b4b0-985264559294" providerId="ADAL" clId="{BE5150FE-1E01-4F4E-AE31-32C676CE7224}" dt="2024-07-22T13:46:00.928" v="13666" actId="688"/>
          <ac:spMkLst>
            <pc:docMk/>
            <pc:sldMk cId="2617217054" sldId="331"/>
            <ac:spMk id="27" creationId="{5A704431-9376-0BEF-E01B-3096B88021EB}"/>
          </ac:spMkLst>
        </pc:spChg>
      </pc:sldChg>
      <pc:sldChg chg="addSp modSp new mod">
        <pc:chgData name="Guangwei Zhang" userId="00c53528-d8f4-413e-b4b0-985264559294" providerId="ADAL" clId="{BE5150FE-1E01-4F4E-AE31-32C676CE7224}" dt="2024-07-22T13:56:14.371" v="14200" actId="20577"/>
        <pc:sldMkLst>
          <pc:docMk/>
          <pc:sldMk cId="1485130981" sldId="332"/>
        </pc:sldMkLst>
        <pc:spChg chg="mod">
          <ac:chgData name="Guangwei Zhang" userId="00c53528-d8f4-413e-b4b0-985264559294" providerId="ADAL" clId="{BE5150FE-1E01-4F4E-AE31-32C676CE7224}" dt="2024-07-22T13:53:09.689" v="13890" actId="20577"/>
          <ac:spMkLst>
            <pc:docMk/>
            <pc:sldMk cId="1485130981" sldId="332"/>
            <ac:spMk id="3" creationId="{B74DBBCB-4267-0EF0-DD67-357A69A65991}"/>
          </ac:spMkLst>
        </pc:spChg>
        <pc:spChg chg="add mod">
          <ac:chgData name="Guangwei Zhang" userId="00c53528-d8f4-413e-b4b0-985264559294" providerId="ADAL" clId="{BE5150FE-1E01-4F4E-AE31-32C676CE7224}" dt="2024-07-22T13:56:14.371" v="14200" actId="20577"/>
          <ac:spMkLst>
            <pc:docMk/>
            <pc:sldMk cId="1485130981" sldId="332"/>
            <ac:spMk id="4" creationId="{A6AC79C3-488A-F09A-0636-4FC4BB9ED40C}"/>
          </ac:spMkLst>
        </pc:spChg>
      </pc:sldChg>
      <pc:sldChg chg="new del">
        <pc:chgData name="Guangwei Zhang" userId="00c53528-d8f4-413e-b4b0-985264559294" providerId="ADAL" clId="{BE5150FE-1E01-4F4E-AE31-32C676CE7224}" dt="2024-07-22T13:57:32.539" v="14202" actId="2696"/>
        <pc:sldMkLst>
          <pc:docMk/>
          <pc:sldMk cId="1398026498" sldId="333"/>
        </pc:sldMkLst>
      </pc:sldChg>
      <pc:sldChg chg="addSp modSp new mod">
        <pc:chgData name="Guangwei Zhang" userId="00c53528-d8f4-413e-b4b0-985264559294" providerId="ADAL" clId="{BE5150FE-1E01-4F4E-AE31-32C676CE7224}" dt="2024-07-22T15:03:00.140" v="15113" actId="20577"/>
        <pc:sldMkLst>
          <pc:docMk/>
          <pc:sldMk cId="3062911849" sldId="333"/>
        </pc:sldMkLst>
        <pc:spChg chg="mod">
          <ac:chgData name="Guangwei Zhang" userId="00c53528-d8f4-413e-b4b0-985264559294" providerId="ADAL" clId="{BE5150FE-1E01-4F4E-AE31-32C676CE7224}" dt="2024-07-22T15:00:42.569" v="14937" actId="20577"/>
          <ac:spMkLst>
            <pc:docMk/>
            <pc:sldMk cId="3062911849" sldId="333"/>
            <ac:spMk id="3" creationId="{254734FD-5241-8A6D-6FBB-4497DDD2EAD1}"/>
          </ac:spMkLst>
        </pc:spChg>
        <pc:spChg chg="add mod">
          <ac:chgData name="Guangwei Zhang" userId="00c53528-d8f4-413e-b4b0-985264559294" providerId="ADAL" clId="{BE5150FE-1E01-4F4E-AE31-32C676CE7224}" dt="2024-07-22T15:02:16.968" v="14950" actId="20577"/>
          <ac:spMkLst>
            <pc:docMk/>
            <pc:sldMk cId="3062911849" sldId="333"/>
            <ac:spMk id="4" creationId="{CE48FA22-6E3E-93DF-9A49-5216163BF6C3}"/>
          </ac:spMkLst>
        </pc:spChg>
        <pc:spChg chg="add mod">
          <ac:chgData name="Guangwei Zhang" userId="00c53528-d8f4-413e-b4b0-985264559294" providerId="ADAL" clId="{BE5150FE-1E01-4F4E-AE31-32C676CE7224}" dt="2024-07-22T15:03:00.140" v="15113" actId="20577"/>
          <ac:spMkLst>
            <pc:docMk/>
            <pc:sldMk cId="3062911849" sldId="333"/>
            <ac:spMk id="5" creationId="{D1528668-0E8C-1853-0F6C-14511E85C238}"/>
          </ac:spMkLst>
        </pc:spChg>
      </pc:sldChg>
      <pc:sldChg chg="addSp modSp new mod">
        <pc:chgData name="Guangwei Zhang" userId="00c53528-d8f4-413e-b4b0-985264559294" providerId="ADAL" clId="{BE5150FE-1E01-4F4E-AE31-32C676CE7224}" dt="2024-07-23T06:42:53.353" v="20316" actId="20577"/>
        <pc:sldMkLst>
          <pc:docMk/>
          <pc:sldMk cId="909875374" sldId="334"/>
        </pc:sldMkLst>
        <pc:spChg chg="mod">
          <ac:chgData name="Guangwei Zhang" userId="00c53528-d8f4-413e-b4b0-985264559294" providerId="ADAL" clId="{BE5150FE-1E01-4F4E-AE31-32C676CE7224}" dt="2024-07-22T15:12:08.547" v="15297" actId="20577"/>
          <ac:spMkLst>
            <pc:docMk/>
            <pc:sldMk cId="909875374" sldId="334"/>
            <ac:spMk id="3" creationId="{96136443-7888-523E-28F8-0E2E55D42166}"/>
          </ac:spMkLst>
        </pc:spChg>
        <pc:spChg chg="add mod">
          <ac:chgData name="Guangwei Zhang" userId="00c53528-d8f4-413e-b4b0-985264559294" providerId="ADAL" clId="{BE5150FE-1E01-4F4E-AE31-32C676CE7224}" dt="2024-07-23T06:42:53.353" v="20316" actId="20577"/>
          <ac:spMkLst>
            <pc:docMk/>
            <pc:sldMk cId="909875374" sldId="334"/>
            <ac:spMk id="4" creationId="{9B0DD609-AA63-EF7B-BF47-C381583AFC78}"/>
          </ac:spMkLst>
        </pc:spChg>
        <pc:spChg chg="add mod">
          <ac:chgData name="Guangwei Zhang" userId="00c53528-d8f4-413e-b4b0-985264559294" providerId="ADAL" clId="{BE5150FE-1E01-4F4E-AE31-32C676CE7224}" dt="2024-07-22T15:21:05.576" v="15945" actId="114"/>
          <ac:spMkLst>
            <pc:docMk/>
            <pc:sldMk cId="909875374" sldId="334"/>
            <ac:spMk id="5" creationId="{26E9D17B-7743-F3B2-4004-8E04FC476A74}"/>
          </ac:spMkLst>
        </pc:spChg>
        <pc:spChg chg="add mod">
          <ac:chgData name="Guangwei Zhang" userId="00c53528-d8f4-413e-b4b0-985264559294" providerId="ADAL" clId="{BE5150FE-1E01-4F4E-AE31-32C676CE7224}" dt="2024-07-22T15:24:28.475" v="16012" actId="1076"/>
          <ac:spMkLst>
            <pc:docMk/>
            <pc:sldMk cId="909875374" sldId="334"/>
            <ac:spMk id="6" creationId="{9C107974-8230-BD4D-B7F3-5A09EF2A1304}"/>
          </ac:spMkLst>
        </pc:spChg>
      </pc:sldChg>
      <pc:sldChg chg="addSp delSp modSp new mod modClrScheme chgLayout">
        <pc:chgData name="Guangwei Zhang" userId="00c53528-d8f4-413e-b4b0-985264559294" providerId="ADAL" clId="{BE5150FE-1E01-4F4E-AE31-32C676CE7224}" dt="2024-07-22T15:34:49.662" v="16348" actId="20577"/>
        <pc:sldMkLst>
          <pc:docMk/>
          <pc:sldMk cId="744042255" sldId="335"/>
        </pc:sldMkLst>
        <pc:spChg chg="mod ord">
          <ac:chgData name="Guangwei Zhang" userId="00c53528-d8f4-413e-b4b0-985264559294" providerId="ADAL" clId="{BE5150FE-1E01-4F4E-AE31-32C676CE7224}" dt="2024-07-22T15:27:49.878" v="16014" actId="700"/>
          <ac:spMkLst>
            <pc:docMk/>
            <pc:sldMk cId="744042255" sldId="335"/>
            <ac:spMk id="2" creationId="{8FE002C4-8266-3910-F78D-83B1B139E03C}"/>
          </ac:spMkLst>
        </pc:spChg>
        <pc:spChg chg="del mod ord">
          <ac:chgData name="Guangwei Zhang" userId="00c53528-d8f4-413e-b4b0-985264559294" providerId="ADAL" clId="{BE5150FE-1E01-4F4E-AE31-32C676CE7224}" dt="2024-07-22T15:27:49.878" v="16014" actId="700"/>
          <ac:spMkLst>
            <pc:docMk/>
            <pc:sldMk cId="744042255" sldId="335"/>
            <ac:spMk id="3" creationId="{E37A4726-7E10-0966-4DAF-483E30752DBC}"/>
          </ac:spMkLst>
        </pc:spChg>
        <pc:spChg chg="add mod ord">
          <ac:chgData name="Guangwei Zhang" userId="00c53528-d8f4-413e-b4b0-985264559294" providerId="ADAL" clId="{BE5150FE-1E01-4F4E-AE31-32C676CE7224}" dt="2024-07-22T15:34:49.662" v="16348" actId="20577"/>
          <ac:spMkLst>
            <pc:docMk/>
            <pc:sldMk cId="744042255" sldId="335"/>
            <ac:spMk id="4" creationId="{3E766AF0-4F00-22D6-097A-A7C1B215A22F}"/>
          </ac:spMkLst>
        </pc:spChg>
      </pc:sldChg>
      <pc:sldChg chg="addSp delSp modSp new mod">
        <pc:chgData name="Guangwei Zhang" userId="00c53528-d8f4-413e-b4b0-985264559294" providerId="ADAL" clId="{BE5150FE-1E01-4F4E-AE31-32C676CE7224}" dt="2024-07-22T15:59:51.263" v="17568" actId="20577"/>
        <pc:sldMkLst>
          <pc:docMk/>
          <pc:sldMk cId="3761902496" sldId="336"/>
        </pc:sldMkLst>
        <pc:spChg chg="mod">
          <ac:chgData name="Guangwei Zhang" userId="00c53528-d8f4-413e-b4b0-985264559294" providerId="ADAL" clId="{BE5150FE-1E01-4F4E-AE31-32C676CE7224}" dt="2024-07-22T15:28:50.968" v="16155" actId="20577"/>
          <ac:spMkLst>
            <pc:docMk/>
            <pc:sldMk cId="3761902496" sldId="336"/>
            <ac:spMk id="3" creationId="{4D638A7B-24CC-4A34-5D95-BCB6CA22543D}"/>
          </ac:spMkLst>
        </pc:spChg>
        <pc:spChg chg="add mod">
          <ac:chgData name="Guangwei Zhang" userId="00c53528-d8f4-413e-b4b0-985264559294" providerId="ADAL" clId="{BE5150FE-1E01-4F4E-AE31-32C676CE7224}" dt="2024-07-22T15:59:51.263" v="17568" actId="20577"/>
          <ac:spMkLst>
            <pc:docMk/>
            <pc:sldMk cId="3761902496" sldId="336"/>
            <ac:spMk id="4" creationId="{76DDFEFC-4CC4-2E70-FD6B-3A03953732B3}"/>
          </ac:spMkLst>
        </pc:spChg>
        <pc:spChg chg="add mod">
          <ac:chgData name="Guangwei Zhang" userId="00c53528-d8f4-413e-b4b0-985264559294" providerId="ADAL" clId="{BE5150FE-1E01-4F4E-AE31-32C676CE7224}" dt="2024-07-22T15:36:37.095" v="16466" actId="20577"/>
          <ac:spMkLst>
            <pc:docMk/>
            <pc:sldMk cId="3761902496" sldId="336"/>
            <ac:spMk id="5" creationId="{0B4C5444-3658-BD6A-2F4B-C7F260AA54AF}"/>
          </ac:spMkLst>
        </pc:spChg>
        <pc:spChg chg="add mod">
          <ac:chgData name="Guangwei Zhang" userId="00c53528-d8f4-413e-b4b0-985264559294" providerId="ADAL" clId="{BE5150FE-1E01-4F4E-AE31-32C676CE7224}" dt="2024-07-22T15:59:42.400" v="17562" actId="2711"/>
          <ac:spMkLst>
            <pc:docMk/>
            <pc:sldMk cId="3761902496" sldId="336"/>
            <ac:spMk id="9" creationId="{B546338D-C25C-DBB5-2EE9-4FBB0361EF7E}"/>
          </ac:spMkLst>
        </pc:spChg>
        <pc:spChg chg="add del mod">
          <ac:chgData name="Guangwei Zhang" userId="00c53528-d8f4-413e-b4b0-985264559294" providerId="ADAL" clId="{BE5150FE-1E01-4F4E-AE31-32C676CE7224}" dt="2024-07-22T15:37:17.316" v="16504" actId="478"/>
          <ac:spMkLst>
            <pc:docMk/>
            <pc:sldMk cId="3761902496" sldId="336"/>
            <ac:spMk id="14" creationId="{FB2BEEC9-4027-6208-5BD2-911321789BE6}"/>
          </ac:spMkLst>
        </pc:spChg>
        <pc:spChg chg="add mod">
          <ac:chgData name="Guangwei Zhang" userId="00c53528-d8f4-413e-b4b0-985264559294" providerId="ADAL" clId="{BE5150FE-1E01-4F4E-AE31-32C676CE7224}" dt="2024-07-22T15:54:09.485" v="17397" actId="20577"/>
          <ac:spMkLst>
            <pc:docMk/>
            <pc:sldMk cId="3761902496" sldId="336"/>
            <ac:spMk id="15" creationId="{302DF37C-B1EF-8B1F-6644-6848257F7F31}"/>
          </ac:spMkLst>
        </pc:spChg>
        <pc:spChg chg="add mod">
          <ac:chgData name="Guangwei Zhang" userId="00c53528-d8f4-413e-b4b0-985264559294" providerId="ADAL" clId="{BE5150FE-1E01-4F4E-AE31-32C676CE7224}" dt="2024-07-22T15:44:05.221" v="17177" actId="20577"/>
          <ac:spMkLst>
            <pc:docMk/>
            <pc:sldMk cId="3761902496" sldId="336"/>
            <ac:spMk id="16" creationId="{D03D25DA-B175-D54B-C537-EAE924D3815C}"/>
          </ac:spMkLst>
        </pc:spChg>
        <pc:spChg chg="add mod">
          <ac:chgData name="Guangwei Zhang" userId="00c53528-d8f4-413e-b4b0-985264559294" providerId="ADAL" clId="{BE5150FE-1E01-4F4E-AE31-32C676CE7224}" dt="2024-07-22T15:44:24.008" v="17206" actId="1076"/>
          <ac:spMkLst>
            <pc:docMk/>
            <pc:sldMk cId="3761902496" sldId="336"/>
            <ac:spMk id="17" creationId="{287FFFDD-9BA0-6EF0-3AFB-D173BED5F80E}"/>
          </ac:spMkLst>
        </pc:spChg>
        <pc:picChg chg="add del mod">
          <ac:chgData name="Guangwei Zhang" userId="00c53528-d8f4-413e-b4b0-985264559294" providerId="ADAL" clId="{BE5150FE-1E01-4F4E-AE31-32C676CE7224}" dt="2024-07-22T15:36:17.562" v="16442" actId="478"/>
          <ac:picMkLst>
            <pc:docMk/>
            <pc:sldMk cId="3761902496" sldId="336"/>
            <ac:picMk id="6" creationId="{4E98350B-8296-5EB1-8963-BECBE37692DD}"/>
          </ac:picMkLst>
        </pc:picChg>
        <pc:picChg chg="add del mod">
          <ac:chgData name="Guangwei Zhang" userId="00c53528-d8f4-413e-b4b0-985264559294" providerId="ADAL" clId="{BE5150FE-1E01-4F4E-AE31-32C676CE7224}" dt="2024-07-22T15:36:15.586" v="16441" actId="478"/>
          <ac:picMkLst>
            <pc:docMk/>
            <pc:sldMk cId="3761902496" sldId="336"/>
            <ac:picMk id="7" creationId="{D96F9CA1-222F-09AB-AAC7-AC546BFA82C9}"/>
          </ac:picMkLst>
        </pc:picChg>
        <pc:picChg chg="add mod">
          <ac:chgData name="Guangwei Zhang" userId="00c53528-d8f4-413e-b4b0-985264559294" providerId="ADAL" clId="{BE5150FE-1E01-4F4E-AE31-32C676CE7224}" dt="2024-07-22T15:36:21.226" v="16443" actId="1076"/>
          <ac:picMkLst>
            <pc:docMk/>
            <pc:sldMk cId="3761902496" sldId="336"/>
            <ac:picMk id="8" creationId="{DE2737F3-6268-D5FD-BE9B-4863D92BD9E9}"/>
          </ac:picMkLst>
        </pc:picChg>
        <pc:cxnChg chg="add mod">
          <ac:chgData name="Guangwei Zhang" userId="00c53528-d8f4-413e-b4b0-985264559294" providerId="ADAL" clId="{BE5150FE-1E01-4F4E-AE31-32C676CE7224}" dt="2024-07-22T15:59:33.355" v="17559" actId="14100"/>
          <ac:cxnSpMkLst>
            <pc:docMk/>
            <pc:sldMk cId="3761902496" sldId="336"/>
            <ac:cxnSpMk id="11" creationId="{392B0113-9365-B10F-B01D-684608F191C2}"/>
          </ac:cxnSpMkLst>
        </pc:cxnChg>
      </pc:sldChg>
      <pc:sldChg chg="addSp modSp new mod modAnim">
        <pc:chgData name="Guangwei Zhang" userId="00c53528-d8f4-413e-b4b0-985264559294" providerId="ADAL" clId="{BE5150FE-1E01-4F4E-AE31-32C676CE7224}" dt="2024-07-23T03:20:57.187" v="18689" actId="1076"/>
        <pc:sldMkLst>
          <pc:docMk/>
          <pc:sldMk cId="3703014255" sldId="337"/>
        </pc:sldMkLst>
        <pc:spChg chg="mod">
          <ac:chgData name="Guangwei Zhang" userId="00c53528-d8f4-413e-b4b0-985264559294" providerId="ADAL" clId="{BE5150FE-1E01-4F4E-AE31-32C676CE7224}" dt="2024-07-22T15:41:44.919" v="16947" actId="20577"/>
          <ac:spMkLst>
            <pc:docMk/>
            <pc:sldMk cId="3703014255" sldId="337"/>
            <ac:spMk id="3" creationId="{C04B7B42-A4DE-3ECD-ADE0-721321D2FB8F}"/>
          </ac:spMkLst>
        </pc:spChg>
        <pc:spChg chg="add mod">
          <ac:chgData name="Guangwei Zhang" userId="00c53528-d8f4-413e-b4b0-985264559294" providerId="ADAL" clId="{BE5150FE-1E01-4F4E-AE31-32C676CE7224}" dt="2024-07-23T03:03:40.281" v="17718" actId="1076"/>
          <ac:spMkLst>
            <pc:docMk/>
            <pc:sldMk cId="3703014255" sldId="337"/>
            <ac:spMk id="4" creationId="{4514987F-AEAC-0BDF-D717-1CA05C8D2AAA}"/>
          </ac:spMkLst>
        </pc:spChg>
        <pc:spChg chg="add mod">
          <ac:chgData name="Guangwei Zhang" userId="00c53528-d8f4-413e-b4b0-985264559294" providerId="ADAL" clId="{BE5150FE-1E01-4F4E-AE31-32C676CE7224}" dt="2024-07-23T03:03:40.281" v="17718" actId="1076"/>
          <ac:spMkLst>
            <pc:docMk/>
            <pc:sldMk cId="3703014255" sldId="337"/>
            <ac:spMk id="12" creationId="{C525A9DF-A01D-B47B-7586-A73616750314}"/>
          </ac:spMkLst>
        </pc:spChg>
        <pc:spChg chg="add mod">
          <ac:chgData name="Guangwei Zhang" userId="00c53528-d8f4-413e-b4b0-985264559294" providerId="ADAL" clId="{BE5150FE-1E01-4F4E-AE31-32C676CE7224}" dt="2024-07-23T03:03:40.281" v="17718" actId="1076"/>
          <ac:spMkLst>
            <pc:docMk/>
            <pc:sldMk cId="3703014255" sldId="337"/>
            <ac:spMk id="13" creationId="{2D621EC8-475E-EF94-F2EC-E760CD15DAD3}"/>
          </ac:spMkLst>
        </pc:spChg>
        <pc:spChg chg="add mod">
          <ac:chgData name="Guangwei Zhang" userId="00c53528-d8f4-413e-b4b0-985264559294" providerId="ADAL" clId="{BE5150FE-1E01-4F4E-AE31-32C676CE7224}" dt="2024-07-23T03:03:40.281" v="17718" actId="1076"/>
          <ac:spMkLst>
            <pc:docMk/>
            <pc:sldMk cId="3703014255" sldId="337"/>
            <ac:spMk id="14" creationId="{56F4C832-74EC-B72D-5490-826D6CCAEC2A}"/>
          </ac:spMkLst>
        </pc:spChg>
        <pc:spChg chg="add mod">
          <ac:chgData name="Guangwei Zhang" userId="00c53528-d8f4-413e-b4b0-985264559294" providerId="ADAL" clId="{BE5150FE-1E01-4F4E-AE31-32C676CE7224}" dt="2024-07-23T03:03:40.281" v="17718" actId="1076"/>
          <ac:spMkLst>
            <pc:docMk/>
            <pc:sldMk cId="3703014255" sldId="337"/>
            <ac:spMk id="15" creationId="{EDBFD4D2-79DB-0BA8-CCA3-8451359E79FC}"/>
          </ac:spMkLst>
        </pc:spChg>
        <pc:spChg chg="add mod">
          <ac:chgData name="Guangwei Zhang" userId="00c53528-d8f4-413e-b4b0-985264559294" providerId="ADAL" clId="{BE5150FE-1E01-4F4E-AE31-32C676CE7224}" dt="2024-07-23T03:03:40.281" v="17718" actId="1076"/>
          <ac:spMkLst>
            <pc:docMk/>
            <pc:sldMk cId="3703014255" sldId="337"/>
            <ac:spMk id="18" creationId="{C1DCD6A1-3B7E-0834-66CF-2A2C2960DFE7}"/>
          </ac:spMkLst>
        </pc:spChg>
        <pc:spChg chg="add mod">
          <ac:chgData name="Guangwei Zhang" userId="00c53528-d8f4-413e-b4b0-985264559294" providerId="ADAL" clId="{BE5150FE-1E01-4F4E-AE31-32C676CE7224}" dt="2024-07-23T03:04:09.915" v="17725" actId="1076"/>
          <ac:spMkLst>
            <pc:docMk/>
            <pc:sldMk cId="3703014255" sldId="337"/>
            <ac:spMk id="19" creationId="{DDD33A73-FC07-B0F2-7F33-5A2E910AC3AC}"/>
          </ac:spMkLst>
        </pc:spChg>
        <pc:spChg chg="mod">
          <ac:chgData name="Guangwei Zhang" userId="00c53528-d8f4-413e-b4b0-985264559294" providerId="ADAL" clId="{BE5150FE-1E01-4F4E-AE31-32C676CE7224}" dt="2024-07-22T15:39:55.295" v="16742" actId="20577"/>
          <ac:spMkLst>
            <pc:docMk/>
            <pc:sldMk cId="3703014255" sldId="337"/>
            <ac:spMk id="23" creationId="{1707382D-2736-4493-A6FB-00BAEE3BE983}"/>
          </ac:spMkLst>
        </pc:spChg>
        <pc:spChg chg="mod">
          <ac:chgData name="Guangwei Zhang" userId="00c53528-d8f4-413e-b4b0-985264559294" providerId="ADAL" clId="{BE5150FE-1E01-4F4E-AE31-32C676CE7224}" dt="2024-07-22T15:40:02.247" v="16747" actId="20577"/>
          <ac:spMkLst>
            <pc:docMk/>
            <pc:sldMk cId="3703014255" sldId="337"/>
            <ac:spMk id="26" creationId="{231BEA33-97BC-42FF-71FA-E3771C46DF79}"/>
          </ac:spMkLst>
        </pc:spChg>
        <pc:spChg chg="add mod">
          <ac:chgData name="Guangwei Zhang" userId="00c53528-d8f4-413e-b4b0-985264559294" providerId="ADAL" clId="{BE5150FE-1E01-4F4E-AE31-32C676CE7224}" dt="2024-07-23T03:03:40.281" v="17718" actId="1076"/>
          <ac:spMkLst>
            <pc:docMk/>
            <pc:sldMk cId="3703014255" sldId="337"/>
            <ac:spMk id="27" creationId="{858E97FD-06BB-4687-0DCA-A407901ABF95}"/>
          </ac:spMkLst>
        </pc:spChg>
        <pc:spChg chg="add mod">
          <ac:chgData name="Guangwei Zhang" userId="00c53528-d8f4-413e-b4b0-985264559294" providerId="ADAL" clId="{BE5150FE-1E01-4F4E-AE31-32C676CE7224}" dt="2024-07-23T03:03:40.281" v="17718" actId="1076"/>
          <ac:spMkLst>
            <pc:docMk/>
            <pc:sldMk cId="3703014255" sldId="337"/>
            <ac:spMk id="28" creationId="{AFD946BD-358D-D0A0-9623-20D0BC687123}"/>
          </ac:spMkLst>
        </pc:spChg>
        <pc:spChg chg="add mod">
          <ac:chgData name="Guangwei Zhang" userId="00c53528-d8f4-413e-b4b0-985264559294" providerId="ADAL" clId="{BE5150FE-1E01-4F4E-AE31-32C676CE7224}" dt="2024-07-23T03:03:40.281" v="17718" actId="1076"/>
          <ac:spMkLst>
            <pc:docMk/>
            <pc:sldMk cId="3703014255" sldId="337"/>
            <ac:spMk id="29" creationId="{D68E9134-2702-1DED-4233-C66AB0385AB4}"/>
          </ac:spMkLst>
        </pc:spChg>
        <pc:spChg chg="add mod">
          <ac:chgData name="Guangwei Zhang" userId="00c53528-d8f4-413e-b4b0-985264559294" providerId="ADAL" clId="{BE5150FE-1E01-4F4E-AE31-32C676CE7224}" dt="2024-07-23T03:03:40.281" v="17718" actId="1076"/>
          <ac:spMkLst>
            <pc:docMk/>
            <pc:sldMk cId="3703014255" sldId="337"/>
            <ac:spMk id="30" creationId="{FEECB74F-3569-EC62-E7B3-7B84297F1F2F}"/>
          </ac:spMkLst>
        </pc:spChg>
        <pc:grpChg chg="add mod">
          <ac:chgData name="Guangwei Zhang" userId="00c53528-d8f4-413e-b4b0-985264559294" providerId="ADAL" clId="{BE5150FE-1E01-4F4E-AE31-32C676CE7224}" dt="2024-07-23T03:03:40.281" v="17718" actId="1076"/>
          <ac:grpSpMkLst>
            <pc:docMk/>
            <pc:sldMk cId="3703014255" sldId="337"/>
            <ac:grpSpMk id="20" creationId="{38F4E3F7-B320-A9AE-82F4-5B4B7570E658}"/>
          </ac:grpSpMkLst>
        </pc:grpChg>
        <pc:grpChg chg="add mod">
          <ac:chgData name="Guangwei Zhang" userId="00c53528-d8f4-413e-b4b0-985264559294" providerId="ADAL" clId="{BE5150FE-1E01-4F4E-AE31-32C676CE7224}" dt="2024-07-23T03:03:40.281" v="17718" actId="1076"/>
          <ac:grpSpMkLst>
            <pc:docMk/>
            <pc:sldMk cId="3703014255" sldId="337"/>
            <ac:grpSpMk id="21" creationId="{6C033257-AEEB-557B-808C-6BA29B55EC5B}"/>
          </ac:grpSpMkLst>
        </pc:grpChg>
        <pc:grpChg chg="add mod">
          <ac:chgData name="Guangwei Zhang" userId="00c53528-d8f4-413e-b4b0-985264559294" providerId="ADAL" clId="{BE5150FE-1E01-4F4E-AE31-32C676CE7224}" dt="2024-07-23T03:03:40.281" v="17718" actId="1076"/>
          <ac:grpSpMkLst>
            <pc:docMk/>
            <pc:sldMk cId="3703014255" sldId="337"/>
            <ac:grpSpMk id="24" creationId="{8D57D648-2B6C-B68B-44E4-9B8273632C49}"/>
          </ac:grpSpMkLst>
        </pc:grpChg>
        <pc:picChg chg="add mod">
          <ac:chgData name="Guangwei Zhang" userId="00c53528-d8f4-413e-b4b0-985264559294" providerId="ADAL" clId="{BE5150FE-1E01-4F4E-AE31-32C676CE7224}" dt="2024-07-23T03:20:57.187" v="18689" actId="1076"/>
          <ac:picMkLst>
            <pc:docMk/>
            <pc:sldMk cId="3703014255" sldId="337"/>
            <ac:picMk id="5" creationId="{1FA2EAFC-6720-1053-3D13-25E4941FA464}"/>
          </ac:picMkLst>
        </pc:picChg>
        <pc:cxnChg chg="add mod">
          <ac:chgData name="Guangwei Zhang" userId="00c53528-d8f4-413e-b4b0-985264559294" providerId="ADAL" clId="{BE5150FE-1E01-4F4E-AE31-32C676CE7224}" dt="2024-07-23T03:03:40.281" v="17718" actId="1076"/>
          <ac:cxnSpMkLst>
            <pc:docMk/>
            <pc:sldMk cId="3703014255" sldId="337"/>
            <ac:cxnSpMk id="6" creationId="{848FC4C7-4063-CFF6-5DB9-B24DF6AD7CB5}"/>
          </ac:cxnSpMkLst>
        </pc:cxnChg>
        <pc:cxnChg chg="add mod">
          <ac:chgData name="Guangwei Zhang" userId="00c53528-d8f4-413e-b4b0-985264559294" providerId="ADAL" clId="{BE5150FE-1E01-4F4E-AE31-32C676CE7224}" dt="2024-07-23T03:03:40.281" v="17718" actId="1076"/>
          <ac:cxnSpMkLst>
            <pc:docMk/>
            <pc:sldMk cId="3703014255" sldId="337"/>
            <ac:cxnSpMk id="7" creationId="{A83BFF62-5D6E-4DC1-ED73-B4C96C512592}"/>
          </ac:cxnSpMkLst>
        </pc:cxnChg>
        <pc:cxnChg chg="add mod">
          <ac:chgData name="Guangwei Zhang" userId="00c53528-d8f4-413e-b4b0-985264559294" providerId="ADAL" clId="{BE5150FE-1E01-4F4E-AE31-32C676CE7224}" dt="2024-07-23T03:03:40.281" v="17718" actId="1076"/>
          <ac:cxnSpMkLst>
            <pc:docMk/>
            <pc:sldMk cId="3703014255" sldId="337"/>
            <ac:cxnSpMk id="10" creationId="{7BC34E96-23C4-31EB-FF12-66FCC1B44627}"/>
          </ac:cxnSpMkLst>
        </pc:cxnChg>
        <pc:cxnChg chg="add mod">
          <ac:chgData name="Guangwei Zhang" userId="00c53528-d8f4-413e-b4b0-985264559294" providerId="ADAL" clId="{BE5150FE-1E01-4F4E-AE31-32C676CE7224}" dt="2024-07-23T03:03:40.281" v="17718" actId="1076"/>
          <ac:cxnSpMkLst>
            <pc:docMk/>
            <pc:sldMk cId="3703014255" sldId="337"/>
            <ac:cxnSpMk id="17" creationId="{64BB0ECC-E5EA-E7ED-F89A-43D9625FEEEA}"/>
          </ac:cxnSpMkLst>
        </pc:cxnChg>
        <pc:cxnChg chg="mod">
          <ac:chgData name="Guangwei Zhang" userId="00c53528-d8f4-413e-b4b0-985264559294" providerId="ADAL" clId="{BE5150FE-1E01-4F4E-AE31-32C676CE7224}" dt="2024-07-22T15:39:55.295" v="16742" actId="20577"/>
          <ac:cxnSpMkLst>
            <pc:docMk/>
            <pc:sldMk cId="3703014255" sldId="337"/>
            <ac:cxnSpMk id="22" creationId="{0B1C361B-4229-1924-7279-84D3BA78B6BD}"/>
          </ac:cxnSpMkLst>
        </pc:cxnChg>
        <pc:cxnChg chg="mod">
          <ac:chgData name="Guangwei Zhang" userId="00c53528-d8f4-413e-b4b0-985264559294" providerId="ADAL" clId="{BE5150FE-1E01-4F4E-AE31-32C676CE7224}" dt="2024-07-22T15:40:02.247" v="16747" actId="20577"/>
          <ac:cxnSpMkLst>
            <pc:docMk/>
            <pc:sldMk cId="3703014255" sldId="337"/>
            <ac:cxnSpMk id="25" creationId="{B28F0DCA-FBB9-41BF-AAEC-602E3F17561A}"/>
          </ac:cxnSpMkLst>
        </pc:cxnChg>
      </pc:sldChg>
      <pc:sldChg chg="addSp modSp new mod">
        <pc:chgData name="Guangwei Zhang" userId="00c53528-d8f4-413e-b4b0-985264559294" providerId="ADAL" clId="{BE5150FE-1E01-4F4E-AE31-32C676CE7224}" dt="2024-07-23T03:00:28.012" v="17671" actId="20577"/>
        <pc:sldMkLst>
          <pc:docMk/>
          <pc:sldMk cId="3363480515" sldId="338"/>
        </pc:sldMkLst>
        <pc:spChg chg="mod">
          <ac:chgData name="Guangwei Zhang" userId="00c53528-d8f4-413e-b4b0-985264559294" providerId="ADAL" clId="{BE5150FE-1E01-4F4E-AE31-32C676CE7224}" dt="2024-07-22T15:48:04.469" v="17369" actId="20577"/>
          <ac:spMkLst>
            <pc:docMk/>
            <pc:sldMk cId="3363480515" sldId="338"/>
            <ac:spMk id="3" creationId="{1E0D31FC-9CE2-9517-7148-AEBE97A72C58}"/>
          </ac:spMkLst>
        </pc:spChg>
        <pc:spChg chg="add mod">
          <ac:chgData name="Guangwei Zhang" userId="00c53528-d8f4-413e-b4b0-985264559294" providerId="ADAL" clId="{BE5150FE-1E01-4F4E-AE31-32C676CE7224}" dt="2024-07-22T15:48:07.498" v="17371"/>
          <ac:spMkLst>
            <pc:docMk/>
            <pc:sldMk cId="3363480515" sldId="338"/>
            <ac:spMk id="4" creationId="{41B8B4A0-5866-E900-15E6-87D686747E47}"/>
          </ac:spMkLst>
        </pc:spChg>
        <pc:spChg chg="add mod">
          <ac:chgData name="Guangwei Zhang" userId="00c53528-d8f4-413e-b4b0-985264559294" providerId="ADAL" clId="{BE5150FE-1E01-4F4E-AE31-32C676CE7224}" dt="2024-07-23T03:00:28.012" v="17671" actId="20577"/>
          <ac:spMkLst>
            <pc:docMk/>
            <pc:sldMk cId="3363480515" sldId="338"/>
            <ac:spMk id="7" creationId="{DABEA23B-C96F-C74C-B349-14093DE66CEC}"/>
          </ac:spMkLst>
        </pc:spChg>
        <pc:spChg chg="add mod">
          <ac:chgData name="Guangwei Zhang" userId="00c53528-d8f4-413e-b4b0-985264559294" providerId="ADAL" clId="{BE5150FE-1E01-4F4E-AE31-32C676CE7224}" dt="2024-07-22T15:54:55.336" v="17434" actId="1076"/>
          <ac:spMkLst>
            <pc:docMk/>
            <pc:sldMk cId="3363480515" sldId="338"/>
            <ac:spMk id="10" creationId="{05016621-CB69-FDEE-7C28-A52E33E3DCA4}"/>
          </ac:spMkLst>
        </pc:spChg>
        <pc:picChg chg="add mod">
          <ac:chgData name="Guangwei Zhang" userId="00c53528-d8f4-413e-b4b0-985264559294" providerId="ADAL" clId="{BE5150FE-1E01-4F4E-AE31-32C676CE7224}" dt="2024-07-22T15:48:10.757" v="17372" actId="1076"/>
          <ac:picMkLst>
            <pc:docMk/>
            <pc:sldMk cId="3363480515" sldId="338"/>
            <ac:picMk id="5" creationId="{53B3AB28-E961-C711-B033-B7AA3DCFBCF7}"/>
          </ac:picMkLst>
        </pc:picChg>
        <pc:picChg chg="add mod">
          <ac:chgData name="Guangwei Zhang" userId="00c53528-d8f4-413e-b4b0-985264559294" providerId="ADAL" clId="{BE5150FE-1E01-4F4E-AE31-32C676CE7224}" dt="2024-07-22T15:48:10.757" v="17372" actId="1076"/>
          <ac:picMkLst>
            <pc:docMk/>
            <pc:sldMk cId="3363480515" sldId="338"/>
            <ac:picMk id="6" creationId="{2AD129F7-48C5-615F-FF01-D978CD8EE28B}"/>
          </ac:picMkLst>
        </pc:picChg>
        <pc:cxnChg chg="add">
          <ac:chgData name="Guangwei Zhang" userId="00c53528-d8f4-413e-b4b0-985264559294" providerId="ADAL" clId="{BE5150FE-1E01-4F4E-AE31-32C676CE7224}" dt="2024-07-22T15:54:43.572" v="17399" actId="11529"/>
          <ac:cxnSpMkLst>
            <pc:docMk/>
            <pc:sldMk cId="3363480515" sldId="338"/>
            <ac:cxnSpMk id="8" creationId="{72CAD75E-956C-32ED-84AA-F78CBB728B68}"/>
          </ac:cxnSpMkLst>
        </pc:cxnChg>
        <pc:cxnChg chg="add mod">
          <ac:chgData name="Guangwei Zhang" userId="00c53528-d8f4-413e-b4b0-985264559294" providerId="ADAL" clId="{BE5150FE-1E01-4F4E-AE31-32C676CE7224}" dt="2024-07-22T15:54:45.978" v="17400" actId="571"/>
          <ac:cxnSpMkLst>
            <pc:docMk/>
            <pc:sldMk cId="3363480515" sldId="338"/>
            <ac:cxnSpMk id="9" creationId="{ED3B425D-7D60-362A-6644-40D9E1F9BA2E}"/>
          </ac:cxnSpMkLst>
        </pc:cxnChg>
      </pc:sldChg>
      <pc:sldChg chg="addSp modSp new mod">
        <pc:chgData name="Guangwei Zhang" userId="00c53528-d8f4-413e-b4b0-985264559294" providerId="ADAL" clId="{BE5150FE-1E01-4F4E-AE31-32C676CE7224}" dt="2024-07-23T06:27:40.171" v="19680" actId="20577"/>
        <pc:sldMkLst>
          <pc:docMk/>
          <pc:sldMk cId="2040551978" sldId="339"/>
        </pc:sldMkLst>
        <pc:spChg chg="mod">
          <ac:chgData name="Guangwei Zhang" userId="00c53528-d8f4-413e-b4b0-985264559294" providerId="ADAL" clId="{BE5150FE-1E01-4F4E-AE31-32C676CE7224}" dt="2024-07-23T06:27:40.171" v="19680" actId="20577"/>
          <ac:spMkLst>
            <pc:docMk/>
            <pc:sldMk cId="2040551978" sldId="339"/>
            <ac:spMk id="3" creationId="{A9DA80AC-AD6C-88B3-58AE-068EB44C1E30}"/>
          </ac:spMkLst>
        </pc:spChg>
        <pc:spChg chg="add mod">
          <ac:chgData name="Guangwei Zhang" userId="00c53528-d8f4-413e-b4b0-985264559294" providerId="ADAL" clId="{BE5150FE-1E01-4F4E-AE31-32C676CE7224}" dt="2024-07-23T03:05:24.244" v="17738" actId="1076"/>
          <ac:spMkLst>
            <pc:docMk/>
            <pc:sldMk cId="2040551978" sldId="339"/>
            <ac:spMk id="4" creationId="{5E28755A-3CA2-A525-5A4E-91B890B5FBB7}"/>
          </ac:spMkLst>
        </pc:spChg>
        <pc:spChg chg="add mod">
          <ac:chgData name="Guangwei Zhang" userId="00c53528-d8f4-413e-b4b0-985264559294" providerId="ADAL" clId="{BE5150FE-1E01-4F4E-AE31-32C676CE7224}" dt="2024-07-23T03:07:29.523" v="17966" actId="1076"/>
          <ac:spMkLst>
            <pc:docMk/>
            <pc:sldMk cId="2040551978" sldId="339"/>
            <ac:spMk id="5" creationId="{B40EEFE7-AC91-4E01-37B5-0D0209BC5E2C}"/>
          </ac:spMkLst>
        </pc:spChg>
        <pc:spChg chg="add mod">
          <ac:chgData name="Guangwei Zhang" userId="00c53528-d8f4-413e-b4b0-985264559294" providerId="ADAL" clId="{BE5150FE-1E01-4F4E-AE31-32C676CE7224}" dt="2024-07-23T03:08:34.384" v="18103" actId="20577"/>
          <ac:spMkLst>
            <pc:docMk/>
            <pc:sldMk cId="2040551978" sldId="339"/>
            <ac:spMk id="6" creationId="{A268AD6D-81F8-F4FD-B09A-20B5AD949A3E}"/>
          </ac:spMkLst>
        </pc:spChg>
        <pc:spChg chg="add mod">
          <ac:chgData name="Guangwei Zhang" userId="00c53528-d8f4-413e-b4b0-985264559294" providerId="ADAL" clId="{BE5150FE-1E01-4F4E-AE31-32C676CE7224}" dt="2024-07-23T03:28:18.214" v="18743" actId="20577"/>
          <ac:spMkLst>
            <pc:docMk/>
            <pc:sldMk cId="2040551978" sldId="339"/>
            <ac:spMk id="9" creationId="{1B934D88-7FFF-0E92-CCC0-4C332A68E267}"/>
          </ac:spMkLst>
        </pc:spChg>
        <pc:spChg chg="add mod">
          <ac:chgData name="Guangwei Zhang" userId="00c53528-d8f4-413e-b4b0-985264559294" providerId="ADAL" clId="{BE5150FE-1E01-4F4E-AE31-32C676CE7224}" dt="2024-07-23T03:20:20.598" v="18687" actId="1076"/>
          <ac:spMkLst>
            <pc:docMk/>
            <pc:sldMk cId="2040551978" sldId="339"/>
            <ac:spMk id="10" creationId="{AFFCDED9-005C-56DB-DBAD-8FFFBB3E3B19}"/>
          </ac:spMkLst>
        </pc:spChg>
        <pc:cxnChg chg="add">
          <ac:chgData name="Guangwei Zhang" userId="00c53528-d8f4-413e-b4b0-985264559294" providerId="ADAL" clId="{BE5150FE-1E01-4F4E-AE31-32C676CE7224}" dt="2024-07-23T03:08:41" v="18104" actId="11529"/>
          <ac:cxnSpMkLst>
            <pc:docMk/>
            <pc:sldMk cId="2040551978" sldId="339"/>
            <ac:cxnSpMk id="8" creationId="{96A08459-DF8E-4C3E-E12D-79AC3529CF5D}"/>
          </ac:cxnSpMkLst>
        </pc:cxnChg>
      </pc:sldChg>
      <pc:sldChg chg="addSp delSp modSp add mod modAnim">
        <pc:chgData name="Guangwei Zhang" userId="00c53528-d8f4-413e-b4b0-985264559294" providerId="ADAL" clId="{BE5150FE-1E01-4F4E-AE31-32C676CE7224}" dt="2024-07-23T06:27:44.493" v="19682" actId="20577"/>
        <pc:sldMkLst>
          <pc:docMk/>
          <pc:sldMk cId="1192316517" sldId="340"/>
        </pc:sldMkLst>
        <pc:spChg chg="mod">
          <ac:chgData name="Guangwei Zhang" userId="00c53528-d8f4-413e-b4b0-985264559294" providerId="ADAL" clId="{BE5150FE-1E01-4F4E-AE31-32C676CE7224}" dt="2024-07-23T06:27:44.493" v="19682" actId="20577"/>
          <ac:spMkLst>
            <pc:docMk/>
            <pc:sldMk cId="1192316517" sldId="340"/>
            <ac:spMk id="3" creationId="{A9DA80AC-AD6C-88B3-58AE-068EB44C1E30}"/>
          </ac:spMkLst>
        </pc:spChg>
        <pc:spChg chg="del">
          <ac:chgData name="Guangwei Zhang" userId="00c53528-d8f4-413e-b4b0-985264559294" providerId="ADAL" clId="{BE5150FE-1E01-4F4E-AE31-32C676CE7224}" dt="2024-07-23T03:24:15.196" v="18721" actId="478"/>
          <ac:spMkLst>
            <pc:docMk/>
            <pc:sldMk cId="1192316517" sldId="340"/>
            <ac:spMk id="4" creationId="{5E28755A-3CA2-A525-5A4E-91B890B5FBB7}"/>
          </ac:spMkLst>
        </pc:spChg>
        <pc:spChg chg="del">
          <ac:chgData name="Guangwei Zhang" userId="00c53528-d8f4-413e-b4b0-985264559294" providerId="ADAL" clId="{BE5150FE-1E01-4F4E-AE31-32C676CE7224}" dt="2024-07-23T03:24:15.196" v="18721" actId="478"/>
          <ac:spMkLst>
            <pc:docMk/>
            <pc:sldMk cId="1192316517" sldId="340"/>
            <ac:spMk id="5" creationId="{B40EEFE7-AC91-4E01-37B5-0D0209BC5E2C}"/>
          </ac:spMkLst>
        </pc:spChg>
        <pc:spChg chg="del">
          <ac:chgData name="Guangwei Zhang" userId="00c53528-d8f4-413e-b4b0-985264559294" providerId="ADAL" clId="{BE5150FE-1E01-4F4E-AE31-32C676CE7224}" dt="2024-07-23T03:24:15.196" v="18721" actId="478"/>
          <ac:spMkLst>
            <pc:docMk/>
            <pc:sldMk cId="1192316517" sldId="340"/>
            <ac:spMk id="6" creationId="{A268AD6D-81F8-F4FD-B09A-20B5AD949A3E}"/>
          </ac:spMkLst>
        </pc:spChg>
        <pc:spChg chg="mod">
          <ac:chgData name="Guangwei Zhang" userId="00c53528-d8f4-413e-b4b0-985264559294" providerId="ADAL" clId="{BE5150FE-1E01-4F4E-AE31-32C676CE7224}" dt="2024-07-23T03:28:15.214" v="18740" actId="20577"/>
          <ac:spMkLst>
            <pc:docMk/>
            <pc:sldMk cId="1192316517" sldId="340"/>
            <ac:spMk id="9" creationId="{1B934D88-7FFF-0E92-CCC0-4C332A68E267}"/>
          </ac:spMkLst>
        </pc:spChg>
        <pc:spChg chg="mod">
          <ac:chgData name="Guangwei Zhang" userId="00c53528-d8f4-413e-b4b0-985264559294" providerId="ADAL" clId="{BE5150FE-1E01-4F4E-AE31-32C676CE7224}" dt="2024-07-23T06:02:16.815" v="19043" actId="20577"/>
          <ac:spMkLst>
            <pc:docMk/>
            <pc:sldMk cId="1192316517" sldId="340"/>
            <ac:spMk id="10" creationId="{AFFCDED9-005C-56DB-DBAD-8FFFBB3E3B19}"/>
          </ac:spMkLst>
        </pc:spChg>
        <pc:spChg chg="add mod">
          <ac:chgData name="Guangwei Zhang" userId="00c53528-d8f4-413e-b4b0-985264559294" providerId="ADAL" clId="{BE5150FE-1E01-4F4E-AE31-32C676CE7224}" dt="2024-07-23T03:31:14.857" v="18943" actId="20577"/>
          <ac:spMkLst>
            <pc:docMk/>
            <pc:sldMk cId="1192316517" sldId="340"/>
            <ac:spMk id="12" creationId="{184FCA03-5F95-34D8-0CE2-36F21F1B054D}"/>
          </ac:spMkLst>
        </pc:spChg>
        <pc:spChg chg="add mod">
          <ac:chgData name="Guangwei Zhang" userId="00c53528-d8f4-413e-b4b0-985264559294" providerId="ADAL" clId="{BE5150FE-1E01-4F4E-AE31-32C676CE7224}" dt="2024-07-23T03:33:33.585" v="18960" actId="20577"/>
          <ac:spMkLst>
            <pc:docMk/>
            <pc:sldMk cId="1192316517" sldId="340"/>
            <ac:spMk id="13" creationId="{205D872A-64AE-0D1E-25EF-7D43D73F2C43}"/>
          </ac:spMkLst>
        </pc:spChg>
        <pc:spChg chg="add del mod">
          <ac:chgData name="Guangwei Zhang" userId="00c53528-d8f4-413e-b4b0-985264559294" providerId="ADAL" clId="{BE5150FE-1E01-4F4E-AE31-32C676CE7224}" dt="2024-07-23T03:36:31.108" v="18982" actId="11529"/>
          <ac:spMkLst>
            <pc:docMk/>
            <pc:sldMk cId="1192316517" sldId="340"/>
            <ac:spMk id="16" creationId="{A36C2D32-71A8-09F2-3147-0909016B2FBE}"/>
          </ac:spMkLst>
        </pc:spChg>
        <pc:spChg chg="add mod">
          <ac:chgData name="Guangwei Zhang" userId="00c53528-d8f4-413e-b4b0-985264559294" providerId="ADAL" clId="{BE5150FE-1E01-4F4E-AE31-32C676CE7224}" dt="2024-07-23T06:08:54.029" v="19051" actId="1076"/>
          <ac:spMkLst>
            <pc:docMk/>
            <pc:sldMk cId="1192316517" sldId="340"/>
            <ac:spMk id="19" creationId="{6A0D7807-E7B3-587D-BC9C-6EC77B619355}"/>
          </ac:spMkLst>
        </pc:spChg>
        <pc:spChg chg="add mod">
          <ac:chgData name="Guangwei Zhang" userId="00c53528-d8f4-413e-b4b0-985264559294" providerId="ADAL" clId="{BE5150FE-1E01-4F4E-AE31-32C676CE7224}" dt="2024-07-23T06:08:54.029" v="19051" actId="1076"/>
          <ac:spMkLst>
            <pc:docMk/>
            <pc:sldMk cId="1192316517" sldId="340"/>
            <ac:spMk id="26" creationId="{87C577BB-F82E-71B7-F2F4-CFDFBCBBCB84}"/>
          </ac:spMkLst>
        </pc:spChg>
        <pc:spChg chg="add mod">
          <ac:chgData name="Guangwei Zhang" userId="00c53528-d8f4-413e-b4b0-985264559294" providerId="ADAL" clId="{BE5150FE-1E01-4F4E-AE31-32C676CE7224}" dt="2024-07-23T06:08:54.029" v="19051" actId="1076"/>
          <ac:spMkLst>
            <pc:docMk/>
            <pc:sldMk cId="1192316517" sldId="340"/>
            <ac:spMk id="27" creationId="{EFE863A6-B854-28E5-3642-5417FF86A982}"/>
          </ac:spMkLst>
        </pc:spChg>
        <pc:spChg chg="add mod">
          <ac:chgData name="Guangwei Zhang" userId="00c53528-d8f4-413e-b4b0-985264559294" providerId="ADAL" clId="{BE5150FE-1E01-4F4E-AE31-32C676CE7224}" dt="2024-07-23T06:08:54.029" v="19051" actId="1076"/>
          <ac:spMkLst>
            <pc:docMk/>
            <pc:sldMk cId="1192316517" sldId="340"/>
            <ac:spMk id="28" creationId="{BD3699FE-E3BD-8392-0A72-AFDC7D66AAAD}"/>
          </ac:spMkLst>
        </pc:spChg>
        <pc:spChg chg="add mod">
          <ac:chgData name="Guangwei Zhang" userId="00c53528-d8f4-413e-b4b0-985264559294" providerId="ADAL" clId="{BE5150FE-1E01-4F4E-AE31-32C676CE7224}" dt="2024-07-23T06:08:54.029" v="19051" actId="1076"/>
          <ac:spMkLst>
            <pc:docMk/>
            <pc:sldMk cId="1192316517" sldId="340"/>
            <ac:spMk id="29" creationId="{F3247007-D9DA-A563-A672-911F8ECB7E25}"/>
          </ac:spMkLst>
        </pc:spChg>
        <pc:spChg chg="add mod">
          <ac:chgData name="Guangwei Zhang" userId="00c53528-d8f4-413e-b4b0-985264559294" providerId="ADAL" clId="{BE5150FE-1E01-4F4E-AE31-32C676CE7224}" dt="2024-07-23T06:08:54.029" v="19051" actId="1076"/>
          <ac:spMkLst>
            <pc:docMk/>
            <pc:sldMk cId="1192316517" sldId="340"/>
            <ac:spMk id="30" creationId="{28268F83-8C84-4B45-5CF6-4AEBCD92D11E}"/>
          </ac:spMkLst>
        </pc:spChg>
        <pc:spChg chg="add mod">
          <ac:chgData name="Guangwei Zhang" userId="00c53528-d8f4-413e-b4b0-985264559294" providerId="ADAL" clId="{BE5150FE-1E01-4F4E-AE31-32C676CE7224}" dt="2024-07-23T06:08:54.029" v="19051" actId="1076"/>
          <ac:spMkLst>
            <pc:docMk/>
            <pc:sldMk cId="1192316517" sldId="340"/>
            <ac:spMk id="31" creationId="{93B39AFA-0A55-4062-82F0-4248DBB7FD5D}"/>
          </ac:spMkLst>
        </pc:spChg>
        <pc:spChg chg="add mod">
          <ac:chgData name="Guangwei Zhang" userId="00c53528-d8f4-413e-b4b0-985264559294" providerId="ADAL" clId="{BE5150FE-1E01-4F4E-AE31-32C676CE7224}" dt="2024-07-23T06:08:54.029" v="19051" actId="1076"/>
          <ac:spMkLst>
            <pc:docMk/>
            <pc:sldMk cId="1192316517" sldId="340"/>
            <ac:spMk id="32" creationId="{4743758E-3013-9512-CC3B-359453268B90}"/>
          </ac:spMkLst>
        </pc:spChg>
        <pc:spChg chg="add mod">
          <ac:chgData name="Guangwei Zhang" userId="00c53528-d8f4-413e-b4b0-985264559294" providerId="ADAL" clId="{BE5150FE-1E01-4F4E-AE31-32C676CE7224}" dt="2024-07-23T06:09:30.045" v="19118" actId="20577"/>
          <ac:spMkLst>
            <pc:docMk/>
            <pc:sldMk cId="1192316517" sldId="340"/>
            <ac:spMk id="34" creationId="{967D2814-476A-3B42-AED1-58ECF98D4C37}"/>
          </ac:spMkLst>
        </pc:spChg>
        <pc:spChg chg="add del">
          <ac:chgData name="Guangwei Zhang" userId="00c53528-d8f4-413e-b4b0-985264559294" providerId="ADAL" clId="{BE5150FE-1E01-4F4E-AE31-32C676CE7224}" dt="2024-07-23T06:09:44.557" v="19120" actId="478"/>
          <ac:spMkLst>
            <pc:docMk/>
            <pc:sldMk cId="1192316517" sldId="340"/>
            <ac:spMk id="35" creationId="{41658B59-69D9-69EF-EE42-C216C458FA54}"/>
          </ac:spMkLst>
        </pc:spChg>
        <pc:spChg chg="add mod">
          <ac:chgData name="Guangwei Zhang" userId="00c53528-d8f4-413e-b4b0-985264559294" providerId="ADAL" clId="{BE5150FE-1E01-4F4E-AE31-32C676CE7224}" dt="2024-07-23T06:16:58.317" v="19128" actId="1076"/>
          <ac:spMkLst>
            <pc:docMk/>
            <pc:sldMk cId="1192316517" sldId="340"/>
            <ac:spMk id="40" creationId="{52DC207F-B2A7-C5AF-DBE4-2EE00307790B}"/>
          </ac:spMkLst>
        </pc:spChg>
        <pc:spChg chg="add mod">
          <ac:chgData name="Guangwei Zhang" userId="00c53528-d8f4-413e-b4b0-985264559294" providerId="ADAL" clId="{BE5150FE-1E01-4F4E-AE31-32C676CE7224}" dt="2024-07-23T06:17:02.285" v="19130" actId="14100"/>
          <ac:spMkLst>
            <pc:docMk/>
            <pc:sldMk cId="1192316517" sldId="340"/>
            <ac:spMk id="41" creationId="{9CCC3E70-DC45-3968-AA30-0E5239260FA2}"/>
          </ac:spMkLst>
        </pc:spChg>
        <pc:spChg chg="add mod">
          <ac:chgData name="Guangwei Zhang" userId="00c53528-d8f4-413e-b4b0-985264559294" providerId="ADAL" clId="{BE5150FE-1E01-4F4E-AE31-32C676CE7224}" dt="2024-07-23T06:17:06.153" v="19132" actId="14100"/>
          <ac:spMkLst>
            <pc:docMk/>
            <pc:sldMk cId="1192316517" sldId="340"/>
            <ac:spMk id="42" creationId="{96BAC8B2-8B49-7659-3C73-66492E767AC0}"/>
          </ac:spMkLst>
        </pc:spChg>
        <pc:spChg chg="add mod">
          <ac:chgData name="Guangwei Zhang" userId="00c53528-d8f4-413e-b4b0-985264559294" providerId="ADAL" clId="{BE5150FE-1E01-4F4E-AE31-32C676CE7224}" dt="2024-07-23T06:17:25.033" v="19136" actId="1076"/>
          <ac:spMkLst>
            <pc:docMk/>
            <pc:sldMk cId="1192316517" sldId="340"/>
            <ac:spMk id="43" creationId="{A278FFB9-D204-C107-67CA-D9E21FA5374E}"/>
          </ac:spMkLst>
        </pc:spChg>
        <pc:picChg chg="add del mod">
          <ac:chgData name="Guangwei Zhang" userId="00c53528-d8f4-413e-b4b0-985264559294" providerId="ADAL" clId="{BE5150FE-1E01-4F4E-AE31-32C676CE7224}" dt="2024-07-23T06:08:54.029" v="19051" actId="1076"/>
          <ac:picMkLst>
            <pc:docMk/>
            <pc:sldMk cId="1192316517" sldId="340"/>
            <ac:picMk id="14" creationId="{06781B59-A679-427C-09E5-A1A7052D3E2D}"/>
          </ac:picMkLst>
        </pc:picChg>
        <pc:picChg chg="add del mod">
          <ac:chgData name="Guangwei Zhang" userId="00c53528-d8f4-413e-b4b0-985264559294" providerId="ADAL" clId="{BE5150FE-1E01-4F4E-AE31-32C676CE7224}" dt="2024-07-23T03:36:31.503" v="18984"/>
          <ac:picMkLst>
            <pc:docMk/>
            <pc:sldMk cId="1192316517" sldId="340"/>
            <ac:picMk id="15" creationId="{9F7D609D-914B-6C4E-B155-D09742DF64E5}"/>
          </ac:picMkLst>
        </pc:picChg>
        <pc:cxnChg chg="del mod">
          <ac:chgData name="Guangwei Zhang" userId="00c53528-d8f4-413e-b4b0-985264559294" providerId="ADAL" clId="{BE5150FE-1E01-4F4E-AE31-32C676CE7224}" dt="2024-07-23T03:24:15.196" v="18721" actId="478"/>
          <ac:cxnSpMkLst>
            <pc:docMk/>
            <pc:sldMk cId="1192316517" sldId="340"/>
            <ac:cxnSpMk id="8" creationId="{96A08459-DF8E-4C3E-E12D-79AC3529CF5D}"/>
          </ac:cxnSpMkLst>
        </pc:cxnChg>
        <pc:cxnChg chg="add">
          <ac:chgData name="Guangwei Zhang" userId="00c53528-d8f4-413e-b4b0-985264559294" providerId="ADAL" clId="{BE5150FE-1E01-4F4E-AE31-32C676CE7224}" dt="2024-07-23T03:31:04.658" v="18899" actId="11529"/>
          <ac:cxnSpMkLst>
            <pc:docMk/>
            <pc:sldMk cId="1192316517" sldId="340"/>
            <ac:cxnSpMk id="11" creationId="{03EB4FBF-4F78-97C5-FECD-9B391D79C725}"/>
          </ac:cxnSpMkLst>
        </pc:cxnChg>
        <pc:cxnChg chg="add mod">
          <ac:chgData name="Guangwei Zhang" userId="00c53528-d8f4-413e-b4b0-985264559294" providerId="ADAL" clId="{BE5150FE-1E01-4F4E-AE31-32C676CE7224}" dt="2024-07-23T06:08:54.029" v="19051" actId="1076"/>
          <ac:cxnSpMkLst>
            <pc:docMk/>
            <pc:sldMk cId="1192316517" sldId="340"/>
            <ac:cxnSpMk id="18" creationId="{3FE42103-9792-F7E1-2427-E5A9B73C58E3}"/>
          </ac:cxnSpMkLst>
        </pc:cxnChg>
        <pc:cxnChg chg="add mod">
          <ac:chgData name="Guangwei Zhang" userId="00c53528-d8f4-413e-b4b0-985264559294" providerId="ADAL" clId="{BE5150FE-1E01-4F4E-AE31-32C676CE7224}" dt="2024-07-23T06:08:54.029" v="19051" actId="1076"/>
          <ac:cxnSpMkLst>
            <pc:docMk/>
            <pc:sldMk cId="1192316517" sldId="340"/>
            <ac:cxnSpMk id="20" creationId="{9CC868F5-DB63-F407-930B-63416ABAF346}"/>
          </ac:cxnSpMkLst>
        </pc:cxnChg>
        <pc:cxnChg chg="add">
          <ac:chgData name="Guangwei Zhang" userId="00c53528-d8f4-413e-b4b0-985264559294" providerId="ADAL" clId="{BE5150FE-1E01-4F4E-AE31-32C676CE7224}" dt="2024-07-23T06:09:50.447" v="19121" actId="11529"/>
          <ac:cxnSpMkLst>
            <pc:docMk/>
            <pc:sldMk cId="1192316517" sldId="340"/>
            <ac:cxnSpMk id="37" creationId="{0A27DFE2-7698-6FAB-24D1-D62C8988F544}"/>
          </ac:cxnSpMkLst>
        </pc:cxnChg>
        <pc:cxnChg chg="add mod">
          <ac:chgData name="Guangwei Zhang" userId="00c53528-d8f4-413e-b4b0-985264559294" providerId="ADAL" clId="{BE5150FE-1E01-4F4E-AE31-32C676CE7224}" dt="2024-07-23T06:10:01.403" v="19123" actId="14100"/>
          <ac:cxnSpMkLst>
            <pc:docMk/>
            <pc:sldMk cId="1192316517" sldId="340"/>
            <ac:cxnSpMk id="38" creationId="{A25D70EF-5793-6E59-8ED1-CDE8581BA0AE}"/>
          </ac:cxnSpMkLst>
        </pc:cxnChg>
      </pc:sldChg>
      <pc:sldChg chg="addSp modSp new mod">
        <pc:chgData name="Guangwei Zhang" userId="00c53528-d8f4-413e-b4b0-985264559294" providerId="ADAL" clId="{BE5150FE-1E01-4F4E-AE31-32C676CE7224}" dt="2024-07-23T06:27:48.060" v="19684" actId="20577"/>
        <pc:sldMkLst>
          <pc:docMk/>
          <pc:sldMk cId="3276364104" sldId="341"/>
        </pc:sldMkLst>
        <pc:spChg chg="mod">
          <ac:chgData name="Guangwei Zhang" userId="00c53528-d8f4-413e-b4b0-985264559294" providerId="ADAL" clId="{BE5150FE-1E01-4F4E-AE31-32C676CE7224}" dt="2024-07-23T06:27:48.060" v="19684" actId="20577"/>
          <ac:spMkLst>
            <pc:docMk/>
            <pc:sldMk cId="3276364104" sldId="341"/>
            <ac:spMk id="3" creationId="{270DE144-4D2B-A85C-D5B8-96DFA5E05998}"/>
          </ac:spMkLst>
        </pc:spChg>
        <pc:spChg chg="add mod">
          <ac:chgData name="Guangwei Zhang" userId="00c53528-d8f4-413e-b4b0-985264559294" providerId="ADAL" clId="{BE5150FE-1E01-4F4E-AE31-32C676CE7224}" dt="2024-07-23T06:25:21.611" v="19675"/>
          <ac:spMkLst>
            <pc:docMk/>
            <pc:sldMk cId="3276364104" sldId="341"/>
            <ac:spMk id="4" creationId="{7B362B87-2DAD-651E-1302-D71015C3172D}"/>
          </ac:spMkLst>
        </pc:spChg>
      </pc:sldChg>
      <pc:sldChg chg="addSp modSp new mod">
        <pc:chgData name="Guangwei Zhang" userId="00c53528-d8f4-413e-b4b0-985264559294" providerId="ADAL" clId="{BE5150FE-1E01-4F4E-AE31-32C676CE7224}" dt="2024-07-23T06:56:27.178" v="20751" actId="1076"/>
        <pc:sldMkLst>
          <pc:docMk/>
          <pc:sldMk cId="248062011" sldId="342"/>
        </pc:sldMkLst>
        <pc:spChg chg="mod">
          <ac:chgData name="Guangwei Zhang" userId="00c53528-d8f4-413e-b4b0-985264559294" providerId="ADAL" clId="{BE5150FE-1E01-4F4E-AE31-32C676CE7224}" dt="2024-07-23T06:32:29.093" v="19744" actId="20577"/>
          <ac:spMkLst>
            <pc:docMk/>
            <pc:sldMk cId="248062011" sldId="342"/>
            <ac:spMk id="3" creationId="{837DD525-8DE7-C7B6-D7D0-D6073D253E5E}"/>
          </ac:spMkLst>
        </pc:spChg>
        <pc:spChg chg="add mod">
          <ac:chgData name="Guangwei Zhang" userId="00c53528-d8f4-413e-b4b0-985264559294" providerId="ADAL" clId="{BE5150FE-1E01-4F4E-AE31-32C676CE7224}" dt="2024-07-23T06:49:01.226" v="20468" actId="20577"/>
          <ac:spMkLst>
            <pc:docMk/>
            <pc:sldMk cId="248062011" sldId="342"/>
            <ac:spMk id="4" creationId="{85F5442E-3205-1E6E-D92F-023FF9411DB1}"/>
          </ac:spMkLst>
        </pc:spChg>
        <pc:spChg chg="add mod">
          <ac:chgData name="Guangwei Zhang" userId="00c53528-d8f4-413e-b4b0-985264559294" providerId="ADAL" clId="{BE5150FE-1E01-4F4E-AE31-32C676CE7224}" dt="2024-07-23T06:56:27.178" v="20751" actId="1076"/>
          <ac:spMkLst>
            <pc:docMk/>
            <pc:sldMk cId="248062011" sldId="342"/>
            <ac:spMk id="5" creationId="{0C7B0E81-C5E4-E748-DCB1-5E38BDCF94BD}"/>
          </ac:spMkLst>
        </pc:spChg>
        <pc:spChg chg="add mod">
          <ac:chgData name="Guangwei Zhang" userId="00c53528-d8f4-413e-b4b0-985264559294" providerId="ADAL" clId="{BE5150FE-1E01-4F4E-AE31-32C676CE7224}" dt="2024-07-23T06:56:27.178" v="20751" actId="1076"/>
          <ac:spMkLst>
            <pc:docMk/>
            <pc:sldMk cId="248062011" sldId="342"/>
            <ac:spMk id="6" creationId="{0C4889C9-2C19-E1AD-CF5C-2CC5A54A5C1C}"/>
          </ac:spMkLst>
        </pc:spChg>
        <pc:spChg chg="add mod">
          <ac:chgData name="Guangwei Zhang" userId="00c53528-d8f4-413e-b4b0-985264559294" providerId="ADAL" clId="{BE5150FE-1E01-4F4E-AE31-32C676CE7224}" dt="2024-07-23T06:56:27.178" v="20751" actId="1076"/>
          <ac:spMkLst>
            <pc:docMk/>
            <pc:sldMk cId="248062011" sldId="342"/>
            <ac:spMk id="7" creationId="{B869B063-24D2-B467-42DE-52FBD5B969E3}"/>
          </ac:spMkLst>
        </pc:spChg>
        <pc:spChg chg="add mod">
          <ac:chgData name="Guangwei Zhang" userId="00c53528-d8f4-413e-b4b0-985264559294" providerId="ADAL" clId="{BE5150FE-1E01-4F4E-AE31-32C676CE7224}" dt="2024-07-23T06:56:27.178" v="20751" actId="1076"/>
          <ac:spMkLst>
            <pc:docMk/>
            <pc:sldMk cId="248062011" sldId="342"/>
            <ac:spMk id="8" creationId="{17D44B58-6E99-65E3-5938-B16826D668D3}"/>
          </ac:spMkLst>
        </pc:spChg>
        <pc:spChg chg="add mod">
          <ac:chgData name="Guangwei Zhang" userId="00c53528-d8f4-413e-b4b0-985264559294" providerId="ADAL" clId="{BE5150FE-1E01-4F4E-AE31-32C676CE7224}" dt="2024-07-23T06:56:27.178" v="20751" actId="1076"/>
          <ac:spMkLst>
            <pc:docMk/>
            <pc:sldMk cId="248062011" sldId="342"/>
            <ac:spMk id="9" creationId="{324CD1F9-5D3B-C3A6-A733-E40BFC7844CE}"/>
          </ac:spMkLst>
        </pc:spChg>
        <pc:spChg chg="add mod">
          <ac:chgData name="Guangwei Zhang" userId="00c53528-d8f4-413e-b4b0-985264559294" providerId="ADAL" clId="{BE5150FE-1E01-4F4E-AE31-32C676CE7224}" dt="2024-07-23T06:56:27.178" v="20751" actId="1076"/>
          <ac:spMkLst>
            <pc:docMk/>
            <pc:sldMk cId="248062011" sldId="342"/>
            <ac:spMk id="10" creationId="{B85814D6-0B0B-1B4B-CEB4-3D1A9DEC7450}"/>
          </ac:spMkLst>
        </pc:spChg>
        <pc:spChg chg="add mod">
          <ac:chgData name="Guangwei Zhang" userId="00c53528-d8f4-413e-b4b0-985264559294" providerId="ADAL" clId="{BE5150FE-1E01-4F4E-AE31-32C676CE7224}" dt="2024-07-23T06:56:27.178" v="20751" actId="1076"/>
          <ac:spMkLst>
            <pc:docMk/>
            <pc:sldMk cId="248062011" sldId="342"/>
            <ac:spMk id="13" creationId="{B79178E7-F9E3-E2B1-C6F2-70D03FA208FF}"/>
          </ac:spMkLst>
        </pc:spChg>
        <pc:cxnChg chg="add mod">
          <ac:chgData name="Guangwei Zhang" userId="00c53528-d8f4-413e-b4b0-985264559294" providerId="ADAL" clId="{BE5150FE-1E01-4F4E-AE31-32C676CE7224}" dt="2024-07-23T06:56:27.178" v="20751" actId="1076"/>
          <ac:cxnSpMkLst>
            <pc:docMk/>
            <pc:sldMk cId="248062011" sldId="342"/>
            <ac:cxnSpMk id="12" creationId="{5281533A-A738-430C-282B-D6ACD6DD4A94}"/>
          </ac:cxnSpMkLst>
        </pc:cxnChg>
      </pc:sldChg>
      <pc:sldChg chg="addSp delSp modSp new mod">
        <pc:chgData name="Guangwei Zhang" userId="00c53528-d8f4-413e-b4b0-985264559294" providerId="ADAL" clId="{BE5150FE-1E01-4F4E-AE31-32C676CE7224}" dt="2024-07-23T08:08:22.293" v="21969" actId="20577"/>
        <pc:sldMkLst>
          <pc:docMk/>
          <pc:sldMk cId="4183613550" sldId="343"/>
        </pc:sldMkLst>
        <pc:spChg chg="mod">
          <ac:chgData name="Guangwei Zhang" userId="00c53528-d8f4-413e-b4b0-985264559294" providerId="ADAL" clId="{BE5150FE-1E01-4F4E-AE31-32C676CE7224}" dt="2024-07-23T08:08:22.293" v="21969" actId="20577"/>
          <ac:spMkLst>
            <pc:docMk/>
            <pc:sldMk cId="4183613550" sldId="343"/>
            <ac:spMk id="3" creationId="{8C9D1C1C-585E-9E1D-0E07-F584C68C9B5A}"/>
          </ac:spMkLst>
        </pc:spChg>
        <pc:spChg chg="add mod">
          <ac:chgData name="Guangwei Zhang" userId="00c53528-d8f4-413e-b4b0-985264559294" providerId="ADAL" clId="{BE5150FE-1E01-4F4E-AE31-32C676CE7224}" dt="2024-07-23T06:53:49.428" v="20602" actId="20577"/>
          <ac:spMkLst>
            <pc:docMk/>
            <pc:sldMk cId="4183613550" sldId="343"/>
            <ac:spMk id="4" creationId="{49BC355F-589A-40F4-EC2E-D5DDB2D548FD}"/>
          </ac:spMkLst>
        </pc:spChg>
        <pc:spChg chg="add mod">
          <ac:chgData name="Guangwei Zhang" userId="00c53528-d8f4-413e-b4b0-985264559294" providerId="ADAL" clId="{BE5150FE-1E01-4F4E-AE31-32C676CE7224}" dt="2024-07-23T06:54:17.701" v="20614" actId="1076"/>
          <ac:spMkLst>
            <pc:docMk/>
            <pc:sldMk cId="4183613550" sldId="343"/>
            <ac:spMk id="5" creationId="{668453C4-7FD9-940F-8F6A-6C1C68864FB3}"/>
          </ac:spMkLst>
        </pc:spChg>
        <pc:spChg chg="add mod">
          <ac:chgData name="Guangwei Zhang" userId="00c53528-d8f4-413e-b4b0-985264559294" providerId="ADAL" clId="{BE5150FE-1E01-4F4E-AE31-32C676CE7224}" dt="2024-07-23T06:54:27.055" v="20642" actId="1076"/>
          <ac:spMkLst>
            <pc:docMk/>
            <pc:sldMk cId="4183613550" sldId="343"/>
            <ac:spMk id="6" creationId="{BCCEE8FC-D69C-E93A-2AF0-5E1222370C9A}"/>
          </ac:spMkLst>
        </pc:spChg>
        <pc:spChg chg="add mod">
          <ac:chgData name="Guangwei Zhang" userId="00c53528-d8f4-413e-b4b0-985264559294" providerId="ADAL" clId="{BE5150FE-1E01-4F4E-AE31-32C676CE7224}" dt="2024-07-23T06:54:33.392" v="20653" actId="20577"/>
          <ac:spMkLst>
            <pc:docMk/>
            <pc:sldMk cId="4183613550" sldId="343"/>
            <ac:spMk id="7" creationId="{C85F2AE7-84F8-97A2-194F-0CBF36092A72}"/>
          </ac:spMkLst>
        </pc:spChg>
        <pc:spChg chg="add del mod">
          <ac:chgData name="Guangwei Zhang" userId="00c53528-d8f4-413e-b4b0-985264559294" providerId="ADAL" clId="{BE5150FE-1E01-4F4E-AE31-32C676CE7224}" dt="2024-07-23T06:54:44.255" v="20674" actId="478"/>
          <ac:spMkLst>
            <pc:docMk/>
            <pc:sldMk cId="4183613550" sldId="343"/>
            <ac:spMk id="8" creationId="{C64B45DF-83FB-1694-1126-1D0951C6D382}"/>
          </ac:spMkLst>
        </pc:spChg>
        <pc:spChg chg="add mod">
          <ac:chgData name="Guangwei Zhang" userId="00c53528-d8f4-413e-b4b0-985264559294" providerId="ADAL" clId="{BE5150FE-1E01-4F4E-AE31-32C676CE7224}" dt="2024-07-23T06:56:16.994" v="20749" actId="1076"/>
          <ac:spMkLst>
            <pc:docMk/>
            <pc:sldMk cId="4183613550" sldId="343"/>
            <ac:spMk id="9" creationId="{171FA3FE-0CF1-A5A8-1E12-7ADDDA1C2B8B}"/>
          </ac:spMkLst>
        </pc:spChg>
        <pc:spChg chg="add mod">
          <ac:chgData name="Guangwei Zhang" userId="00c53528-d8f4-413e-b4b0-985264559294" providerId="ADAL" clId="{BE5150FE-1E01-4F4E-AE31-32C676CE7224}" dt="2024-07-23T07:00:19.438" v="20957" actId="1076"/>
          <ac:spMkLst>
            <pc:docMk/>
            <pc:sldMk cId="4183613550" sldId="343"/>
            <ac:spMk id="10" creationId="{8879829F-E7E1-B73D-9488-CB33AFBAE504}"/>
          </ac:spMkLst>
        </pc:spChg>
        <pc:spChg chg="add mod topLvl">
          <ac:chgData name="Guangwei Zhang" userId="00c53528-d8f4-413e-b4b0-985264559294" providerId="ADAL" clId="{BE5150FE-1E01-4F4E-AE31-32C676CE7224}" dt="2024-07-23T07:01:30.949" v="20971" actId="165"/>
          <ac:spMkLst>
            <pc:docMk/>
            <pc:sldMk cId="4183613550" sldId="343"/>
            <ac:spMk id="11" creationId="{7775398A-D7D1-1C60-22E7-8B29B205E8A6}"/>
          </ac:spMkLst>
        </pc:spChg>
        <pc:spChg chg="add mod topLvl">
          <ac:chgData name="Guangwei Zhang" userId="00c53528-d8f4-413e-b4b0-985264559294" providerId="ADAL" clId="{BE5150FE-1E01-4F4E-AE31-32C676CE7224}" dt="2024-07-23T07:01:30.949" v="20971" actId="165"/>
          <ac:spMkLst>
            <pc:docMk/>
            <pc:sldMk cId="4183613550" sldId="343"/>
            <ac:spMk id="17" creationId="{994FB009-1210-D5BB-E00F-5D2E5BBCF82D}"/>
          </ac:spMkLst>
        </pc:spChg>
        <pc:spChg chg="add del mod">
          <ac:chgData name="Guangwei Zhang" userId="00c53528-d8f4-413e-b4b0-985264559294" providerId="ADAL" clId="{BE5150FE-1E01-4F4E-AE31-32C676CE7224}" dt="2024-07-23T07:36:18.669" v="21673" actId="21"/>
          <ac:spMkLst>
            <pc:docMk/>
            <pc:sldMk cId="4183613550" sldId="343"/>
            <ac:spMk id="18" creationId="{269AAC8C-EE7E-7327-2D75-6B6B3F5959E7}"/>
          </ac:spMkLst>
        </pc:spChg>
        <pc:spChg chg="add mod">
          <ac:chgData name="Guangwei Zhang" userId="00c53528-d8f4-413e-b4b0-985264559294" providerId="ADAL" clId="{BE5150FE-1E01-4F4E-AE31-32C676CE7224}" dt="2024-07-23T06:57:07.713" v="20775" actId="1076"/>
          <ac:spMkLst>
            <pc:docMk/>
            <pc:sldMk cId="4183613550" sldId="343"/>
            <ac:spMk id="19" creationId="{040D1C7F-1962-8550-968A-FE7C14D29FDB}"/>
          </ac:spMkLst>
        </pc:spChg>
        <pc:spChg chg="add mod">
          <ac:chgData name="Guangwei Zhang" userId="00c53528-d8f4-413e-b4b0-985264559294" providerId="ADAL" clId="{BE5150FE-1E01-4F4E-AE31-32C676CE7224}" dt="2024-07-23T06:57:25.065" v="20779" actId="13822"/>
          <ac:spMkLst>
            <pc:docMk/>
            <pc:sldMk cId="4183613550" sldId="343"/>
            <ac:spMk id="20" creationId="{3A692208-3372-41B6-FB34-474ADBBD0B8F}"/>
          </ac:spMkLst>
        </pc:spChg>
        <pc:spChg chg="add mod">
          <ac:chgData name="Guangwei Zhang" userId="00c53528-d8f4-413e-b4b0-985264559294" providerId="ADAL" clId="{BE5150FE-1E01-4F4E-AE31-32C676CE7224}" dt="2024-07-23T06:57:29.916" v="20804" actId="20577"/>
          <ac:spMkLst>
            <pc:docMk/>
            <pc:sldMk cId="4183613550" sldId="343"/>
            <ac:spMk id="21" creationId="{CBBCF56D-6640-8712-E7EF-37BA234449BF}"/>
          </ac:spMkLst>
        </pc:spChg>
        <pc:spChg chg="add mod">
          <ac:chgData name="Guangwei Zhang" userId="00c53528-d8f4-413e-b4b0-985264559294" providerId="ADAL" clId="{BE5150FE-1E01-4F4E-AE31-32C676CE7224}" dt="2024-07-23T06:57:42.306" v="20826" actId="1076"/>
          <ac:spMkLst>
            <pc:docMk/>
            <pc:sldMk cId="4183613550" sldId="343"/>
            <ac:spMk id="24" creationId="{20D5F4AD-AED9-2EC5-8AE3-41012054B006}"/>
          </ac:spMkLst>
        </pc:spChg>
        <pc:spChg chg="add mod topLvl">
          <ac:chgData name="Guangwei Zhang" userId="00c53528-d8f4-413e-b4b0-985264559294" providerId="ADAL" clId="{BE5150FE-1E01-4F4E-AE31-32C676CE7224}" dt="2024-07-23T07:01:30.949" v="20971" actId="165"/>
          <ac:spMkLst>
            <pc:docMk/>
            <pc:sldMk cId="4183613550" sldId="343"/>
            <ac:spMk id="25" creationId="{590613AA-9519-1700-6EE5-0602F27A31AC}"/>
          </ac:spMkLst>
        </pc:spChg>
        <pc:spChg chg="add mod topLvl">
          <ac:chgData name="Guangwei Zhang" userId="00c53528-d8f4-413e-b4b0-985264559294" providerId="ADAL" clId="{BE5150FE-1E01-4F4E-AE31-32C676CE7224}" dt="2024-07-23T07:01:30.949" v="20971" actId="165"/>
          <ac:spMkLst>
            <pc:docMk/>
            <pc:sldMk cId="4183613550" sldId="343"/>
            <ac:spMk id="28" creationId="{33A73D9A-95E2-EF59-ED5E-35F55254070C}"/>
          </ac:spMkLst>
        </pc:spChg>
        <pc:spChg chg="add mod topLvl">
          <ac:chgData name="Guangwei Zhang" userId="00c53528-d8f4-413e-b4b0-985264559294" providerId="ADAL" clId="{BE5150FE-1E01-4F4E-AE31-32C676CE7224}" dt="2024-07-23T07:01:35.022" v="20972" actId="1076"/>
          <ac:spMkLst>
            <pc:docMk/>
            <pc:sldMk cId="4183613550" sldId="343"/>
            <ac:spMk id="29" creationId="{A45647D9-14B8-121A-DA96-FBE1FF4616AC}"/>
          </ac:spMkLst>
        </pc:spChg>
        <pc:spChg chg="add mod topLvl">
          <ac:chgData name="Guangwei Zhang" userId="00c53528-d8f4-413e-b4b0-985264559294" providerId="ADAL" clId="{BE5150FE-1E01-4F4E-AE31-32C676CE7224}" dt="2024-07-23T07:01:35.022" v="20972" actId="1076"/>
          <ac:spMkLst>
            <pc:docMk/>
            <pc:sldMk cId="4183613550" sldId="343"/>
            <ac:spMk id="30" creationId="{52A2113C-ACD8-7603-3EBA-36841EBF3FD9}"/>
          </ac:spMkLst>
        </pc:spChg>
        <pc:spChg chg="add mod topLvl">
          <ac:chgData name="Guangwei Zhang" userId="00c53528-d8f4-413e-b4b0-985264559294" providerId="ADAL" clId="{BE5150FE-1E01-4F4E-AE31-32C676CE7224}" dt="2024-07-23T07:01:35.022" v="20972" actId="1076"/>
          <ac:spMkLst>
            <pc:docMk/>
            <pc:sldMk cId="4183613550" sldId="343"/>
            <ac:spMk id="32" creationId="{12D3DDEA-C0AA-29D0-5D67-0CA29871EF1D}"/>
          </ac:spMkLst>
        </pc:spChg>
        <pc:spChg chg="add mod">
          <ac:chgData name="Guangwei Zhang" userId="00c53528-d8f4-413e-b4b0-985264559294" providerId="ADAL" clId="{BE5150FE-1E01-4F4E-AE31-32C676CE7224}" dt="2024-07-23T07:00:19.438" v="20957" actId="1076"/>
          <ac:spMkLst>
            <pc:docMk/>
            <pc:sldMk cId="4183613550" sldId="343"/>
            <ac:spMk id="33" creationId="{214E61EA-C15E-C7ED-BD2A-75B34DFAF23B}"/>
          </ac:spMkLst>
        </pc:spChg>
        <pc:spChg chg="add mod">
          <ac:chgData name="Guangwei Zhang" userId="00c53528-d8f4-413e-b4b0-985264559294" providerId="ADAL" clId="{BE5150FE-1E01-4F4E-AE31-32C676CE7224}" dt="2024-07-23T07:00:19.438" v="20957" actId="1076"/>
          <ac:spMkLst>
            <pc:docMk/>
            <pc:sldMk cId="4183613550" sldId="343"/>
            <ac:spMk id="34" creationId="{97AAE1AA-3D62-D398-4107-555DE3C19572}"/>
          </ac:spMkLst>
        </pc:spChg>
        <pc:spChg chg="add mod">
          <ac:chgData name="Guangwei Zhang" userId="00c53528-d8f4-413e-b4b0-985264559294" providerId="ADAL" clId="{BE5150FE-1E01-4F4E-AE31-32C676CE7224}" dt="2024-07-23T07:00:23.670" v="20958" actId="571"/>
          <ac:spMkLst>
            <pc:docMk/>
            <pc:sldMk cId="4183613550" sldId="343"/>
            <ac:spMk id="37" creationId="{3D451490-E238-72B2-B879-103A10E086ED}"/>
          </ac:spMkLst>
        </pc:spChg>
        <pc:spChg chg="add mod">
          <ac:chgData name="Guangwei Zhang" userId="00c53528-d8f4-413e-b4b0-985264559294" providerId="ADAL" clId="{BE5150FE-1E01-4F4E-AE31-32C676CE7224}" dt="2024-07-23T07:00:23.670" v="20958" actId="571"/>
          <ac:spMkLst>
            <pc:docMk/>
            <pc:sldMk cId="4183613550" sldId="343"/>
            <ac:spMk id="38" creationId="{77ED7EB0-64AD-FBAE-1DFF-CA4EE8F66951}"/>
          </ac:spMkLst>
        </pc:spChg>
        <pc:spChg chg="add mod">
          <ac:chgData name="Guangwei Zhang" userId="00c53528-d8f4-413e-b4b0-985264559294" providerId="ADAL" clId="{BE5150FE-1E01-4F4E-AE31-32C676CE7224}" dt="2024-07-23T07:19:52.910" v="21286" actId="20577"/>
          <ac:spMkLst>
            <pc:docMk/>
            <pc:sldMk cId="4183613550" sldId="343"/>
            <ac:spMk id="43" creationId="{E65A7EB7-D010-ABFE-074D-88B9EECE1710}"/>
          </ac:spMkLst>
        </pc:spChg>
        <pc:spChg chg="add del mod">
          <ac:chgData name="Guangwei Zhang" userId="00c53528-d8f4-413e-b4b0-985264559294" providerId="ADAL" clId="{BE5150FE-1E01-4F4E-AE31-32C676CE7224}" dt="2024-07-23T07:36:18.594" v="21672"/>
          <ac:spMkLst>
            <pc:docMk/>
            <pc:sldMk cId="4183613550" sldId="343"/>
            <ac:spMk id="44" creationId="{4527BA84-34CE-433C-DEB3-B2F787609C88}"/>
          </ac:spMkLst>
        </pc:spChg>
        <pc:spChg chg="add mod">
          <ac:chgData name="Guangwei Zhang" userId="00c53528-d8f4-413e-b4b0-985264559294" providerId="ADAL" clId="{BE5150FE-1E01-4F4E-AE31-32C676CE7224}" dt="2024-07-23T07:36:20.222" v="21674"/>
          <ac:spMkLst>
            <pc:docMk/>
            <pc:sldMk cId="4183613550" sldId="343"/>
            <ac:spMk id="45" creationId="{D8EF2591-E97B-1D18-AE61-F4C421DB5571}"/>
          </ac:spMkLst>
        </pc:spChg>
        <pc:grpChg chg="add del mod">
          <ac:chgData name="Guangwei Zhang" userId="00c53528-d8f4-413e-b4b0-985264559294" providerId="ADAL" clId="{BE5150FE-1E01-4F4E-AE31-32C676CE7224}" dt="2024-07-23T07:01:30.949" v="20971" actId="165"/>
          <ac:grpSpMkLst>
            <pc:docMk/>
            <pc:sldMk cId="4183613550" sldId="343"/>
            <ac:grpSpMk id="36" creationId="{D32AF299-A103-B276-AF7D-A377109011C3}"/>
          </ac:grpSpMkLst>
        </pc:grpChg>
        <pc:cxnChg chg="add mod">
          <ac:chgData name="Guangwei Zhang" userId="00c53528-d8f4-413e-b4b0-985264559294" providerId="ADAL" clId="{BE5150FE-1E01-4F4E-AE31-32C676CE7224}" dt="2024-07-23T06:56:19.689" v="20750" actId="14100"/>
          <ac:cxnSpMkLst>
            <pc:docMk/>
            <pc:sldMk cId="4183613550" sldId="343"/>
            <ac:cxnSpMk id="13" creationId="{DB489BC5-28F9-4643-6615-7A8EDB963FA4}"/>
          </ac:cxnSpMkLst>
        </pc:cxnChg>
        <pc:cxnChg chg="add">
          <ac:chgData name="Guangwei Zhang" userId="00c53528-d8f4-413e-b4b0-985264559294" providerId="ADAL" clId="{BE5150FE-1E01-4F4E-AE31-32C676CE7224}" dt="2024-07-23T06:55:29.951" v="20748" actId="11529"/>
          <ac:cxnSpMkLst>
            <pc:docMk/>
            <pc:sldMk cId="4183613550" sldId="343"/>
            <ac:cxnSpMk id="15" creationId="{23B4E3AD-C16A-C6CC-D6FB-45A0BFC41964}"/>
          </ac:cxnSpMkLst>
        </pc:cxnChg>
        <pc:cxnChg chg="add mod">
          <ac:chgData name="Guangwei Zhang" userId="00c53528-d8f4-413e-b4b0-985264559294" providerId="ADAL" clId="{BE5150FE-1E01-4F4E-AE31-32C676CE7224}" dt="2024-07-23T06:57:44.161" v="20827" actId="1076"/>
          <ac:cxnSpMkLst>
            <pc:docMk/>
            <pc:sldMk cId="4183613550" sldId="343"/>
            <ac:cxnSpMk id="23" creationId="{FF14584B-D5A3-52E4-BEEA-C84057C92324}"/>
          </ac:cxnSpMkLst>
        </pc:cxnChg>
        <pc:cxnChg chg="add mod topLvl">
          <ac:chgData name="Guangwei Zhang" userId="00c53528-d8f4-413e-b4b0-985264559294" providerId="ADAL" clId="{BE5150FE-1E01-4F4E-AE31-32C676CE7224}" dt="2024-07-23T07:01:30.949" v="20971" actId="165"/>
          <ac:cxnSpMkLst>
            <pc:docMk/>
            <pc:sldMk cId="4183613550" sldId="343"/>
            <ac:cxnSpMk id="27" creationId="{25641647-2FD0-A26F-C23E-7D886296EB0C}"/>
          </ac:cxnSpMkLst>
        </pc:cxnChg>
        <pc:cxnChg chg="add mod topLvl">
          <ac:chgData name="Guangwei Zhang" userId="00c53528-d8f4-413e-b4b0-985264559294" providerId="ADAL" clId="{BE5150FE-1E01-4F4E-AE31-32C676CE7224}" dt="2024-07-23T07:01:35.022" v="20972" actId="1076"/>
          <ac:cxnSpMkLst>
            <pc:docMk/>
            <pc:sldMk cId="4183613550" sldId="343"/>
            <ac:cxnSpMk id="31" creationId="{198B2252-0066-59B6-4253-7ED458C04DAB}"/>
          </ac:cxnSpMkLst>
        </pc:cxnChg>
        <pc:cxnChg chg="add del mod">
          <ac:chgData name="Guangwei Zhang" userId="00c53528-d8f4-413e-b4b0-985264559294" providerId="ADAL" clId="{BE5150FE-1E01-4F4E-AE31-32C676CE7224}" dt="2024-07-23T07:00:31.679" v="20962" actId="21"/>
          <ac:cxnSpMkLst>
            <pc:docMk/>
            <pc:sldMk cId="4183613550" sldId="343"/>
            <ac:cxnSpMk id="35" creationId="{3C7FCA41-0B22-5063-B673-9F824FD79331}"/>
          </ac:cxnSpMkLst>
        </pc:cxnChg>
        <pc:cxnChg chg="add mod">
          <ac:chgData name="Guangwei Zhang" userId="00c53528-d8f4-413e-b4b0-985264559294" providerId="ADAL" clId="{BE5150FE-1E01-4F4E-AE31-32C676CE7224}" dt="2024-07-23T07:00:36.449" v="20965" actId="1076"/>
          <ac:cxnSpMkLst>
            <pc:docMk/>
            <pc:sldMk cId="4183613550" sldId="343"/>
            <ac:cxnSpMk id="40" creationId="{84C31F92-9D88-B2A2-5935-7DCFA3719FF7}"/>
          </ac:cxnSpMkLst>
        </pc:cxnChg>
        <pc:cxnChg chg="add mod">
          <ac:chgData name="Guangwei Zhang" userId="00c53528-d8f4-413e-b4b0-985264559294" providerId="ADAL" clId="{BE5150FE-1E01-4F4E-AE31-32C676CE7224}" dt="2024-07-23T07:00:38.659" v="20966" actId="571"/>
          <ac:cxnSpMkLst>
            <pc:docMk/>
            <pc:sldMk cId="4183613550" sldId="343"/>
            <ac:cxnSpMk id="42" creationId="{C7D8B4B6-B3BC-7068-6A00-201FF791BE69}"/>
          </ac:cxnSpMkLst>
        </pc:cxnChg>
      </pc:sldChg>
      <pc:sldChg chg="addSp delSp modSp new mod">
        <pc:chgData name="Guangwei Zhang" userId="00c53528-d8f4-413e-b4b0-985264559294" providerId="ADAL" clId="{BE5150FE-1E01-4F4E-AE31-32C676CE7224}" dt="2024-07-23T08:18:20.187" v="22341" actId="20577"/>
        <pc:sldMkLst>
          <pc:docMk/>
          <pc:sldMk cId="726613355" sldId="344"/>
        </pc:sldMkLst>
        <pc:spChg chg="mod">
          <ac:chgData name="Guangwei Zhang" userId="00c53528-d8f4-413e-b4b0-985264559294" providerId="ADAL" clId="{BE5150FE-1E01-4F4E-AE31-32C676CE7224}" dt="2024-07-23T08:18:20.187" v="22341" actId="20577"/>
          <ac:spMkLst>
            <pc:docMk/>
            <pc:sldMk cId="726613355" sldId="344"/>
            <ac:spMk id="3" creationId="{75FE705B-1F5C-C204-28DB-C86C31382ABC}"/>
          </ac:spMkLst>
        </pc:spChg>
        <pc:spChg chg="add mod">
          <ac:chgData name="Guangwei Zhang" userId="00c53528-d8f4-413e-b4b0-985264559294" providerId="ADAL" clId="{BE5150FE-1E01-4F4E-AE31-32C676CE7224}" dt="2024-07-23T07:43:32.582" v="21866" actId="20577"/>
          <ac:spMkLst>
            <pc:docMk/>
            <pc:sldMk cId="726613355" sldId="344"/>
            <ac:spMk id="4" creationId="{DA2B8279-F1BA-4B29-4EC8-663D16875B58}"/>
          </ac:spMkLst>
        </pc:spChg>
        <pc:spChg chg="add mod">
          <ac:chgData name="Guangwei Zhang" userId="00c53528-d8f4-413e-b4b0-985264559294" providerId="ADAL" clId="{BE5150FE-1E01-4F4E-AE31-32C676CE7224}" dt="2024-07-23T08:08:01.181" v="21960" actId="1076"/>
          <ac:spMkLst>
            <pc:docMk/>
            <pc:sldMk cId="726613355" sldId="344"/>
            <ac:spMk id="5" creationId="{6757BEEF-AFC8-7340-DD51-3360AD9A3A3B}"/>
          </ac:spMkLst>
        </pc:spChg>
        <pc:spChg chg="add mod">
          <ac:chgData name="Guangwei Zhang" userId="00c53528-d8f4-413e-b4b0-985264559294" providerId="ADAL" clId="{BE5150FE-1E01-4F4E-AE31-32C676CE7224}" dt="2024-07-23T07:43:00.798" v="21721" actId="1076"/>
          <ac:spMkLst>
            <pc:docMk/>
            <pc:sldMk cId="726613355" sldId="344"/>
            <ac:spMk id="6" creationId="{BA23DF6A-8BD1-43ED-B5E7-7C0A7353AA1A}"/>
          </ac:spMkLst>
        </pc:spChg>
        <pc:spChg chg="add mod">
          <ac:chgData name="Guangwei Zhang" userId="00c53528-d8f4-413e-b4b0-985264559294" providerId="ADAL" clId="{BE5150FE-1E01-4F4E-AE31-32C676CE7224}" dt="2024-07-23T07:43:00.798" v="21721" actId="1076"/>
          <ac:spMkLst>
            <pc:docMk/>
            <pc:sldMk cId="726613355" sldId="344"/>
            <ac:spMk id="7" creationId="{C6847A2D-BB6A-7679-66EE-34CB0A9B0227}"/>
          </ac:spMkLst>
        </pc:spChg>
        <pc:spChg chg="add mod">
          <ac:chgData name="Guangwei Zhang" userId="00c53528-d8f4-413e-b4b0-985264559294" providerId="ADAL" clId="{BE5150FE-1E01-4F4E-AE31-32C676CE7224}" dt="2024-07-23T07:43:00.798" v="21721" actId="1076"/>
          <ac:spMkLst>
            <pc:docMk/>
            <pc:sldMk cId="726613355" sldId="344"/>
            <ac:spMk id="8" creationId="{32656016-E61A-D5D1-1A85-C076C2C863A4}"/>
          </ac:spMkLst>
        </pc:spChg>
        <pc:spChg chg="add mod">
          <ac:chgData name="Guangwei Zhang" userId="00c53528-d8f4-413e-b4b0-985264559294" providerId="ADAL" clId="{BE5150FE-1E01-4F4E-AE31-32C676CE7224}" dt="2024-07-23T07:43:00.798" v="21721" actId="1076"/>
          <ac:spMkLst>
            <pc:docMk/>
            <pc:sldMk cId="726613355" sldId="344"/>
            <ac:spMk id="9" creationId="{10E3B29E-82C4-D75A-4765-369117537F1D}"/>
          </ac:spMkLst>
        </pc:spChg>
        <pc:spChg chg="add mod">
          <ac:chgData name="Guangwei Zhang" userId="00c53528-d8f4-413e-b4b0-985264559294" providerId="ADAL" clId="{BE5150FE-1E01-4F4E-AE31-32C676CE7224}" dt="2024-07-23T07:43:00.798" v="21721" actId="1076"/>
          <ac:spMkLst>
            <pc:docMk/>
            <pc:sldMk cId="726613355" sldId="344"/>
            <ac:spMk id="10" creationId="{AE71CFFD-ED4F-E24E-A29E-7124FE76BF87}"/>
          </ac:spMkLst>
        </pc:spChg>
        <pc:spChg chg="add del mod">
          <ac:chgData name="Guangwei Zhang" userId="00c53528-d8f4-413e-b4b0-985264559294" providerId="ADAL" clId="{BE5150FE-1E01-4F4E-AE31-32C676CE7224}" dt="2024-07-23T08:00:56.904" v="21958" actId="478"/>
          <ac:spMkLst>
            <pc:docMk/>
            <pc:sldMk cId="726613355" sldId="344"/>
            <ac:spMk id="13" creationId="{77E40F88-1A82-A165-DC86-548379DF93F4}"/>
          </ac:spMkLst>
        </pc:spChg>
        <pc:spChg chg="add del">
          <ac:chgData name="Guangwei Zhang" userId="00c53528-d8f4-413e-b4b0-985264559294" providerId="ADAL" clId="{BE5150FE-1E01-4F4E-AE31-32C676CE7224}" dt="2024-07-23T07:36:01.428" v="21656" actId="478"/>
          <ac:spMkLst>
            <pc:docMk/>
            <pc:sldMk cId="726613355" sldId="344"/>
            <ac:spMk id="14" creationId="{9B42BD88-BB10-E7B5-8061-94F28F3993B2}"/>
          </ac:spMkLst>
        </pc:spChg>
        <pc:spChg chg="add del mod">
          <ac:chgData name="Guangwei Zhang" userId="00c53528-d8f4-413e-b4b0-985264559294" providerId="ADAL" clId="{BE5150FE-1E01-4F4E-AE31-32C676CE7224}" dt="2024-07-23T07:42:54.844" v="21720" actId="478"/>
          <ac:spMkLst>
            <pc:docMk/>
            <pc:sldMk cId="726613355" sldId="344"/>
            <ac:spMk id="15" creationId="{E7BF26E7-ADEE-4888-0989-A1AF2DF46314}"/>
          </ac:spMkLst>
        </pc:spChg>
        <pc:spChg chg="add del mod">
          <ac:chgData name="Guangwei Zhang" userId="00c53528-d8f4-413e-b4b0-985264559294" providerId="ADAL" clId="{BE5150FE-1E01-4F4E-AE31-32C676CE7224}" dt="2024-07-23T07:42:54.844" v="21720" actId="478"/>
          <ac:spMkLst>
            <pc:docMk/>
            <pc:sldMk cId="726613355" sldId="344"/>
            <ac:spMk id="16" creationId="{6A93DB38-0BB0-BB04-65D6-7CDE91AF114C}"/>
          </ac:spMkLst>
        </pc:spChg>
        <pc:spChg chg="add del mod">
          <ac:chgData name="Guangwei Zhang" userId="00c53528-d8f4-413e-b4b0-985264559294" providerId="ADAL" clId="{BE5150FE-1E01-4F4E-AE31-32C676CE7224}" dt="2024-07-23T07:42:54.844" v="21720" actId="478"/>
          <ac:spMkLst>
            <pc:docMk/>
            <pc:sldMk cId="726613355" sldId="344"/>
            <ac:spMk id="17" creationId="{03F5558C-EF1D-82EA-D3E0-5F34343AC239}"/>
          </ac:spMkLst>
        </pc:spChg>
        <pc:spChg chg="add del mod">
          <ac:chgData name="Guangwei Zhang" userId="00c53528-d8f4-413e-b4b0-985264559294" providerId="ADAL" clId="{BE5150FE-1E01-4F4E-AE31-32C676CE7224}" dt="2024-07-23T07:42:54.844" v="21720" actId="478"/>
          <ac:spMkLst>
            <pc:docMk/>
            <pc:sldMk cId="726613355" sldId="344"/>
            <ac:spMk id="18" creationId="{567D4F08-0BF5-ABD3-3890-A59A3531551D}"/>
          </ac:spMkLst>
        </pc:spChg>
        <pc:spChg chg="add del mod">
          <ac:chgData name="Guangwei Zhang" userId="00c53528-d8f4-413e-b4b0-985264559294" providerId="ADAL" clId="{BE5150FE-1E01-4F4E-AE31-32C676CE7224}" dt="2024-07-23T07:42:54.844" v="21720" actId="478"/>
          <ac:spMkLst>
            <pc:docMk/>
            <pc:sldMk cId="726613355" sldId="344"/>
            <ac:spMk id="19" creationId="{92A38DEA-E712-B793-D9C0-FB60BDE59D36}"/>
          </ac:spMkLst>
        </pc:spChg>
        <pc:spChg chg="add del mod">
          <ac:chgData name="Guangwei Zhang" userId="00c53528-d8f4-413e-b4b0-985264559294" providerId="ADAL" clId="{BE5150FE-1E01-4F4E-AE31-32C676CE7224}" dt="2024-07-23T07:42:54.844" v="21720" actId="478"/>
          <ac:spMkLst>
            <pc:docMk/>
            <pc:sldMk cId="726613355" sldId="344"/>
            <ac:spMk id="20" creationId="{4A105C43-EF61-9342-B083-E0D3DA7B4D18}"/>
          </ac:spMkLst>
        </pc:spChg>
        <pc:spChg chg="add del mod">
          <ac:chgData name="Guangwei Zhang" userId="00c53528-d8f4-413e-b4b0-985264559294" providerId="ADAL" clId="{BE5150FE-1E01-4F4E-AE31-32C676CE7224}" dt="2024-07-23T07:42:54.844" v="21720" actId="478"/>
          <ac:spMkLst>
            <pc:docMk/>
            <pc:sldMk cId="726613355" sldId="344"/>
            <ac:spMk id="21" creationId="{21F45910-9102-78D6-E946-AA6542841A06}"/>
          </ac:spMkLst>
        </pc:spChg>
        <pc:spChg chg="add del mod">
          <ac:chgData name="Guangwei Zhang" userId="00c53528-d8f4-413e-b4b0-985264559294" providerId="ADAL" clId="{BE5150FE-1E01-4F4E-AE31-32C676CE7224}" dt="2024-07-23T08:00:59.395" v="21959" actId="478"/>
          <ac:spMkLst>
            <pc:docMk/>
            <pc:sldMk cId="726613355" sldId="344"/>
            <ac:spMk id="24" creationId="{3A60EC07-23C2-DD32-474F-0E26EA920E37}"/>
          </ac:spMkLst>
        </pc:spChg>
        <pc:spChg chg="add mod">
          <ac:chgData name="Guangwei Zhang" userId="00c53528-d8f4-413e-b4b0-985264559294" providerId="ADAL" clId="{BE5150FE-1E01-4F4E-AE31-32C676CE7224}" dt="2024-07-23T08:08:40.503" v="22051" actId="1076"/>
          <ac:spMkLst>
            <pc:docMk/>
            <pc:sldMk cId="726613355" sldId="344"/>
            <ac:spMk id="25" creationId="{78E89419-B9EA-60E6-1745-1A665C7F15B3}"/>
          </ac:spMkLst>
        </pc:spChg>
        <pc:cxnChg chg="add del mod">
          <ac:chgData name="Guangwei Zhang" userId="00c53528-d8f4-413e-b4b0-985264559294" providerId="ADAL" clId="{BE5150FE-1E01-4F4E-AE31-32C676CE7224}" dt="2024-07-23T07:42:54.844" v="21720" actId="478"/>
          <ac:cxnSpMkLst>
            <pc:docMk/>
            <pc:sldMk cId="726613355" sldId="344"/>
            <ac:cxnSpMk id="12" creationId="{8D471079-0A78-5222-D462-392192B3C12D}"/>
          </ac:cxnSpMkLst>
        </pc:cxnChg>
        <pc:cxnChg chg="add mod">
          <ac:chgData name="Guangwei Zhang" userId="00c53528-d8f4-413e-b4b0-985264559294" providerId="ADAL" clId="{BE5150FE-1E01-4F4E-AE31-32C676CE7224}" dt="2024-07-23T07:57:37.520" v="21954" actId="1076"/>
          <ac:cxnSpMkLst>
            <pc:docMk/>
            <pc:sldMk cId="726613355" sldId="344"/>
            <ac:cxnSpMk id="23" creationId="{2748348D-84E0-482A-169E-2F6099D7D448}"/>
          </ac:cxnSpMkLst>
        </pc:cxnChg>
      </pc:sldChg>
      <pc:sldChg chg="addSp modSp new mod">
        <pc:chgData name="Guangwei Zhang" userId="00c53528-d8f4-413e-b4b0-985264559294" providerId="ADAL" clId="{BE5150FE-1E01-4F4E-AE31-32C676CE7224}" dt="2024-07-23T08:14:39.619" v="22284" actId="20577"/>
        <pc:sldMkLst>
          <pc:docMk/>
          <pc:sldMk cId="3925097366" sldId="345"/>
        </pc:sldMkLst>
        <pc:spChg chg="mod">
          <ac:chgData name="Guangwei Zhang" userId="00c53528-d8f4-413e-b4b0-985264559294" providerId="ADAL" clId="{BE5150FE-1E01-4F4E-AE31-32C676CE7224}" dt="2024-07-23T08:12:05.401" v="22232" actId="33553"/>
          <ac:spMkLst>
            <pc:docMk/>
            <pc:sldMk cId="3925097366" sldId="345"/>
            <ac:spMk id="3" creationId="{5499772C-2E15-AD71-A457-4CB8E9DD3971}"/>
          </ac:spMkLst>
        </pc:spChg>
        <pc:spChg chg="add mod">
          <ac:chgData name="Guangwei Zhang" userId="00c53528-d8f4-413e-b4b0-985264559294" providerId="ADAL" clId="{BE5150FE-1E01-4F4E-AE31-32C676CE7224}" dt="2024-07-23T08:14:39.619" v="22284" actId="20577"/>
          <ac:spMkLst>
            <pc:docMk/>
            <pc:sldMk cId="3925097366" sldId="345"/>
            <ac:spMk id="4" creationId="{54E9FCB6-8923-2964-2913-0BB5F7E0578F}"/>
          </ac:spMkLst>
        </pc:spChg>
      </pc:sldChg>
      <pc:sldChg chg="delSp modSp add mod">
        <pc:chgData name="Guangwei Zhang" userId="00c53528-d8f4-413e-b4b0-985264559294" providerId="ADAL" clId="{BE5150FE-1E01-4F4E-AE31-32C676CE7224}" dt="2024-07-23T08:17:45.744" v="22340" actId="478"/>
        <pc:sldMkLst>
          <pc:docMk/>
          <pc:sldMk cId="3225625202" sldId="346"/>
        </pc:sldMkLst>
        <pc:spChg chg="mod">
          <ac:chgData name="Guangwei Zhang" userId="00c53528-d8f4-413e-b4b0-985264559294" providerId="ADAL" clId="{BE5150FE-1E01-4F4E-AE31-32C676CE7224}" dt="2024-07-23T08:17:43.312" v="22339" actId="20577"/>
          <ac:spMkLst>
            <pc:docMk/>
            <pc:sldMk cId="3225625202" sldId="346"/>
            <ac:spMk id="3" creationId="{5499772C-2E15-AD71-A457-4CB8E9DD3971}"/>
          </ac:spMkLst>
        </pc:spChg>
        <pc:spChg chg="del">
          <ac:chgData name="Guangwei Zhang" userId="00c53528-d8f4-413e-b4b0-985264559294" providerId="ADAL" clId="{BE5150FE-1E01-4F4E-AE31-32C676CE7224}" dt="2024-07-23T08:17:45.744" v="22340" actId="478"/>
          <ac:spMkLst>
            <pc:docMk/>
            <pc:sldMk cId="3225625202" sldId="346"/>
            <ac:spMk id="4" creationId="{54E9FCB6-8923-2964-2913-0BB5F7E0578F}"/>
          </ac:spMkLst>
        </pc:spChg>
      </pc:sldChg>
      <pc:sldChg chg="modSp add mod">
        <pc:chgData name="Guangwei Zhang" userId="00c53528-d8f4-413e-b4b0-985264559294" providerId="ADAL" clId="{BE5150FE-1E01-4F4E-AE31-32C676CE7224}" dt="2024-07-23T08:19:27.449" v="22373" actId="20577"/>
        <pc:sldMkLst>
          <pc:docMk/>
          <pc:sldMk cId="4289703390" sldId="347"/>
        </pc:sldMkLst>
        <pc:spChg chg="mod">
          <ac:chgData name="Guangwei Zhang" userId="00c53528-d8f4-413e-b4b0-985264559294" providerId="ADAL" clId="{BE5150FE-1E01-4F4E-AE31-32C676CE7224}" dt="2024-07-23T08:19:27.449" v="22373" actId="20577"/>
          <ac:spMkLst>
            <pc:docMk/>
            <pc:sldMk cId="4289703390" sldId="347"/>
            <ac:spMk id="3" creationId="{5499772C-2E15-AD71-A457-4CB8E9DD3971}"/>
          </ac:spMkLst>
        </pc:spChg>
      </pc:sldChg>
      <pc:sldChg chg="addSp modSp new mod">
        <pc:chgData name="Guangwei Zhang" userId="00c53528-d8f4-413e-b4b0-985264559294" providerId="ADAL" clId="{BE5150FE-1E01-4F4E-AE31-32C676CE7224}" dt="2024-07-23T08:27:03.033" v="22722" actId="1076"/>
        <pc:sldMkLst>
          <pc:docMk/>
          <pc:sldMk cId="1915174927" sldId="348"/>
        </pc:sldMkLst>
        <pc:spChg chg="mod">
          <ac:chgData name="Guangwei Zhang" userId="00c53528-d8f4-413e-b4b0-985264559294" providerId="ADAL" clId="{BE5150FE-1E01-4F4E-AE31-32C676CE7224}" dt="2024-07-23T08:25:52.759" v="22570" actId="20577"/>
          <ac:spMkLst>
            <pc:docMk/>
            <pc:sldMk cId="1915174927" sldId="348"/>
            <ac:spMk id="3" creationId="{0925088D-C6BD-0456-D938-C5E2443E7A51}"/>
          </ac:spMkLst>
        </pc:spChg>
        <pc:spChg chg="add mod">
          <ac:chgData name="Guangwei Zhang" userId="00c53528-d8f4-413e-b4b0-985264559294" providerId="ADAL" clId="{BE5150FE-1E01-4F4E-AE31-32C676CE7224}" dt="2024-07-23T08:27:03.033" v="22722" actId="1076"/>
          <ac:spMkLst>
            <pc:docMk/>
            <pc:sldMk cId="1915174927" sldId="348"/>
            <ac:spMk id="4" creationId="{510033DE-4CDD-BCAD-EAD7-E494ECF894CB}"/>
          </ac:spMkLst>
        </pc:spChg>
      </pc:sldChg>
      <pc:sldChg chg="modSp add mod ord">
        <pc:chgData name="Guangwei Zhang" userId="00c53528-d8f4-413e-b4b0-985264559294" providerId="ADAL" clId="{BE5150FE-1E01-4F4E-AE31-32C676CE7224}" dt="2024-07-23T08:25:27.174" v="22526" actId="20577"/>
        <pc:sldMkLst>
          <pc:docMk/>
          <pc:sldMk cId="2669920189" sldId="349"/>
        </pc:sldMkLst>
        <pc:spChg chg="mod">
          <ac:chgData name="Guangwei Zhang" userId="00c53528-d8f4-413e-b4b0-985264559294" providerId="ADAL" clId="{BE5150FE-1E01-4F4E-AE31-32C676CE7224}" dt="2024-07-23T08:25:27.174" v="22526" actId="20577"/>
          <ac:spMkLst>
            <pc:docMk/>
            <pc:sldMk cId="2669920189" sldId="349"/>
            <ac:spMk id="4" creationId="{3E766AF0-4F00-22D6-097A-A7C1B215A22F}"/>
          </ac:spMkLst>
        </pc:spChg>
      </pc:sldChg>
      <pc:sldChg chg="addSp modSp new mod">
        <pc:chgData name="Guangwei Zhang" userId="00c53528-d8f4-413e-b4b0-985264559294" providerId="ADAL" clId="{BE5150FE-1E01-4F4E-AE31-32C676CE7224}" dt="2024-07-23T08:37:59.086" v="23071" actId="20577"/>
        <pc:sldMkLst>
          <pc:docMk/>
          <pc:sldMk cId="2041251966" sldId="350"/>
        </pc:sldMkLst>
        <pc:spChg chg="mod">
          <ac:chgData name="Guangwei Zhang" userId="00c53528-d8f4-413e-b4b0-985264559294" providerId="ADAL" clId="{BE5150FE-1E01-4F4E-AE31-32C676CE7224}" dt="2024-07-23T08:31:56.680" v="22813" actId="20577"/>
          <ac:spMkLst>
            <pc:docMk/>
            <pc:sldMk cId="2041251966" sldId="350"/>
            <ac:spMk id="3" creationId="{83BC1FC5-58AD-AE2B-9EB7-DEED9AA2A61B}"/>
          </ac:spMkLst>
        </pc:spChg>
        <pc:spChg chg="add mod">
          <ac:chgData name="Guangwei Zhang" userId="00c53528-d8f4-413e-b4b0-985264559294" providerId="ADAL" clId="{BE5150FE-1E01-4F4E-AE31-32C676CE7224}" dt="2024-07-23T08:37:59.086" v="23071" actId="20577"/>
          <ac:spMkLst>
            <pc:docMk/>
            <pc:sldMk cId="2041251966" sldId="350"/>
            <ac:spMk id="4" creationId="{8145111D-D24A-7BC5-5621-0311C8C128AF}"/>
          </ac:spMkLst>
        </pc:spChg>
      </pc:sldChg>
      <pc:sldChg chg="new">
        <pc:chgData name="Guangwei Zhang" userId="00c53528-d8f4-413e-b4b0-985264559294" providerId="ADAL" clId="{BE5150FE-1E01-4F4E-AE31-32C676CE7224}" dt="2024-07-23T08:39:04.350" v="23072" actId="680"/>
        <pc:sldMkLst>
          <pc:docMk/>
          <pc:sldMk cId="3068804470" sldId="351"/>
        </pc:sldMkLst>
      </pc:sldChg>
    </pc:docChg>
  </pc:docChgLst>
  <pc:docChgLst>
    <pc:chgData name="Guangwei Zhang" userId="00c53528-d8f4-413e-b4b0-985264559294" providerId="ADAL" clId="{5F7129DE-E915-C84B-B771-F18B4496AD9E}"/>
    <pc:docChg chg="undo custSel addSld delSld modSld sldOrd modMainMaster">
      <pc:chgData name="Guangwei Zhang" userId="00c53528-d8f4-413e-b4b0-985264559294" providerId="ADAL" clId="{5F7129DE-E915-C84B-B771-F18B4496AD9E}" dt="2024-07-10T03:41:11.905" v="16677" actId="1076"/>
      <pc:docMkLst>
        <pc:docMk/>
      </pc:docMkLst>
      <pc:sldChg chg="modSp mod">
        <pc:chgData name="Guangwei Zhang" userId="00c53528-d8f4-413e-b4b0-985264559294" providerId="ADAL" clId="{5F7129DE-E915-C84B-B771-F18B4496AD9E}" dt="2024-07-05T16:49:56.317" v="9901" actId="1076"/>
        <pc:sldMkLst>
          <pc:docMk/>
          <pc:sldMk cId="3577793713" sldId="259"/>
        </pc:sldMkLst>
        <pc:spChg chg="mod">
          <ac:chgData name="Guangwei Zhang" userId="00c53528-d8f4-413e-b4b0-985264559294" providerId="ADAL" clId="{5F7129DE-E915-C84B-B771-F18B4496AD9E}" dt="2024-07-05T16:49:56.317" v="9901" actId="1076"/>
          <ac:spMkLst>
            <pc:docMk/>
            <pc:sldMk cId="3577793713" sldId="259"/>
            <ac:spMk id="9" creationId="{45FFCC99-BB6A-805D-EE07-A1B0A1575C30}"/>
          </ac:spMkLst>
        </pc:spChg>
        <pc:spChg chg="mod">
          <ac:chgData name="Guangwei Zhang" userId="00c53528-d8f4-413e-b4b0-985264559294" providerId="ADAL" clId="{5F7129DE-E915-C84B-B771-F18B4496AD9E}" dt="2024-07-05T16:49:56.317" v="9901" actId="1076"/>
          <ac:spMkLst>
            <pc:docMk/>
            <pc:sldMk cId="3577793713" sldId="259"/>
            <ac:spMk id="38" creationId="{00AB69BE-951F-A950-1172-8CCE979690D9}"/>
          </ac:spMkLst>
        </pc:spChg>
        <pc:picChg chg="mod">
          <ac:chgData name="Guangwei Zhang" userId="00c53528-d8f4-413e-b4b0-985264559294" providerId="ADAL" clId="{5F7129DE-E915-C84B-B771-F18B4496AD9E}" dt="2024-07-05T16:49:49.758" v="9900" actId="1076"/>
          <ac:picMkLst>
            <pc:docMk/>
            <pc:sldMk cId="3577793713" sldId="259"/>
            <ac:picMk id="27" creationId="{C4546061-CF54-3128-A27A-31B8A166B48F}"/>
          </ac:picMkLst>
        </pc:picChg>
      </pc:sldChg>
      <pc:sldChg chg="addSp modSp mod">
        <pc:chgData name="Guangwei Zhang" userId="00c53528-d8f4-413e-b4b0-985264559294" providerId="ADAL" clId="{5F7129DE-E915-C84B-B771-F18B4496AD9E}" dt="2024-07-03T05:49:09.172" v="1320" actId="1076"/>
        <pc:sldMkLst>
          <pc:docMk/>
          <pc:sldMk cId="3584450572" sldId="260"/>
        </pc:sldMkLst>
        <pc:spChg chg="add mod">
          <ac:chgData name="Guangwei Zhang" userId="00c53528-d8f4-413e-b4b0-985264559294" providerId="ADAL" clId="{5F7129DE-E915-C84B-B771-F18B4496AD9E}" dt="2024-07-03T05:49:02.890" v="1319" actId="20577"/>
          <ac:spMkLst>
            <pc:docMk/>
            <pc:sldMk cId="3584450572" sldId="260"/>
            <ac:spMk id="3" creationId="{3B06ACDC-5C91-8FF9-7125-CAC949C5324B}"/>
          </ac:spMkLst>
        </pc:spChg>
        <pc:spChg chg="add mod">
          <ac:chgData name="Guangwei Zhang" userId="00c53528-d8f4-413e-b4b0-985264559294" providerId="ADAL" clId="{5F7129DE-E915-C84B-B771-F18B4496AD9E}" dt="2024-07-03T05:41:08.238" v="672"/>
          <ac:spMkLst>
            <pc:docMk/>
            <pc:sldMk cId="3584450572" sldId="260"/>
            <ac:spMk id="8" creationId="{90724610-4D4D-879C-5927-C8B3E0777D44}"/>
          </ac:spMkLst>
        </pc:spChg>
        <pc:spChg chg="add mod">
          <ac:chgData name="Guangwei Zhang" userId="00c53528-d8f4-413e-b4b0-985264559294" providerId="ADAL" clId="{5F7129DE-E915-C84B-B771-F18B4496AD9E}" dt="2024-07-03T05:49:09.172" v="1320" actId="1076"/>
          <ac:spMkLst>
            <pc:docMk/>
            <pc:sldMk cId="3584450572" sldId="260"/>
            <ac:spMk id="9" creationId="{716EC541-782F-0C36-7577-E5A82B540643}"/>
          </ac:spMkLst>
        </pc:spChg>
      </pc:sldChg>
      <pc:sldChg chg="addSp modSp mod modAnim">
        <pc:chgData name="Guangwei Zhang" userId="00c53528-d8f4-413e-b4b0-985264559294" providerId="ADAL" clId="{5F7129DE-E915-C84B-B771-F18B4496AD9E}" dt="2024-07-05T17:41:52.880" v="9967" actId="108"/>
        <pc:sldMkLst>
          <pc:docMk/>
          <pc:sldMk cId="2956863877" sldId="261"/>
        </pc:sldMkLst>
        <pc:spChg chg="mod">
          <ac:chgData name="Guangwei Zhang" userId="00c53528-d8f4-413e-b4b0-985264559294" providerId="ADAL" clId="{5F7129DE-E915-C84B-B771-F18B4496AD9E}" dt="2024-07-03T05:53:25.307" v="1523" actId="20577"/>
          <ac:spMkLst>
            <pc:docMk/>
            <pc:sldMk cId="2956863877" sldId="261"/>
            <ac:spMk id="4" creationId="{1C3A505A-C8C0-8F83-0A0D-CF4DB724148D}"/>
          </ac:spMkLst>
        </pc:spChg>
        <pc:spChg chg="add mod">
          <ac:chgData name="Guangwei Zhang" userId="00c53528-d8f4-413e-b4b0-985264559294" providerId="ADAL" clId="{5F7129DE-E915-C84B-B771-F18B4496AD9E}" dt="2024-07-05T07:19:30.586" v="6178" actId="207"/>
          <ac:spMkLst>
            <pc:docMk/>
            <pc:sldMk cId="2956863877" sldId="261"/>
            <ac:spMk id="8" creationId="{6070EC70-CCA8-0524-6F27-DC48BE7EE554}"/>
          </ac:spMkLst>
        </pc:spChg>
        <pc:spChg chg="add mod">
          <ac:chgData name="Guangwei Zhang" userId="00c53528-d8f4-413e-b4b0-985264559294" providerId="ADAL" clId="{5F7129DE-E915-C84B-B771-F18B4496AD9E}" dt="2024-07-03T05:54:49.874" v="1547" actId="571"/>
          <ac:spMkLst>
            <pc:docMk/>
            <pc:sldMk cId="2956863877" sldId="261"/>
            <ac:spMk id="11" creationId="{451A489E-AF34-5DC5-62D2-FE2E1A550FF4}"/>
          </ac:spMkLst>
        </pc:spChg>
        <pc:spChg chg="add mod">
          <ac:chgData name="Guangwei Zhang" userId="00c53528-d8f4-413e-b4b0-985264559294" providerId="ADAL" clId="{5F7129DE-E915-C84B-B771-F18B4496AD9E}" dt="2024-07-05T07:19:30.586" v="6178" actId="207"/>
          <ac:spMkLst>
            <pc:docMk/>
            <pc:sldMk cId="2956863877" sldId="261"/>
            <ac:spMk id="12" creationId="{4F6B47A1-0D3E-A843-C9D6-CF1B50E12816}"/>
          </ac:spMkLst>
        </pc:spChg>
        <pc:spChg chg="add mod">
          <ac:chgData name="Guangwei Zhang" userId="00c53528-d8f4-413e-b4b0-985264559294" providerId="ADAL" clId="{5F7129DE-E915-C84B-B771-F18B4496AD9E}" dt="2024-07-05T07:19:30.586" v="6178" actId="207"/>
          <ac:spMkLst>
            <pc:docMk/>
            <pc:sldMk cId="2956863877" sldId="261"/>
            <ac:spMk id="13" creationId="{D56ED99B-9559-7DA0-8572-5FE096126B6F}"/>
          </ac:spMkLst>
        </pc:spChg>
        <pc:spChg chg="add mod">
          <ac:chgData name="Guangwei Zhang" userId="00c53528-d8f4-413e-b4b0-985264559294" providerId="ADAL" clId="{5F7129DE-E915-C84B-B771-F18B4496AD9E}" dt="2024-07-05T07:19:30.586" v="6178" actId="207"/>
          <ac:spMkLst>
            <pc:docMk/>
            <pc:sldMk cId="2956863877" sldId="261"/>
            <ac:spMk id="14" creationId="{61693023-19F6-8B08-A953-81AABE4B3FB5}"/>
          </ac:spMkLst>
        </pc:spChg>
        <pc:spChg chg="add mod">
          <ac:chgData name="Guangwei Zhang" userId="00c53528-d8f4-413e-b4b0-985264559294" providerId="ADAL" clId="{5F7129DE-E915-C84B-B771-F18B4496AD9E}" dt="2024-07-05T07:19:30.586" v="6178" actId="207"/>
          <ac:spMkLst>
            <pc:docMk/>
            <pc:sldMk cId="2956863877" sldId="261"/>
            <ac:spMk id="15" creationId="{E75F7297-31AB-347D-0C1D-D4F9119AA6A2}"/>
          </ac:spMkLst>
        </pc:spChg>
        <pc:spChg chg="add mod">
          <ac:chgData name="Guangwei Zhang" userId="00c53528-d8f4-413e-b4b0-985264559294" providerId="ADAL" clId="{5F7129DE-E915-C84B-B771-F18B4496AD9E}" dt="2024-07-05T07:19:30.586" v="6178" actId="207"/>
          <ac:spMkLst>
            <pc:docMk/>
            <pc:sldMk cId="2956863877" sldId="261"/>
            <ac:spMk id="16" creationId="{58D4E0A8-B6DF-31A1-ABEC-C2A4BCC07DB6}"/>
          </ac:spMkLst>
        </pc:spChg>
        <pc:spChg chg="add mod">
          <ac:chgData name="Guangwei Zhang" userId="00c53528-d8f4-413e-b4b0-985264559294" providerId="ADAL" clId="{5F7129DE-E915-C84B-B771-F18B4496AD9E}" dt="2024-07-05T17:41:52.880" v="9967" actId="108"/>
          <ac:spMkLst>
            <pc:docMk/>
            <pc:sldMk cId="2956863877" sldId="261"/>
            <ac:spMk id="17" creationId="{7831A424-FE08-EA03-9CAF-03D0861B38BA}"/>
          </ac:spMkLst>
        </pc:spChg>
        <pc:spChg chg="add mod">
          <ac:chgData name="Guangwei Zhang" userId="00c53528-d8f4-413e-b4b0-985264559294" providerId="ADAL" clId="{5F7129DE-E915-C84B-B771-F18B4496AD9E}" dt="2024-07-05T07:19:30.586" v="6178" actId="207"/>
          <ac:spMkLst>
            <pc:docMk/>
            <pc:sldMk cId="2956863877" sldId="261"/>
            <ac:spMk id="18" creationId="{985DC864-4682-66BB-4714-4817F24FD28A}"/>
          </ac:spMkLst>
        </pc:spChg>
        <pc:spChg chg="add mod">
          <ac:chgData name="Guangwei Zhang" userId="00c53528-d8f4-413e-b4b0-985264559294" providerId="ADAL" clId="{5F7129DE-E915-C84B-B771-F18B4496AD9E}" dt="2024-07-05T07:19:30.586" v="6178" actId="207"/>
          <ac:spMkLst>
            <pc:docMk/>
            <pc:sldMk cId="2956863877" sldId="261"/>
            <ac:spMk id="19" creationId="{E1981132-5080-5154-8A7B-8E11CCB7F658}"/>
          </ac:spMkLst>
        </pc:spChg>
        <pc:spChg chg="add mod">
          <ac:chgData name="Guangwei Zhang" userId="00c53528-d8f4-413e-b4b0-985264559294" providerId="ADAL" clId="{5F7129DE-E915-C84B-B771-F18B4496AD9E}" dt="2024-07-05T07:19:30.586" v="6178" actId="207"/>
          <ac:spMkLst>
            <pc:docMk/>
            <pc:sldMk cId="2956863877" sldId="261"/>
            <ac:spMk id="20" creationId="{D9D8C4A9-3034-F0D2-5E7D-FB80FA3A2FDB}"/>
          </ac:spMkLst>
        </pc:spChg>
        <pc:spChg chg="add mod">
          <ac:chgData name="Guangwei Zhang" userId="00c53528-d8f4-413e-b4b0-985264559294" providerId="ADAL" clId="{5F7129DE-E915-C84B-B771-F18B4496AD9E}" dt="2024-07-05T07:19:30.586" v="6178" actId="207"/>
          <ac:spMkLst>
            <pc:docMk/>
            <pc:sldMk cId="2956863877" sldId="261"/>
            <ac:spMk id="21" creationId="{4C2949F7-D65A-A958-E41D-36C95BE1FCFC}"/>
          </ac:spMkLst>
        </pc:spChg>
      </pc:sldChg>
      <pc:sldChg chg="modSp mod">
        <pc:chgData name="Guangwei Zhang" userId="00c53528-d8f4-413e-b4b0-985264559294" providerId="ADAL" clId="{5F7129DE-E915-C84B-B771-F18B4496AD9E}" dt="2024-07-03T06:00:49.663" v="1804" actId="313"/>
        <pc:sldMkLst>
          <pc:docMk/>
          <pc:sldMk cId="335510737" sldId="262"/>
        </pc:sldMkLst>
        <pc:spChg chg="mod">
          <ac:chgData name="Guangwei Zhang" userId="00c53528-d8f4-413e-b4b0-985264559294" providerId="ADAL" clId="{5F7129DE-E915-C84B-B771-F18B4496AD9E}" dt="2024-07-03T05:59:12.315" v="1722" actId="115"/>
          <ac:spMkLst>
            <pc:docMk/>
            <pc:sldMk cId="335510737" sldId="262"/>
            <ac:spMk id="4" creationId="{FC863BC8-C108-D5FA-D52B-0D68A8C8AD67}"/>
          </ac:spMkLst>
        </pc:spChg>
        <pc:spChg chg="mod">
          <ac:chgData name="Guangwei Zhang" userId="00c53528-d8f4-413e-b4b0-985264559294" providerId="ADAL" clId="{5F7129DE-E915-C84B-B771-F18B4496AD9E}" dt="2024-07-03T06:00:49.663" v="1804" actId="313"/>
          <ac:spMkLst>
            <pc:docMk/>
            <pc:sldMk cId="335510737" sldId="262"/>
            <ac:spMk id="6" creationId="{F1F6DF52-C0C9-49A8-7862-DD7305C9F751}"/>
          </ac:spMkLst>
        </pc:spChg>
        <pc:spChg chg="mod">
          <ac:chgData name="Guangwei Zhang" userId="00c53528-d8f4-413e-b4b0-985264559294" providerId="ADAL" clId="{5F7129DE-E915-C84B-B771-F18B4496AD9E}" dt="2024-07-03T05:59:41.205" v="1739" actId="115"/>
          <ac:spMkLst>
            <pc:docMk/>
            <pc:sldMk cId="335510737" sldId="262"/>
            <ac:spMk id="8" creationId="{69E180FD-31ED-4444-AFE5-FD2B9A9004B3}"/>
          </ac:spMkLst>
        </pc:spChg>
        <pc:spChg chg="mod">
          <ac:chgData name="Guangwei Zhang" userId="00c53528-d8f4-413e-b4b0-985264559294" providerId="ADAL" clId="{5F7129DE-E915-C84B-B771-F18B4496AD9E}" dt="2024-07-03T05:24:12.861" v="1" actId="20578"/>
          <ac:spMkLst>
            <pc:docMk/>
            <pc:sldMk cId="335510737" sldId="262"/>
            <ac:spMk id="12" creationId="{E4576F30-C1D3-12F9-90D7-C3694B5C2B0B}"/>
          </ac:spMkLst>
        </pc:spChg>
      </pc:sldChg>
      <pc:sldChg chg="addSp delSp modSp mod ord modShow">
        <pc:chgData name="Guangwei Zhang" userId="00c53528-d8f4-413e-b4b0-985264559294" providerId="ADAL" clId="{5F7129DE-E915-C84B-B771-F18B4496AD9E}" dt="2024-07-03T05:37:01.174" v="529" actId="14100"/>
        <pc:sldMkLst>
          <pc:docMk/>
          <pc:sldMk cId="2269711149" sldId="263"/>
        </pc:sldMkLst>
        <pc:spChg chg="mod">
          <ac:chgData name="Guangwei Zhang" userId="00c53528-d8f4-413e-b4b0-985264559294" providerId="ADAL" clId="{5F7129DE-E915-C84B-B771-F18B4496AD9E}" dt="2024-07-03T05:25:11.050" v="52" actId="20577"/>
          <ac:spMkLst>
            <pc:docMk/>
            <pc:sldMk cId="2269711149" sldId="263"/>
            <ac:spMk id="3" creationId="{9A1D91EE-3076-F887-DDA8-325894440970}"/>
          </ac:spMkLst>
        </pc:spChg>
        <pc:spChg chg="add mod">
          <ac:chgData name="Guangwei Zhang" userId="00c53528-d8f4-413e-b4b0-985264559294" providerId="ADAL" clId="{5F7129DE-E915-C84B-B771-F18B4496AD9E}" dt="2024-07-03T05:30:35.717" v="195" actId="1076"/>
          <ac:spMkLst>
            <pc:docMk/>
            <pc:sldMk cId="2269711149" sldId="263"/>
            <ac:spMk id="4" creationId="{49589D36-4261-943A-C996-B6A2F648D477}"/>
          </ac:spMkLst>
        </pc:spChg>
        <pc:spChg chg="add mod">
          <ac:chgData name="Guangwei Zhang" userId="00c53528-d8f4-413e-b4b0-985264559294" providerId="ADAL" clId="{5F7129DE-E915-C84B-B771-F18B4496AD9E}" dt="2024-07-03T05:33:55.419" v="399" actId="1076"/>
          <ac:spMkLst>
            <pc:docMk/>
            <pc:sldMk cId="2269711149" sldId="263"/>
            <ac:spMk id="5" creationId="{0BAD6970-4A1B-DB3B-8DCC-DABED569B3FC}"/>
          </ac:spMkLst>
        </pc:spChg>
        <pc:spChg chg="add mod">
          <ac:chgData name="Guangwei Zhang" userId="00c53528-d8f4-413e-b4b0-985264559294" providerId="ADAL" clId="{5F7129DE-E915-C84B-B771-F18B4496AD9E}" dt="2024-07-03T05:33:55.419" v="399" actId="1076"/>
          <ac:spMkLst>
            <pc:docMk/>
            <pc:sldMk cId="2269711149" sldId="263"/>
            <ac:spMk id="6" creationId="{1CBB857D-AD96-9A39-2841-4076F3D81B20}"/>
          </ac:spMkLst>
        </pc:spChg>
        <pc:spChg chg="add del mod">
          <ac:chgData name="Guangwei Zhang" userId="00c53528-d8f4-413e-b4b0-985264559294" providerId="ADAL" clId="{5F7129DE-E915-C84B-B771-F18B4496AD9E}" dt="2024-07-03T05:29:20.280" v="158" actId="478"/>
          <ac:spMkLst>
            <pc:docMk/>
            <pc:sldMk cId="2269711149" sldId="263"/>
            <ac:spMk id="7" creationId="{CBA6B725-0308-61A8-D30B-76ADBB6F7C1B}"/>
          </ac:spMkLst>
        </pc:spChg>
        <pc:spChg chg="add mod">
          <ac:chgData name="Guangwei Zhang" userId="00c53528-d8f4-413e-b4b0-985264559294" providerId="ADAL" clId="{5F7129DE-E915-C84B-B771-F18B4496AD9E}" dt="2024-07-03T05:34:50.502" v="519" actId="20577"/>
          <ac:spMkLst>
            <pc:docMk/>
            <pc:sldMk cId="2269711149" sldId="263"/>
            <ac:spMk id="8" creationId="{8A10F785-DB6A-DF17-5DF4-39C3C129C5A4}"/>
          </ac:spMkLst>
        </pc:spChg>
        <pc:spChg chg="add mod">
          <ac:chgData name="Guangwei Zhang" userId="00c53528-d8f4-413e-b4b0-985264559294" providerId="ADAL" clId="{5F7129DE-E915-C84B-B771-F18B4496AD9E}" dt="2024-07-03T05:34:42.577" v="504" actId="20577"/>
          <ac:spMkLst>
            <pc:docMk/>
            <pc:sldMk cId="2269711149" sldId="263"/>
            <ac:spMk id="11" creationId="{866E25A4-4A80-82CF-3F10-494DD8A42224}"/>
          </ac:spMkLst>
        </pc:spChg>
        <pc:spChg chg="add del mod">
          <ac:chgData name="Guangwei Zhang" userId="00c53528-d8f4-413e-b4b0-985264559294" providerId="ADAL" clId="{5F7129DE-E915-C84B-B771-F18B4496AD9E}" dt="2024-07-03T05:30:13.481" v="189" actId="478"/>
          <ac:spMkLst>
            <pc:docMk/>
            <pc:sldMk cId="2269711149" sldId="263"/>
            <ac:spMk id="12" creationId="{04CF3697-AF5C-0CEE-84FE-55E628E593FB}"/>
          </ac:spMkLst>
        </pc:spChg>
        <pc:spChg chg="add mod">
          <ac:chgData name="Guangwei Zhang" userId="00c53528-d8f4-413e-b4b0-985264559294" providerId="ADAL" clId="{5F7129DE-E915-C84B-B771-F18B4496AD9E}" dt="2024-07-03T05:34:44.957" v="506" actId="20577"/>
          <ac:spMkLst>
            <pc:docMk/>
            <pc:sldMk cId="2269711149" sldId="263"/>
            <ac:spMk id="13" creationId="{5475E713-0351-2B84-698F-24A812409CA4}"/>
          </ac:spMkLst>
        </pc:spChg>
        <pc:spChg chg="add mod">
          <ac:chgData name="Guangwei Zhang" userId="00c53528-d8f4-413e-b4b0-985264559294" providerId="ADAL" clId="{5F7129DE-E915-C84B-B771-F18B4496AD9E}" dt="2024-07-03T05:34:02.972" v="402" actId="14100"/>
          <ac:spMkLst>
            <pc:docMk/>
            <pc:sldMk cId="2269711149" sldId="263"/>
            <ac:spMk id="14" creationId="{7F83B638-A77E-5923-D15C-8FB052B9A4BF}"/>
          </ac:spMkLst>
        </pc:spChg>
        <pc:spChg chg="add mod">
          <ac:chgData name="Guangwei Zhang" userId="00c53528-d8f4-413e-b4b0-985264559294" providerId="ADAL" clId="{5F7129DE-E915-C84B-B771-F18B4496AD9E}" dt="2024-07-03T05:34:10.360" v="403" actId="1076"/>
          <ac:spMkLst>
            <pc:docMk/>
            <pc:sldMk cId="2269711149" sldId="263"/>
            <ac:spMk id="15" creationId="{EED275D1-8AA5-B7CD-4E40-690481C6B07B}"/>
          </ac:spMkLst>
        </pc:spChg>
        <pc:spChg chg="add mod">
          <ac:chgData name="Guangwei Zhang" userId="00c53528-d8f4-413e-b4b0-985264559294" providerId="ADAL" clId="{5F7129DE-E915-C84B-B771-F18B4496AD9E}" dt="2024-07-03T05:34:37.771" v="501" actId="1076"/>
          <ac:spMkLst>
            <pc:docMk/>
            <pc:sldMk cId="2269711149" sldId="263"/>
            <ac:spMk id="16" creationId="{53CE0071-247B-AAB0-CAFC-6CAB8F6C3D46}"/>
          </ac:spMkLst>
        </pc:spChg>
        <pc:spChg chg="add del mod">
          <ac:chgData name="Guangwei Zhang" userId="00c53528-d8f4-413e-b4b0-985264559294" providerId="ADAL" clId="{5F7129DE-E915-C84B-B771-F18B4496AD9E}" dt="2024-07-03T05:36:45.612" v="525" actId="478"/>
          <ac:spMkLst>
            <pc:docMk/>
            <pc:sldMk cId="2269711149" sldId="263"/>
            <ac:spMk id="17" creationId="{0591913C-2AC4-8EC2-F00F-C2064FD22F16}"/>
          </ac:spMkLst>
        </pc:spChg>
        <pc:spChg chg="add mod">
          <ac:chgData name="Guangwei Zhang" userId="00c53528-d8f4-413e-b4b0-985264559294" providerId="ADAL" clId="{5F7129DE-E915-C84B-B771-F18B4496AD9E}" dt="2024-07-03T05:37:01.174" v="529" actId="14100"/>
          <ac:spMkLst>
            <pc:docMk/>
            <pc:sldMk cId="2269711149" sldId="263"/>
            <ac:spMk id="18" creationId="{615A80FB-CB40-BDA4-870F-644FA8C7BF0E}"/>
          </ac:spMkLst>
        </pc:spChg>
        <pc:cxnChg chg="add mod">
          <ac:chgData name="Guangwei Zhang" userId="00c53528-d8f4-413e-b4b0-985264559294" providerId="ADAL" clId="{5F7129DE-E915-C84B-B771-F18B4496AD9E}" dt="2024-07-03T05:33:55.419" v="399" actId="1076"/>
          <ac:cxnSpMkLst>
            <pc:docMk/>
            <pc:sldMk cId="2269711149" sldId="263"/>
            <ac:cxnSpMk id="10" creationId="{AA67FDA7-D7BC-7AB2-9512-348F789B785C}"/>
          </ac:cxnSpMkLst>
        </pc:cxnChg>
      </pc:sldChg>
      <pc:sldChg chg="addSp delSp modSp add mod">
        <pc:chgData name="Guangwei Zhang" userId="00c53528-d8f4-413e-b4b0-985264559294" providerId="ADAL" clId="{5F7129DE-E915-C84B-B771-F18B4496AD9E}" dt="2024-07-03T05:42:30.076" v="809" actId="1076"/>
        <pc:sldMkLst>
          <pc:docMk/>
          <pc:sldMk cId="2845383957" sldId="264"/>
        </pc:sldMkLst>
        <pc:spChg chg="mod">
          <ac:chgData name="Guangwei Zhang" userId="00c53528-d8f4-413e-b4b0-985264559294" providerId="ADAL" clId="{5F7129DE-E915-C84B-B771-F18B4496AD9E}" dt="2024-07-03T05:38:56.089" v="560" actId="20577"/>
          <ac:spMkLst>
            <pc:docMk/>
            <pc:sldMk cId="2845383957" sldId="264"/>
            <ac:spMk id="3" creationId="{9A1D91EE-3076-F887-DDA8-325894440970}"/>
          </ac:spMkLst>
        </pc:spChg>
        <pc:spChg chg="del">
          <ac:chgData name="Guangwei Zhang" userId="00c53528-d8f4-413e-b4b0-985264559294" providerId="ADAL" clId="{5F7129DE-E915-C84B-B771-F18B4496AD9E}" dt="2024-07-03T05:38:59.577" v="561" actId="478"/>
          <ac:spMkLst>
            <pc:docMk/>
            <pc:sldMk cId="2845383957" sldId="264"/>
            <ac:spMk id="4" creationId="{49589D36-4261-943A-C996-B6A2F648D477}"/>
          </ac:spMkLst>
        </pc:spChg>
        <pc:spChg chg="del">
          <ac:chgData name="Guangwei Zhang" userId="00c53528-d8f4-413e-b4b0-985264559294" providerId="ADAL" clId="{5F7129DE-E915-C84B-B771-F18B4496AD9E}" dt="2024-07-03T05:38:59.577" v="561" actId="478"/>
          <ac:spMkLst>
            <pc:docMk/>
            <pc:sldMk cId="2845383957" sldId="264"/>
            <ac:spMk id="5" creationId="{0BAD6970-4A1B-DB3B-8DCC-DABED569B3FC}"/>
          </ac:spMkLst>
        </pc:spChg>
        <pc:spChg chg="del">
          <ac:chgData name="Guangwei Zhang" userId="00c53528-d8f4-413e-b4b0-985264559294" providerId="ADAL" clId="{5F7129DE-E915-C84B-B771-F18B4496AD9E}" dt="2024-07-03T05:38:59.577" v="561" actId="478"/>
          <ac:spMkLst>
            <pc:docMk/>
            <pc:sldMk cId="2845383957" sldId="264"/>
            <ac:spMk id="6" creationId="{1CBB857D-AD96-9A39-2841-4076F3D81B20}"/>
          </ac:spMkLst>
        </pc:spChg>
        <pc:spChg chg="add del mod">
          <ac:chgData name="Guangwei Zhang" userId="00c53528-d8f4-413e-b4b0-985264559294" providerId="ADAL" clId="{5F7129DE-E915-C84B-B771-F18B4496AD9E}" dt="2024-07-03T05:39:06.116" v="564" actId="478"/>
          <ac:spMkLst>
            <pc:docMk/>
            <pc:sldMk cId="2845383957" sldId="264"/>
            <ac:spMk id="7" creationId="{BD7FFD6F-5567-456D-79C8-2D1CCA1F5573}"/>
          </ac:spMkLst>
        </pc:spChg>
        <pc:spChg chg="del">
          <ac:chgData name="Guangwei Zhang" userId="00c53528-d8f4-413e-b4b0-985264559294" providerId="ADAL" clId="{5F7129DE-E915-C84B-B771-F18B4496AD9E}" dt="2024-07-03T05:38:59.577" v="561" actId="478"/>
          <ac:spMkLst>
            <pc:docMk/>
            <pc:sldMk cId="2845383957" sldId="264"/>
            <ac:spMk id="8" creationId="{8A10F785-DB6A-DF17-5DF4-39C3C129C5A4}"/>
          </ac:spMkLst>
        </pc:spChg>
        <pc:spChg chg="add mod">
          <ac:chgData name="Guangwei Zhang" userId="00c53528-d8f4-413e-b4b0-985264559294" providerId="ADAL" clId="{5F7129DE-E915-C84B-B771-F18B4496AD9E}" dt="2024-07-03T05:40:31.489" v="636" actId="20577"/>
          <ac:spMkLst>
            <pc:docMk/>
            <pc:sldMk cId="2845383957" sldId="264"/>
            <ac:spMk id="9" creationId="{FC1FCE31-104E-D984-494F-42E39EE19E58}"/>
          </ac:spMkLst>
        </pc:spChg>
        <pc:spChg chg="del">
          <ac:chgData name="Guangwei Zhang" userId="00c53528-d8f4-413e-b4b0-985264559294" providerId="ADAL" clId="{5F7129DE-E915-C84B-B771-F18B4496AD9E}" dt="2024-07-03T05:38:59.577" v="561" actId="478"/>
          <ac:spMkLst>
            <pc:docMk/>
            <pc:sldMk cId="2845383957" sldId="264"/>
            <ac:spMk id="11" creationId="{866E25A4-4A80-82CF-3F10-494DD8A42224}"/>
          </ac:spMkLst>
        </pc:spChg>
        <pc:spChg chg="add mod">
          <ac:chgData name="Guangwei Zhang" userId="00c53528-d8f4-413e-b4b0-985264559294" providerId="ADAL" clId="{5F7129DE-E915-C84B-B771-F18B4496AD9E}" dt="2024-07-03T05:40:20.491" v="632" actId="122"/>
          <ac:spMkLst>
            <pc:docMk/>
            <pc:sldMk cId="2845383957" sldId="264"/>
            <ac:spMk id="12" creationId="{ABEEB982-0F15-7CDC-4CB0-F784BFB21FDF}"/>
          </ac:spMkLst>
        </pc:spChg>
        <pc:spChg chg="del">
          <ac:chgData name="Guangwei Zhang" userId="00c53528-d8f4-413e-b4b0-985264559294" providerId="ADAL" clId="{5F7129DE-E915-C84B-B771-F18B4496AD9E}" dt="2024-07-03T05:39:00.464" v="562" actId="478"/>
          <ac:spMkLst>
            <pc:docMk/>
            <pc:sldMk cId="2845383957" sldId="264"/>
            <ac:spMk id="13" creationId="{5475E713-0351-2B84-698F-24A812409CA4}"/>
          </ac:spMkLst>
        </pc:spChg>
        <pc:spChg chg="del">
          <ac:chgData name="Guangwei Zhang" userId="00c53528-d8f4-413e-b4b0-985264559294" providerId="ADAL" clId="{5F7129DE-E915-C84B-B771-F18B4496AD9E}" dt="2024-07-03T05:38:59.577" v="561" actId="478"/>
          <ac:spMkLst>
            <pc:docMk/>
            <pc:sldMk cId="2845383957" sldId="264"/>
            <ac:spMk id="14" creationId="{7F83B638-A77E-5923-D15C-8FB052B9A4BF}"/>
          </ac:spMkLst>
        </pc:spChg>
        <pc:spChg chg="del">
          <ac:chgData name="Guangwei Zhang" userId="00c53528-d8f4-413e-b4b0-985264559294" providerId="ADAL" clId="{5F7129DE-E915-C84B-B771-F18B4496AD9E}" dt="2024-07-03T05:38:59.577" v="561" actId="478"/>
          <ac:spMkLst>
            <pc:docMk/>
            <pc:sldMk cId="2845383957" sldId="264"/>
            <ac:spMk id="15" creationId="{EED275D1-8AA5-B7CD-4E40-690481C6B07B}"/>
          </ac:spMkLst>
        </pc:spChg>
        <pc:spChg chg="del">
          <ac:chgData name="Guangwei Zhang" userId="00c53528-d8f4-413e-b4b0-985264559294" providerId="ADAL" clId="{5F7129DE-E915-C84B-B771-F18B4496AD9E}" dt="2024-07-03T05:38:59.577" v="561" actId="478"/>
          <ac:spMkLst>
            <pc:docMk/>
            <pc:sldMk cId="2845383957" sldId="264"/>
            <ac:spMk id="16" creationId="{53CE0071-247B-AAB0-CAFC-6CAB8F6C3D46}"/>
          </ac:spMkLst>
        </pc:spChg>
        <pc:spChg chg="add mod">
          <ac:chgData name="Guangwei Zhang" userId="00c53528-d8f4-413e-b4b0-985264559294" providerId="ADAL" clId="{5F7129DE-E915-C84B-B771-F18B4496AD9E}" dt="2024-07-03T05:42:30.076" v="809" actId="1076"/>
          <ac:spMkLst>
            <pc:docMk/>
            <pc:sldMk cId="2845383957" sldId="264"/>
            <ac:spMk id="17" creationId="{8E394778-F6C1-FE6D-FF39-8FFDB3F6AC91}"/>
          </ac:spMkLst>
        </pc:spChg>
        <pc:spChg chg="add mod">
          <ac:chgData name="Guangwei Zhang" userId="00c53528-d8f4-413e-b4b0-985264559294" providerId="ADAL" clId="{5F7129DE-E915-C84B-B771-F18B4496AD9E}" dt="2024-07-03T05:40:24.305" v="633" actId="13822"/>
          <ac:spMkLst>
            <pc:docMk/>
            <pc:sldMk cId="2845383957" sldId="264"/>
            <ac:spMk id="19" creationId="{5F7124E6-B30A-8411-B001-29EEBEDB1071}"/>
          </ac:spMkLst>
        </pc:spChg>
        <pc:spChg chg="add mod">
          <ac:chgData name="Guangwei Zhang" userId="00c53528-d8f4-413e-b4b0-985264559294" providerId="ADAL" clId="{5F7129DE-E915-C84B-B771-F18B4496AD9E}" dt="2024-07-03T05:40:26.490" v="634" actId="13822"/>
          <ac:spMkLst>
            <pc:docMk/>
            <pc:sldMk cId="2845383957" sldId="264"/>
            <ac:spMk id="20" creationId="{D111BFB4-0363-F1FC-371E-C73E13BB864B}"/>
          </ac:spMkLst>
        </pc:spChg>
        <pc:spChg chg="add mod">
          <ac:chgData name="Guangwei Zhang" userId="00c53528-d8f4-413e-b4b0-985264559294" providerId="ADAL" clId="{5F7129DE-E915-C84B-B771-F18B4496AD9E}" dt="2024-07-03T05:40:36.771" v="638" actId="14100"/>
          <ac:spMkLst>
            <pc:docMk/>
            <pc:sldMk cId="2845383957" sldId="264"/>
            <ac:spMk id="21" creationId="{0F790A61-A750-598D-07D4-8D85262FF096}"/>
          </ac:spMkLst>
        </pc:spChg>
        <pc:cxnChg chg="del mod">
          <ac:chgData name="Guangwei Zhang" userId="00c53528-d8f4-413e-b4b0-985264559294" providerId="ADAL" clId="{5F7129DE-E915-C84B-B771-F18B4496AD9E}" dt="2024-07-03T05:38:59.577" v="561" actId="478"/>
          <ac:cxnSpMkLst>
            <pc:docMk/>
            <pc:sldMk cId="2845383957" sldId="264"/>
            <ac:cxnSpMk id="10" creationId="{AA67FDA7-D7BC-7AB2-9512-348F789B785C}"/>
          </ac:cxnSpMkLst>
        </pc:cxnChg>
      </pc:sldChg>
      <pc:sldChg chg="addSp delSp modSp add mod">
        <pc:chgData name="Guangwei Zhang" userId="00c53528-d8f4-413e-b4b0-985264559294" providerId="ADAL" clId="{5F7129DE-E915-C84B-B771-F18B4496AD9E}" dt="2024-07-03T05:45:24.816" v="1085" actId="14100"/>
        <pc:sldMkLst>
          <pc:docMk/>
          <pc:sldMk cId="3927714368" sldId="265"/>
        </pc:sldMkLst>
        <pc:spChg chg="mod">
          <ac:chgData name="Guangwei Zhang" userId="00c53528-d8f4-413e-b4b0-985264559294" providerId="ADAL" clId="{5F7129DE-E915-C84B-B771-F18B4496AD9E}" dt="2024-07-03T05:42:09.758" v="767" actId="20577"/>
          <ac:spMkLst>
            <pc:docMk/>
            <pc:sldMk cId="3927714368" sldId="265"/>
            <ac:spMk id="3" creationId="{9A1D91EE-3076-F887-DDA8-325894440970}"/>
          </ac:spMkLst>
        </pc:spChg>
        <pc:spChg chg="add mod">
          <ac:chgData name="Guangwei Zhang" userId="00c53528-d8f4-413e-b4b0-985264559294" providerId="ADAL" clId="{5F7129DE-E915-C84B-B771-F18B4496AD9E}" dt="2024-07-03T05:45:24.816" v="1085" actId="14100"/>
          <ac:spMkLst>
            <pc:docMk/>
            <pc:sldMk cId="3927714368" sldId="265"/>
            <ac:spMk id="4" creationId="{477D394A-AC00-76AC-8928-DF7E01F50A2C}"/>
          </ac:spMkLst>
        </pc:spChg>
        <pc:spChg chg="del">
          <ac:chgData name="Guangwei Zhang" userId="00c53528-d8f4-413e-b4b0-985264559294" providerId="ADAL" clId="{5F7129DE-E915-C84B-B771-F18B4496AD9E}" dt="2024-07-03T05:42:11.867" v="768" actId="478"/>
          <ac:spMkLst>
            <pc:docMk/>
            <pc:sldMk cId="3927714368" sldId="265"/>
            <ac:spMk id="9" creationId="{FC1FCE31-104E-D984-494F-42E39EE19E58}"/>
          </ac:spMkLst>
        </pc:spChg>
        <pc:spChg chg="add mod">
          <ac:chgData name="Guangwei Zhang" userId="00c53528-d8f4-413e-b4b0-985264559294" providerId="ADAL" clId="{5F7129DE-E915-C84B-B771-F18B4496AD9E}" dt="2024-07-03T05:45:23.258" v="1084" actId="14100"/>
          <ac:spMkLst>
            <pc:docMk/>
            <pc:sldMk cId="3927714368" sldId="265"/>
            <ac:spMk id="11" creationId="{7A80B10B-9234-B53D-E78A-8E10299833ED}"/>
          </ac:spMkLst>
        </pc:spChg>
        <pc:spChg chg="del">
          <ac:chgData name="Guangwei Zhang" userId="00c53528-d8f4-413e-b4b0-985264559294" providerId="ADAL" clId="{5F7129DE-E915-C84B-B771-F18B4496AD9E}" dt="2024-07-03T05:42:11.867" v="768" actId="478"/>
          <ac:spMkLst>
            <pc:docMk/>
            <pc:sldMk cId="3927714368" sldId="265"/>
            <ac:spMk id="12" creationId="{ABEEB982-0F15-7CDC-4CB0-F784BFB21FDF}"/>
          </ac:spMkLst>
        </pc:spChg>
        <pc:spChg chg="add mod">
          <ac:chgData name="Guangwei Zhang" userId="00c53528-d8f4-413e-b4b0-985264559294" providerId="ADAL" clId="{5F7129DE-E915-C84B-B771-F18B4496AD9E}" dt="2024-07-03T05:45:21.943" v="1083" actId="14100"/>
          <ac:spMkLst>
            <pc:docMk/>
            <pc:sldMk cId="3927714368" sldId="265"/>
            <ac:spMk id="13" creationId="{64F563AD-8FFB-8FF5-CEB0-AF8005252B75}"/>
          </ac:spMkLst>
        </pc:spChg>
        <pc:spChg chg="del">
          <ac:chgData name="Guangwei Zhang" userId="00c53528-d8f4-413e-b4b0-985264559294" providerId="ADAL" clId="{5F7129DE-E915-C84B-B771-F18B4496AD9E}" dt="2024-07-03T05:42:11.867" v="768" actId="478"/>
          <ac:spMkLst>
            <pc:docMk/>
            <pc:sldMk cId="3927714368" sldId="265"/>
            <ac:spMk id="19" creationId="{5F7124E6-B30A-8411-B001-29EEBEDB1071}"/>
          </ac:spMkLst>
        </pc:spChg>
        <pc:spChg chg="del">
          <ac:chgData name="Guangwei Zhang" userId="00c53528-d8f4-413e-b4b0-985264559294" providerId="ADAL" clId="{5F7129DE-E915-C84B-B771-F18B4496AD9E}" dt="2024-07-03T05:42:11.867" v="768" actId="478"/>
          <ac:spMkLst>
            <pc:docMk/>
            <pc:sldMk cId="3927714368" sldId="265"/>
            <ac:spMk id="20" creationId="{D111BFB4-0363-F1FC-371E-C73E13BB864B}"/>
          </ac:spMkLst>
        </pc:spChg>
        <pc:spChg chg="del">
          <ac:chgData name="Guangwei Zhang" userId="00c53528-d8f4-413e-b4b0-985264559294" providerId="ADAL" clId="{5F7129DE-E915-C84B-B771-F18B4496AD9E}" dt="2024-07-03T05:42:11.867" v="768" actId="478"/>
          <ac:spMkLst>
            <pc:docMk/>
            <pc:sldMk cId="3927714368" sldId="265"/>
            <ac:spMk id="21" creationId="{0F790A61-A750-598D-07D4-8D85262FF096}"/>
          </ac:spMkLst>
        </pc:spChg>
      </pc:sldChg>
      <pc:sldChg chg="addSp delSp modSp new mod">
        <pc:chgData name="Guangwei Zhang" userId="00c53528-d8f4-413e-b4b0-985264559294" providerId="ADAL" clId="{5F7129DE-E915-C84B-B771-F18B4496AD9E}" dt="2024-07-03T06:11:25.172" v="2166" actId="478"/>
        <pc:sldMkLst>
          <pc:docMk/>
          <pc:sldMk cId="1949006320" sldId="266"/>
        </pc:sldMkLst>
        <pc:spChg chg="mod">
          <ac:chgData name="Guangwei Zhang" userId="00c53528-d8f4-413e-b4b0-985264559294" providerId="ADAL" clId="{5F7129DE-E915-C84B-B771-F18B4496AD9E}" dt="2024-07-03T05:47:18.754" v="1167" actId="20577"/>
          <ac:spMkLst>
            <pc:docMk/>
            <pc:sldMk cId="1949006320" sldId="266"/>
            <ac:spMk id="3" creationId="{B383ECF6-473B-F25C-9BA1-7C1676DC6093}"/>
          </ac:spMkLst>
        </pc:spChg>
        <pc:spChg chg="add mod">
          <ac:chgData name="Guangwei Zhang" userId="00c53528-d8f4-413e-b4b0-985264559294" providerId="ADAL" clId="{5F7129DE-E915-C84B-B771-F18B4496AD9E}" dt="2024-07-03T05:50:18.338" v="1522" actId="14100"/>
          <ac:spMkLst>
            <pc:docMk/>
            <pc:sldMk cId="1949006320" sldId="266"/>
            <ac:spMk id="4" creationId="{12478E56-F89B-2F4C-D893-3B1943165010}"/>
          </ac:spMkLst>
        </pc:spChg>
        <pc:spChg chg="add mod">
          <ac:chgData name="Guangwei Zhang" userId="00c53528-d8f4-413e-b4b0-985264559294" providerId="ADAL" clId="{5F7129DE-E915-C84B-B771-F18B4496AD9E}" dt="2024-07-03T05:47:48.600" v="1207" actId="1076"/>
          <ac:spMkLst>
            <pc:docMk/>
            <pc:sldMk cId="1949006320" sldId="266"/>
            <ac:spMk id="5" creationId="{8D51B6B9-C4A9-A451-EA53-5A3BA59B5DB6}"/>
          </ac:spMkLst>
        </pc:spChg>
        <pc:spChg chg="add mod">
          <ac:chgData name="Guangwei Zhang" userId="00c53528-d8f4-413e-b4b0-985264559294" providerId="ADAL" clId="{5F7129DE-E915-C84B-B771-F18B4496AD9E}" dt="2024-07-03T05:47:48.600" v="1207" actId="1076"/>
          <ac:spMkLst>
            <pc:docMk/>
            <pc:sldMk cId="1949006320" sldId="266"/>
            <ac:spMk id="6" creationId="{3A60ACD8-F485-6939-796B-81E77FD6AD23}"/>
          </ac:spMkLst>
        </pc:spChg>
        <pc:spChg chg="add mod">
          <ac:chgData name="Guangwei Zhang" userId="00c53528-d8f4-413e-b4b0-985264559294" providerId="ADAL" clId="{5F7129DE-E915-C84B-B771-F18B4496AD9E}" dt="2024-07-03T05:47:48.600" v="1207" actId="1076"/>
          <ac:spMkLst>
            <pc:docMk/>
            <pc:sldMk cId="1949006320" sldId="266"/>
            <ac:spMk id="7" creationId="{A569001B-8D5F-18F2-370E-4D309395C842}"/>
          </ac:spMkLst>
        </pc:spChg>
        <pc:spChg chg="add del mod">
          <ac:chgData name="Guangwei Zhang" userId="00c53528-d8f4-413e-b4b0-985264559294" providerId="ADAL" clId="{5F7129DE-E915-C84B-B771-F18B4496AD9E}" dt="2024-07-03T06:10:14.431" v="2130" actId="478"/>
          <ac:spMkLst>
            <pc:docMk/>
            <pc:sldMk cId="1949006320" sldId="266"/>
            <ac:spMk id="9" creationId="{9A192458-D840-0CC7-55C5-253460C6EEB6}"/>
          </ac:spMkLst>
        </pc:spChg>
        <pc:spChg chg="add del mod">
          <ac:chgData name="Guangwei Zhang" userId="00c53528-d8f4-413e-b4b0-985264559294" providerId="ADAL" clId="{5F7129DE-E915-C84B-B771-F18B4496AD9E}" dt="2024-07-03T06:11:25.172" v="2166" actId="478"/>
          <ac:spMkLst>
            <pc:docMk/>
            <pc:sldMk cId="1949006320" sldId="266"/>
            <ac:spMk id="10" creationId="{6AFE1DE4-B719-5DDC-26D5-40928BA406D5}"/>
          </ac:spMkLst>
        </pc:spChg>
        <pc:spChg chg="add del mod">
          <ac:chgData name="Guangwei Zhang" userId="00c53528-d8f4-413e-b4b0-985264559294" providerId="ADAL" clId="{5F7129DE-E915-C84B-B771-F18B4496AD9E}" dt="2024-07-03T06:11:03.994" v="2134" actId="478"/>
          <ac:spMkLst>
            <pc:docMk/>
            <pc:sldMk cId="1949006320" sldId="266"/>
            <ac:spMk id="11" creationId="{58CF661C-F492-8AEA-E031-2291FAFE0109}"/>
          </ac:spMkLst>
        </pc:spChg>
        <pc:picChg chg="add del mod">
          <ac:chgData name="Guangwei Zhang" userId="00c53528-d8f4-413e-b4b0-985264559294" providerId="ADAL" clId="{5F7129DE-E915-C84B-B771-F18B4496AD9E}" dt="2024-07-03T06:11:24.740" v="2165" actId="478"/>
          <ac:picMkLst>
            <pc:docMk/>
            <pc:sldMk cId="1949006320" sldId="266"/>
            <ac:picMk id="12" creationId="{BA36C839-534E-37BF-346D-95B8494A0CD8}"/>
          </ac:picMkLst>
        </pc:picChg>
        <pc:cxnChg chg="add mod">
          <ac:chgData name="Guangwei Zhang" userId="00c53528-d8f4-413e-b4b0-985264559294" providerId="ADAL" clId="{5F7129DE-E915-C84B-B771-F18B4496AD9E}" dt="2024-07-03T05:47:48.600" v="1207" actId="1076"/>
          <ac:cxnSpMkLst>
            <pc:docMk/>
            <pc:sldMk cId="1949006320" sldId="266"/>
            <ac:cxnSpMk id="8" creationId="{E7272C37-12D4-A256-692A-6325379999E5}"/>
          </ac:cxnSpMkLst>
        </pc:cxnChg>
      </pc:sldChg>
      <pc:sldChg chg="addSp delSp modSp new mod">
        <pc:chgData name="Guangwei Zhang" userId="00c53528-d8f4-413e-b4b0-985264559294" providerId="ADAL" clId="{5F7129DE-E915-C84B-B771-F18B4496AD9E}" dt="2024-07-05T16:26:45.743" v="9346" actId="1076"/>
        <pc:sldMkLst>
          <pc:docMk/>
          <pc:sldMk cId="37152978" sldId="267"/>
        </pc:sldMkLst>
        <pc:spChg chg="mod">
          <ac:chgData name="Guangwei Zhang" userId="00c53528-d8f4-413e-b4b0-985264559294" providerId="ADAL" clId="{5F7129DE-E915-C84B-B771-F18B4496AD9E}" dt="2024-07-03T06:02:26.900" v="1834" actId="20577"/>
          <ac:spMkLst>
            <pc:docMk/>
            <pc:sldMk cId="37152978" sldId="267"/>
            <ac:spMk id="3" creationId="{594644C3-55CF-63CB-82F5-3CF95FD99755}"/>
          </ac:spMkLst>
        </pc:spChg>
        <pc:spChg chg="add mod">
          <ac:chgData name="Guangwei Zhang" userId="00c53528-d8f4-413e-b4b0-985264559294" providerId="ADAL" clId="{5F7129DE-E915-C84B-B771-F18B4496AD9E}" dt="2024-07-03T06:15:57.798" v="2191" actId="1076"/>
          <ac:spMkLst>
            <pc:docMk/>
            <pc:sldMk cId="37152978" sldId="267"/>
            <ac:spMk id="4" creationId="{CBAC6144-462F-A671-C1AD-94B7A77C450A}"/>
          </ac:spMkLst>
        </pc:spChg>
        <pc:spChg chg="add mod">
          <ac:chgData name="Guangwei Zhang" userId="00c53528-d8f4-413e-b4b0-985264559294" providerId="ADAL" clId="{5F7129DE-E915-C84B-B771-F18B4496AD9E}" dt="2024-07-03T06:15:57.798" v="2191" actId="1076"/>
          <ac:spMkLst>
            <pc:docMk/>
            <pc:sldMk cId="37152978" sldId="267"/>
            <ac:spMk id="5" creationId="{F831D296-4790-8DA3-0139-7B47B61B7E0D}"/>
          </ac:spMkLst>
        </pc:spChg>
        <pc:spChg chg="add mod">
          <ac:chgData name="Guangwei Zhang" userId="00c53528-d8f4-413e-b4b0-985264559294" providerId="ADAL" clId="{5F7129DE-E915-C84B-B771-F18B4496AD9E}" dt="2024-07-03T06:15:57.798" v="2191" actId="1076"/>
          <ac:spMkLst>
            <pc:docMk/>
            <pc:sldMk cId="37152978" sldId="267"/>
            <ac:spMk id="6" creationId="{FAB033CF-5D32-642C-3259-F84B29A93E77}"/>
          </ac:spMkLst>
        </pc:spChg>
        <pc:spChg chg="add mod">
          <ac:chgData name="Guangwei Zhang" userId="00c53528-d8f4-413e-b4b0-985264559294" providerId="ADAL" clId="{5F7129DE-E915-C84B-B771-F18B4496AD9E}" dt="2024-07-03T06:15:57.798" v="2191" actId="1076"/>
          <ac:spMkLst>
            <pc:docMk/>
            <pc:sldMk cId="37152978" sldId="267"/>
            <ac:spMk id="7" creationId="{A4B9B566-2903-0AF6-31C9-FA68E9CDBFE4}"/>
          </ac:spMkLst>
        </pc:spChg>
        <pc:spChg chg="add mod">
          <ac:chgData name="Guangwei Zhang" userId="00c53528-d8f4-413e-b4b0-985264559294" providerId="ADAL" clId="{5F7129DE-E915-C84B-B771-F18B4496AD9E}" dt="2024-07-03T06:15:57.798" v="2191" actId="1076"/>
          <ac:spMkLst>
            <pc:docMk/>
            <pc:sldMk cId="37152978" sldId="267"/>
            <ac:spMk id="8" creationId="{40DFA487-3C1D-F05A-89AC-B798C0371BFD}"/>
          </ac:spMkLst>
        </pc:spChg>
        <pc:spChg chg="add mod">
          <ac:chgData name="Guangwei Zhang" userId="00c53528-d8f4-413e-b4b0-985264559294" providerId="ADAL" clId="{5F7129DE-E915-C84B-B771-F18B4496AD9E}" dt="2024-07-03T06:15:57.798" v="2191" actId="1076"/>
          <ac:spMkLst>
            <pc:docMk/>
            <pc:sldMk cId="37152978" sldId="267"/>
            <ac:spMk id="9" creationId="{999AC259-3FD8-1391-C6D2-2ACC9B8F008C}"/>
          </ac:spMkLst>
        </pc:spChg>
        <pc:spChg chg="add mod">
          <ac:chgData name="Guangwei Zhang" userId="00c53528-d8f4-413e-b4b0-985264559294" providerId="ADAL" clId="{5F7129DE-E915-C84B-B771-F18B4496AD9E}" dt="2024-07-03T06:24:34.462" v="2273" actId="14100"/>
          <ac:spMkLst>
            <pc:docMk/>
            <pc:sldMk cId="37152978" sldId="267"/>
            <ac:spMk id="10" creationId="{1A9AF191-7D2F-B117-4F85-3FB684002433}"/>
          </ac:spMkLst>
        </pc:spChg>
        <pc:spChg chg="add mod">
          <ac:chgData name="Guangwei Zhang" userId="00c53528-d8f4-413e-b4b0-985264559294" providerId="ADAL" clId="{5F7129DE-E915-C84B-B771-F18B4496AD9E}" dt="2024-07-03T06:15:57.798" v="2191" actId="1076"/>
          <ac:spMkLst>
            <pc:docMk/>
            <pc:sldMk cId="37152978" sldId="267"/>
            <ac:spMk id="11" creationId="{1F2396AE-F6BC-2EA0-E514-BA66646BA753}"/>
          </ac:spMkLst>
        </pc:spChg>
        <pc:spChg chg="add mod">
          <ac:chgData name="Guangwei Zhang" userId="00c53528-d8f4-413e-b4b0-985264559294" providerId="ADAL" clId="{5F7129DE-E915-C84B-B771-F18B4496AD9E}" dt="2024-07-03T06:15:57.798" v="2191" actId="1076"/>
          <ac:spMkLst>
            <pc:docMk/>
            <pc:sldMk cId="37152978" sldId="267"/>
            <ac:spMk id="12" creationId="{FEA0DD84-9A09-FD84-D910-7CE01101DE00}"/>
          </ac:spMkLst>
        </pc:spChg>
        <pc:spChg chg="add mod">
          <ac:chgData name="Guangwei Zhang" userId="00c53528-d8f4-413e-b4b0-985264559294" providerId="ADAL" clId="{5F7129DE-E915-C84B-B771-F18B4496AD9E}" dt="2024-07-03T06:22:30.556" v="2223" actId="1076"/>
          <ac:spMkLst>
            <pc:docMk/>
            <pc:sldMk cId="37152978" sldId="267"/>
            <ac:spMk id="13" creationId="{AC052586-3B0E-B5C2-547D-7A1C490F6AB4}"/>
          </ac:spMkLst>
        </pc:spChg>
        <pc:spChg chg="add mod">
          <ac:chgData name="Guangwei Zhang" userId="00c53528-d8f4-413e-b4b0-985264559294" providerId="ADAL" clId="{5F7129DE-E915-C84B-B771-F18B4496AD9E}" dt="2024-07-03T06:24:39.861" v="2274" actId="1076"/>
          <ac:spMkLst>
            <pc:docMk/>
            <pc:sldMk cId="37152978" sldId="267"/>
            <ac:spMk id="14" creationId="{488D5B85-F5E3-9A2D-3CBC-4AB033251CFA}"/>
          </ac:spMkLst>
        </pc:spChg>
        <pc:spChg chg="add mod">
          <ac:chgData name="Guangwei Zhang" userId="00c53528-d8f4-413e-b4b0-985264559294" providerId="ADAL" clId="{5F7129DE-E915-C84B-B771-F18B4496AD9E}" dt="2024-07-03T06:23:08.353" v="2258" actId="1076"/>
          <ac:spMkLst>
            <pc:docMk/>
            <pc:sldMk cId="37152978" sldId="267"/>
            <ac:spMk id="15" creationId="{F488C889-1A10-A510-1A8D-2C3093F61DB2}"/>
          </ac:spMkLst>
        </pc:spChg>
        <pc:spChg chg="add mod">
          <ac:chgData name="Guangwei Zhang" userId="00c53528-d8f4-413e-b4b0-985264559294" providerId="ADAL" clId="{5F7129DE-E915-C84B-B771-F18B4496AD9E}" dt="2024-07-03T06:25:07.667" v="2304" actId="20577"/>
          <ac:spMkLst>
            <pc:docMk/>
            <pc:sldMk cId="37152978" sldId="267"/>
            <ac:spMk id="16" creationId="{2A058060-7B27-C9E3-D098-96AE4B05071B}"/>
          </ac:spMkLst>
        </pc:spChg>
        <pc:spChg chg="add mod">
          <ac:chgData name="Guangwei Zhang" userId="00c53528-d8f4-413e-b4b0-985264559294" providerId="ADAL" clId="{5F7129DE-E915-C84B-B771-F18B4496AD9E}" dt="2024-07-03T06:25:16.227" v="2331" actId="20577"/>
          <ac:spMkLst>
            <pc:docMk/>
            <pc:sldMk cId="37152978" sldId="267"/>
            <ac:spMk id="17" creationId="{5E4673C1-9C7D-81D6-07F1-CC53E6CCF343}"/>
          </ac:spMkLst>
        </pc:spChg>
        <pc:spChg chg="add mod">
          <ac:chgData name="Guangwei Zhang" userId="00c53528-d8f4-413e-b4b0-985264559294" providerId="ADAL" clId="{5F7129DE-E915-C84B-B771-F18B4496AD9E}" dt="2024-07-03T06:25:25.193" v="2364" actId="20577"/>
          <ac:spMkLst>
            <pc:docMk/>
            <pc:sldMk cId="37152978" sldId="267"/>
            <ac:spMk id="18" creationId="{37462FD4-9CE2-66C2-360D-7E63C3529580}"/>
          </ac:spMkLst>
        </pc:spChg>
        <pc:spChg chg="add mod">
          <ac:chgData name="Guangwei Zhang" userId="00c53528-d8f4-413e-b4b0-985264559294" providerId="ADAL" clId="{5F7129DE-E915-C84B-B771-F18B4496AD9E}" dt="2024-07-03T06:25:32.380" v="2383" actId="20577"/>
          <ac:spMkLst>
            <pc:docMk/>
            <pc:sldMk cId="37152978" sldId="267"/>
            <ac:spMk id="19" creationId="{3A85BE3C-1C40-0CEE-335E-74D742495262}"/>
          </ac:spMkLst>
        </pc:spChg>
        <pc:spChg chg="add mod">
          <ac:chgData name="Guangwei Zhang" userId="00c53528-d8f4-413e-b4b0-985264559294" providerId="ADAL" clId="{5F7129DE-E915-C84B-B771-F18B4496AD9E}" dt="2024-07-05T16:26:45.743" v="9346" actId="1076"/>
          <ac:spMkLst>
            <pc:docMk/>
            <pc:sldMk cId="37152978" sldId="267"/>
            <ac:spMk id="24" creationId="{4492C0F1-D1CF-1749-CA2D-8798BD57DFA6}"/>
          </ac:spMkLst>
        </pc:spChg>
        <pc:spChg chg="add mod">
          <ac:chgData name="Guangwei Zhang" userId="00c53528-d8f4-413e-b4b0-985264559294" providerId="ADAL" clId="{5F7129DE-E915-C84B-B771-F18B4496AD9E}" dt="2024-07-05T16:26:45.743" v="9346" actId="1076"/>
          <ac:spMkLst>
            <pc:docMk/>
            <pc:sldMk cId="37152978" sldId="267"/>
            <ac:spMk id="26" creationId="{814124C9-B5AF-89C6-E8AC-1DF4388A8F41}"/>
          </ac:spMkLst>
        </pc:spChg>
        <pc:spChg chg="add mod">
          <ac:chgData name="Guangwei Zhang" userId="00c53528-d8f4-413e-b4b0-985264559294" providerId="ADAL" clId="{5F7129DE-E915-C84B-B771-F18B4496AD9E}" dt="2024-07-05T16:26:45.743" v="9346" actId="1076"/>
          <ac:spMkLst>
            <pc:docMk/>
            <pc:sldMk cId="37152978" sldId="267"/>
            <ac:spMk id="27" creationId="{00EEBFD1-BA1C-2FBA-4C98-46DB29E144CF}"/>
          </ac:spMkLst>
        </pc:spChg>
        <pc:spChg chg="add mod">
          <ac:chgData name="Guangwei Zhang" userId="00c53528-d8f4-413e-b4b0-985264559294" providerId="ADAL" clId="{5F7129DE-E915-C84B-B771-F18B4496AD9E}" dt="2024-07-05T16:26:45.743" v="9346" actId="1076"/>
          <ac:spMkLst>
            <pc:docMk/>
            <pc:sldMk cId="37152978" sldId="267"/>
            <ac:spMk id="28" creationId="{30808501-FF92-42ED-C0BE-CB44BC894F95}"/>
          </ac:spMkLst>
        </pc:spChg>
        <pc:spChg chg="add del mod">
          <ac:chgData name="Guangwei Zhang" userId="00c53528-d8f4-413e-b4b0-985264559294" providerId="ADAL" clId="{5F7129DE-E915-C84B-B771-F18B4496AD9E}" dt="2024-07-03T06:28:39.716" v="2429" actId="478"/>
          <ac:spMkLst>
            <pc:docMk/>
            <pc:sldMk cId="37152978" sldId="267"/>
            <ac:spMk id="28" creationId="{71222684-7BF6-537A-582C-329464F517B2}"/>
          </ac:spMkLst>
        </pc:spChg>
        <pc:spChg chg="add mod">
          <ac:chgData name="Guangwei Zhang" userId="00c53528-d8f4-413e-b4b0-985264559294" providerId="ADAL" clId="{5F7129DE-E915-C84B-B771-F18B4496AD9E}" dt="2024-07-03T06:29:04.783" v="2464" actId="20577"/>
          <ac:spMkLst>
            <pc:docMk/>
            <pc:sldMk cId="37152978" sldId="267"/>
            <ac:spMk id="29" creationId="{813BED57-7B7F-6DF5-D555-47994245EAB0}"/>
          </ac:spMkLst>
        </pc:spChg>
        <pc:spChg chg="add del mod">
          <ac:chgData name="Guangwei Zhang" userId="00c53528-d8f4-413e-b4b0-985264559294" providerId="ADAL" clId="{5F7129DE-E915-C84B-B771-F18B4496AD9E}" dt="2024-07-05T16:26:41.177" v="9343" actId="478"/>
          <ac:spMkLst>
            <pc:docMk/>
            <pc:sldMk cId="37152978" sldId="267"/>
            <ac:spMk id="30" creationId="{3DE27177-4FEF-5697-7015-D0232616AA4E}"/>
          </ac:spMkLst>
        </pc:spChg>
        <pc:spChg chg="add del mod">
          <ac:chgData name="Guangwei Zhang" userId="00c53528-d8f4-413e-b4b0-985264559294" providerId="ADAL" clId="{5F7129DE-E915-C84B-B771-F18B4496AD9E}" dt="2024-07-05T16:26:41.177" v="9343" actId="478"/>
          <ac:spMkLst>
            <pc:docMk/>
            <pc:sldMk cId="37152978" sldId="267"/>
            <ac:spMk id="31" creationId="{9292D79F-D8A2-FFD0-AD33-22CB84E9CA23}"/>
          </ac:spMkLst>
        </pc:spChg>
        <pc:spChg chg="add del mod">
          <ac:chgData name="Guangwei Zhang" userId="00c53528-d8f4-413e-b4b0-985264559294" providerId="ADAL" clId="{5F7129DE-E915-C84B-B771-F18B4496AD9E}" dt="2024-07-05T16:26:41.177" v="9343" actId="478"/>
          <ac:spMkLst>
            <pc:docMk/>
            <pc:sldMk cId="37152978" sldId="267"/>
            <ac:spMk id="32" creationId="{492469E4-67CA-59C4-CDCE-4EB2C22A47BA}"/>
          </ac:spMkLst>
        </pc:spChg>
        <pc:spChg chg="add del mod">
          <ac:chgData name="Guangwei Zhang" userId="00c53528-d8f4-413e-b4b0-985264559294" providerId="ADAL" clId="{5F7129DE-E915-C84B-B771-F18B4496AD9E}" dt="2024-07-05T16:26:41.177" v="9343" actId="478"/>
          <ac:spMkLst>
            <pc:docMk/>
            <pc:sldMk cId="37152978" sldId="267"/>
            <ac:spMk id="33" creationId="{7DB4CFF9-9ABB-66A9-CB90-C3827128129E}"/>
          </ac:spMkLst>
        </pc:spChg>
        <pc:spChg chg="add del mod">
          <ac:chgData name="Guangwei Zhang" userId="00c53528-d8f4-413e-b4b0-985264559294" providerId="ADAL" clId="{5F7129DE-E915-C84B-B771-F18B4496AD9E}" dt="2024-07-05T16:26:41.177" v="9343" actId="478"/>
          <ac:spMkLst>
            <pc:docMk/>
            <pc:sldMk cId="37152978" sldId="267"/>
            <ac:spMk id="34" creationId="{12556482-7F28-7FF8-B55B-18835654A873}"/>
          </ac:spMkLst>
        </pc:spChg>
        <pc:cxnChg chg="add">
          <ac:chgData name="Guangwei Zhang" userId="00c53528-d8f4-413e-b4b0-985264559294" providerId="ADAL" clId="{5F7129DE-E915-C84B-B771-F18B4496AD9E}" dt="2024-07-03T06:25:36.866" v="2384" actId="11529"/>
          <ac:cxnSpMkLst>
            <pc:docMk/>
            <pc:sldMk cId="37152978" sldId="267"/>
            <ac:cxnSpMk id="21" creationId="{123A76E9-4357-BFAD-DA14-6B00E31CA202}"/>
          </ac:cxnSpMkLst>
        </pc:cxnChg>
        <pc:cxnChg chg="add mod">
          <ac:chgData name="Guangwei Zhang" userId="00c53528-d8f4-413e-b4b0-985264559294" providerId="ADAL" clId="{5F7129DE-E915-C84B-B771-F18B4496AD9E}" dt="2024-07-03T06:25:39.983" v="2387" actId="14100"/>
          <ac:cxnSpMkLst>
            <pc:docMk/>
            <pc:sldMk cId="37152978" sldId="267"/>
            <ac:cxnSpMk id="22" creationId="{17DC0482-C532-0C25-88FB-60080EFE306F}"/>
          </ac:cxnSpMkLst>
        </pc:cxnChg>
        <pc:cxnChg chg="add mod">
          <ac:chgData name="Guangwei Zhang" userId="00c53528-d8f4-413e-b4b0-985264559294" providerId="ADAL" clId="{5F7129DE-E915-C84B-B771-F18B4496AD9E}" dt="2024-07-03T06:25:42.718" v="2390" actId="14100"/>
          <ac:cxnSpMkLst>
            <pc:docMk/>
            <pc:sldMk cId="37152978" sldId="267"/>
            <ac:cxnSpMk id="25" creationId="{EC770800-0271-718B-7137-CC63C561AEF1}"/>
          </ac:cxnSpMkLst>
        </pc:cxnChg>
      </pc:sldChg>
      <pc:sldChg chg="addSp delSp modSp new mod">
        <pc:chgData name="Guangwei Zhang" userId="00c53528-d8f4-413e-b4b0-985264559294" providerId="ADAL" clId="{5F7129DE-E915-C84B-B771-F18B4496AD9E}" dt="2024-07-05T16:48:21.855" v="9899" actId="20577"/>
        <pc:sldMkLst>
          <pc:docMk/>
          <pc:sldMk cId="2105758318" sldId="268"/>
        </pc:sldMkLst>
        <pc:spChg chg="mod">
          <ac:chgData name="Guangwei Zhang" userId="00c53528-d8f4-413e-b4b0-985264559294" providerId="ADAL" clId="{5F7129DE-E915-C84B-B771-F18B4496AD9E}" dt="2024-07-05T16:48:21.855" v="9899" actId="20577"/>
          <ac:spMkLst>
            <pc:docMk/>
            <pc:sldMk cId="2105758318" sldId="268"/>
            <ac:spMk id="3" creationId="{502ABD92-3FA3-4B46-6AA8-FC9D9502290D}"/>
          </ac:spMkLst>
        </pc:spChg>
        <pc:spChg chg="add mod">
          <ac:chgData name="Guangwei Zhang" userId="00c53528-d8f4-413e-b4b0-985264559294" providerId="ADAL" clId="{5F7129DE-E915-C84B-B771-F18B4496AD9E}" dt="2024-07-03T06:38:08.788" v="2724" actId="20577"/>
          <ac:spMkLst>
            <pc:docMk/>
            <pc:sldMk cId="2105758318" sldId="268"/>
            <ac:spMk id="4" creationId="{74CA2748-E8A8-4426-0877-7AEA0F61D18E}"/>
          </ac:spMkLst>
        </pc:spChg>
        <pc:spChg chg="add mod">
          <ac:chgData name="Guangwei Zhang" userId="00c53528-d8f4-413e-b4b0-985264559294" providerId="ADAL" clId="{5F7129DE-E915-C84B-B771-F18B4496AD9E}" dt="2024-07-05T16:08:41.924" v="8894" actId="1076"/>
          <ac:spMkLst>
            <pc:docMk/>
            <pc:sldMk cId="2105758318" sldId="268"/>
            <ac:spMk id="7" creationId="{670AC78D-5DA9-11CF-C94E-7A83DBCC6622}"/>
          </ac:spMkLst>
        </pc:spChg>
        <pc:picChg chg="add mod">
          <ac:chgData name="Guangwei Zhang" userId="00c53528-d8f4-413e-b4b0-985264559294" providerId="ADAL" clId="{5F7129DE-E915-C84B-B771-F18B4496AD9E}" dt="2024-07-03T06:38:17.422" v="2725" actId="1076"/>
          <ac:picMkLst>
            <pc:docMk/>
            <pc:sldMk cId="2105758318" sldId="268"/>
            <ac:picMk id="5" creationId="{6B4ABA66-24DE-7056-AFC0-095158AEE576}"/>
          </ac:picMkLst>
        </pc:picChg>
        <pc:picChg chg="add del mod">
          <ac:chgData name="Guangwei Zhang" userId="00c53528-d8f4-413e-b4b0-985264559294" providerId="ADAL" clId="{5F7129DE-E915-C84B-B771-F18B4496AD9E}" dt="2024-07-03T06:43:50.880" v="2914" actId="478"/>
          <ac:picMkLst>
            <pc:docMk/>
            <pc:sldMk cId="2105758318" sldId="268"/>
            <ac:picMk id="8" creationId="{2FBDC80F-457D-5278-A870-817015C3984A}"/>
          </ac:picMkLst>
        </pc:picChg>
        <pc:picChg chg="add del mod">
          <ac:chgData name="Guangwei Zhang" userId="00c53528-d8f4-413e-b4b0-985264559294" providerId="ADAL" clId="{5F7129DE-E915-C84B-B771-F18B4496AD9E}" dt="2024-07-03T06:44:00.013" v="2918" actId="478"/>
          <ac:picMkLst>
            <pc:docMk/>
            <pc:sldMk cId="2105758318" sldId="268"/>
            <ac:picMk id="9" creationId="{4CB45119-5D2A-C81C-0696-1B122DE47F89}"/>
          </ac:picMkLst>
        </pc:picChg>
      </pc:sldChg>
      <pc:sldChg chg="addSp delSp modSp new mod modAnim">
        <pc:chgData name="Guangwei Zhang" userId="00c53528-d8f4-413e-b4b0-985264559294" providerId="ADAL" clId="{5F7129DE-E915-C84B-B771-F18B4496AD9E}" dt="2024-07-03T12:35:39.140" v="4016" actId="20577"/>
        <pc:sldMkLst>
          <pc:docMk/>
          <pc:sldMk cId="3406048779" sldId="269"/>
        </pc:sldMkLst>
        <pc:spChg chg="mod">
          <ac:chgData name="Guangwei Zhang" userId="00c53528-d8f4-413e-b4b0-985264559294" providerId="ADAL" clId="{5F7129DE-E915-C84B-B771-F18B4496AD9E}" dt="2024-07-03T12:35:39.140" v="4016" actId="20577"/>
          <ac:spMkLst>
            <pc:docMk/>
            <pc:sldMk cId="3406048779" sldId="269"/>
            <ac:spMk id="3" creationId="{91E8AED2-B487-7166-379E-5B338105E9B8}"/>
          </ac:spMkLst>
        </pc:spChg>
        <pc:spChg chg="add mod">
          <ac:chgData name="Guangwei Zhang" userId="00c53528-d8f4-413e-b4b0-985264559294" providerId="ADAL" clId="{5F7129DE-E915-C84B-B771-F18B4496AD9E}" dt="2024-07-03T08:11:15.557" v="3423" actId="20577"/>
          <ac:spMkLst>
            <pc:docMk/>
            <pc:sldMk cId="3406048779" sldId="269"/>
            <ac:spMk id="4" creationId="{D2C5E811-B3AA-9424-A6AB-2DB9A7193245}"/>
          </ac:spMkLst>
        </pc:spChg>
        <pc:spChg chg="add mod">
          <ac:chgData name="Guangwei Zhang" userId="00c53528-d8f4-413e-b4b0-985264559294" providerId="ADAL" clId="{5F7129DE-E915-C84B-B771-F18B4496AD9E}" dt="2024-07-03T06:48:03.244" v="3160" actId="1076"/>
          <ac:spMkLst>
            <pc:docMk/>
            <pc:sldMk cId="3406048779" sldId="269"/>
            <ac:spMk id="5" creationId="{0D8365E6-212A-4E70-5377-F6B04651D249}"/>
          </ac:spMkLst>
        </pc:spChg>
        <pc:spChg chg="add mod">
          <ac:chgData name="Guangwei Zhang" userId="00c53528-d8f4-413e-b4b0-985264559294" providerId="ADAL" clId="{5F7129DE-E915-C84B-B771-F18B4496AD9E}" dt="2024-07-03T06:57:02.292" v="3379" actId="1076"/>
          <ac:spMkLst>
            <pc:docMk/>
            <pc:sldMk cId="3406048779" sldId="269"/>
            <ac:spMk id="6" creationId="{7C85167A-8B7D-406D-F675-EAE8CD58F9AE}"/>
          </ac:spMkLst>
        </pc:spChg>
        <pc:spChg chg="add mod">
          <ac:chgData name="Guangwei Zhang" userId="00c53528-d8f4-413e-b4b0-985264559294" providerId="ADAL" clId="{5F7129DE-E915-C84B-B771-F18B4496AD9E}" dt="2024-07-03T08:10:57.019" v="3415" actId="20577"/>
          <ac:spMkLst>
            <pc:docMk/>
            <pc:sldMk cId="3406048779" sldId="269"/>
            <ac:spMk id="7" creationId="{5287159E-E01F-CDE4-265D-55A2D692A94C}"/>
          </ac:spMkLst>
        </pc:spChg>
        <pc:spChg chg="add mod">
          <ac:chgData name="Guangwei Zhang" userId="00c53528-d8f4-413e-b4b0-985264559294" providerId="ADAL" clId="{5F7129DE-E915-C84B-B771-F18B4496AD9E}" dt="2024-07-03T08:10:59.806" v="3417" actId="20577"/>
          <ac:spMkLst>
            <pc:docMk/>
            <pc:sldMk cId="3406048779" sldId="269"/>
            <ac:spMk id="8" creationId="{783CD820-E27D-BDAD-8FE8-26E902B442FB}"/>
          </ac:spMkLst>
        </pc:spChg>
        <pc:spChg chg="add mod">
          <ac:chgData name="Guangwei Zhang" userId="00c53528-d8f4-413e-b4b0-985264559294" providerId="ADAL" clId="{5F7129DE-E915-C84B-B771-F18B4496AD9E}" dt="2024-07-03T06:52:02.944" v="3322" actId="20577"/>
          <ac:spMkLst>
            <pc:docMk/>
            <pc:sldMk cId="3406048779" sldId="269"/>
            <ac:spMk id="9" creationId="{49B4A270-B9FE-772A-F0F1-11151C3DDC98}"/>
          </ac:spMkLst>
        </pc:spChg>
        <pc:spChg chg="add mod">
          <ac:chgData name="Guangwei Zhang" userId="00c53528-d8f4-413e-b4b0-985264559294" providerId="ADAL" clId="{5F7129DE-E915-C84B-B771-F18B4496AD9E}" dt="2024-07-03T08:12:36.668" v="3432" actId="164"/>
          <ac:spMkLst>
            <pc:docMk/>
            <pc:sldMk cId="3406048779" sldId="269"/>
            <ac:spMk id="10" creationId="{C89D5CB1-6F65-BD11-0D31-B3DDA2B63294}"/>
          </ac:spMkLst>
        </pc:spChg>
        <pc:spChg chg="add mod">
          <ac:chgData name="Guangwei Zhang" userId="00c53528-d8f4-413e-b4b0-985264559294" providerId="ADAL" clId="{5F7129DE-E915-C84B-B771-F18B4496AD9E}" dt="2024-07-03T08:12:36.668" v="3432" actId="164"/>
          <ac:spMkLst>
            <pc:docMk/>
            <pc:sldMk cId="3406048779" sldId="269"/>
            <ac:spMk id="11" creationId="{65A76E9C-D61F-C39C-2F81-9C10A566824F}"/>
          </ac:spMkLst>
        </pc:spChg>
        <pc:spChg chg="add mod">
          <ac:chgData name="Guangwei Zhang" userId="00c53528-d8f4-413e-b4b0-985264559294" providerId="ADAL" clId="{5F7129DE-E915-C84B-B771-F18B4496AD9E}" dt="2024-07-03T08:12:36.668" v="3432" actId="164"/>
          <ac:spMkLst>
            <pc:docMk/>
            <pc:sldMk cId="3406048779" sldId="269"/>
            <ac:spMk id="12" creationId="{54691605-ABDC-6C7F-FB96-893087F56602}"/>
          </ac:spMkLst>
        </pc:spChg>
        <pc:spChg chg="add mod">
          <ac:chgData name="Guangwei Zhang" userId="00c53528-d8f4-413e-b4b0-985264559294" providerId="ADAL" clId="{5F7129DE-E915-C84B-B771-F18B4496AD9E}" dt="2024-07-03T06:52:45.729" v="3367" actId="1076"/>
          <ac:spMkLst>
            <pc:docMk/>
            <pc:sldMk cId="3406048779" sldId="269"/>
            <ac:spMk id="13" creationId="{B57B93A3-5215-D1B5-6050-3EEAB5904D1B}"/>
          </ac:spMkLst>
        </pc:spChg>
        <pc:spChg chg="add mod">
          <ac:chgData name="Guangwei Zhang" userId="00c53528-d8f4-413e-b4b0-985264559294" providerId="ADAL" clId="{5F7129DE-E915-C84B-B771-F18B4496AD9E}" dt="2024-07-03T08:12:12.783" v="3429" actId="164"/>
          <ac:spMkLst>
            <pc:docMk/>
            <pc:sldMk cId="3406048779" sldId="269"/>
            <ac:spMk id="20" creationId="{9485092F-3088-79EB-614E-A6029D8DFBD2}"/>
          </ac:spMkLst>
        </pc:spChg>
        <pc:spChg chg="add mod">
          <ac:chgData name="Guangwei Zhang" userId="00c53528-d8f4-413e-b4b0-985264559294" providerId="ADAL" clId="{5F7129DE-E915-C84B-B771-F18B4496AD9E}" dt="2024-07-03T08:11:56.452" v="3427" actId="1076"/>
          <ac:spMkLst>
            <pc:docMk/>
            <pc:sldMk cId="3406048779" sldId="269"/>
            <ac:spMk id="22" creationId="{298E5B29-8846-2F9C-A35B-7263BC8EE452}"/>
          </ac:spMkLst>
        </pc:spChg>
        <pc:spChg chg="add mod">
          <ac:chgData name="Guangwei Zhang" userId="00c53528-d8f4-413e-b4b0-985264559294" providerId="ADAL" clId="{5F7129DE-E915-C84B-B771-F18B4496AD9E}" dt="2024-07-03T08:12:40.130" v="3433" actId="164"/>
          <ac:spMkLst>
            <pc:docMk/>
            <pc:sldMk cId="3406048779" sldId="269"/>
            <ac:spMk id="23" creationId="{D3A8DC36-40A1-BE81-A2A2-17854841BBC1}"/>
          </ac:spMkLst>
        </pc:spChg>
        <pc:spChg chg="add mod">
          <ac:chgData name="Guangwei Zhang" userId="00c53528-d8f4-413e-b4b0-985264559294" providerId="ADAL" clId="{5F7129DE-E915-C84B-B771-F18B4496AD9E}" dt="2024-07-03T08:12:40.130" v="3433" actId="164"/>
          <ac:spMkLst>
            <pc:docMk/>
            <pc:sldMk cId="3406048779" sldId="269"/>
            <ac:spMk id="24" creationId="{FBC56998-44AA-0150-5ACA-481F9A5A74E4}"/>
          </ac:spMkLst>
        </pc:spChg>
        <pc:spChg chg="add del mod">
          <ac:chgData name="Guangwei Zhang" userId="00c53528-d8f4-413e-b4b0-985264559294" providerId="ADAL" clId="{5F7129DE-E915-C84B-B771-F18B4496AD9E}" dt="2024-07-03T06:58:44.614" v="3402" actId="478"/>
          <ac:spMkLst>
            <pc:docMk/>
            <pc:sldMk cId="3406048779" sldId="269"/>
            <ac:spMk id="25" creationId="{F9F58590-CE90-4B29-4AEF-BB66B0545B3E}"/>
          </ac:spMkLst>
        </pc:spChg>
        <pc:spChg chg="add mod">
          <ac:chgData name="Guangwei Zhang" userId="00c53528-d8f4-413e-b4b0-985264559294" providerId="ADAL" clId="{5F7129DE-E915-C84B-B771-F18B4496AD9E}" dt="2024-07-03T08:12:40.130" v="3433" actId="164"/>
          <ac:spMkLst>
            <pc:docMk/>
            <pc:sldMk cId="3406048779" sldId="269"/>
            <ac:spMk id="26" creationId="{FF0AB144-45DE-D563-5050-9A87DE5D41DC}"/>
          </ac:spMkLst>
        </pc:spChg>
        <pc:spChg chg="mod">
          <ac:chgData name="Guangwei Zhang" userId="00c53528-d8f4-413e-b4b0-985264559294" providerId="ADAL" clId="{5F7129DE-E915-C84B-B771-F18B4496AD9E}" dt="2024-07-03T08:12:57.411" v="3439" actId="1076"/>
          <ac:spMkLst>
            <pc:docMk/>
            <pc:sldMk cId="3406048779" sldId="269"/>
            <ac:spMk id="32" creationId="{97569205-C559-CC23-7C99-36E0F440B87C}"/>
          </ac:spMkLst>
        </pc:spChg>
        <pc:spChg chg="mod">
          <ac:chgData name="Guangwei Zhang" userId="00c53528-d8f4-413e-b4b0-985264559294" providerId="ADAL" clId="{5F7129DE-E915-C84B-B771-F18B4496AD9E}" dt="2024-07-03T08:13:41.667" v="3456" actId="1076"/>
          <ac:spMkLst>
            <pc:docMk/>
            <pc:sldMk cId="3406048779" sldId="269"/>
            <ac:spMk id="36" creationId="{690DCE79-211F-487B-077F-4605F0D10FA3}"/>
          </ac:spMkLst>
        </pc:spChg>
        <pc:spChg chg="mod">
          <ac:chgData name="Guangwei Zhang" userId="00c53528-d8f4-413e-b4b0-985264559294" providerId="ADAL" clId="{5F7129DE-E915-C84B-B771-F18B4496AD9E}" dt="2024-07-03T08:13:51.088" v="3459" actId="1076"/>
          <ac:spMkLst>
            <pc:docMk/>
            <pc:sldMk cId="3406048779" sldId="269"/>
            <ac:spMk id="38" creationId="{70B39D9A-369A-51FC-E5A2-1E71E052EC8D}"/>
          </ac:spMkLst>
        </pc:spChg>
        <pc:spChg chg="mod">
          <ac:chgData name="Guangwei Zhang" userId="00c53528-d8f4-413e-b4b0-985264559294" providerId="ADAL" clId="{5F7129DE-E915-C84B-B771-F18B4496AD9E}" dt="2024-07-03T08:14:06.963" v="3468" actId="1076"/>
          <ac:spMkLst>
            <pc:docMk/>
            <pc:sldMk cId="3406048779" sldId="269"/>
            <ac:spMk id="39" creationId="{C50166D5-336D-F2E3-FCA0-FDC37B6478D9}"/>
          </ac:spMkLst>
        </pc:spChg>
        <pc:spChg chg="mod">
          <ac:chgData name="Guangwei Zhang" userId="00c53528-d8f4-413e-b4b0-985264559294" providerId="ADAL" clId="{5F7129DE-E915-C84B-B771-F18B4496AD9E}" dt="2024-07-03T08:14:10.008" v="3484" actId="20577"/>
          <ac:spMkLst>
            <pc:docMk/>
            <pc:sldMk cId="3406048779" sldId="269"/>
            <ac:spMk id="40" creationId="{7693DE13-059C-DF63-FB2F-6B9030B07C50}"/>
          </ac:spMkLst>
        </pc:spChg>
        <pc:spChg chg="add mod">
          <ac:chgData name="Guangwei Zhang" userId="00c53528-d8f4-413e-b4b0-985264559294" providerId="ADAL" clId="{5F7129DE-E915-C84B-B771-F18B4496AD9E}" dt="2024-07-03T08:14:31.495" v="3495" actId="1076"/>
          <ac:spMkLst>
            <pc:docMk/>
            <pc:sldMk cId="3406048779" sldId="269"/>
            <ac:spMk id="41" creationId="{2487ECB3-4CC0-6BCB-E90E-5E3FC2C6242B}"/>
          </ac:spMkLst>
        </pc:spChg>
        <pc:spChg chg="add mod">
          <ac:chgData name="Guangwei Zhang" userId="00c53528-d8f4-413e-b4b0-985264559294" providerId="ADAL" clId="{5F7129DE-E915-C84B-B771-F18B4496AD9E}" dt="2024-07-03T08:14:37.698" v="3514" actId="1076"/>
          <ac:spMkLst>
            <pc:docMk/>
            <pc:sldMk cId="3406048779" sldId="269"/>
            <ac:spMk id="42" creationId="{4DC606D7-8011-77FF-D1A6-D52626A23381}"/>
          </ac:spMkLst>
        </pc:spChg>
        <pc:spChg chg="add mod">
          <ac:chgData name="Guangwei Zhang" userId="00c53528-d8f4-413e-b4b0-985264559294" providerId="ADAL" clId="{5F7129DE-E915-C84B-B771-F18B4496AD9E}" dt="2024-07-03T08:16:02.869" v="3653" actId="20577"/>
          <ac:spMkLst>
            <pc:docMk/>
            <pc:sldMk cId="3406048779" sldId="269"/>
            <ac:spMk id="43" creationId="{9F2343CC-D2B4-6F82-DCBE-C784108FCED5}"/>
          </ac:spMkLst>
        </pc:spChg>
        <pc:grpChg chg="add mod">
          <ac:chgData name="Guangwei Zhang" userId="00c53528-d8f4-413e-b4b0-985264559294" providerId="ADAL" clId="{5F7129DE-E915-C84B-B771-F18B4496AD9E}" dt="2024-07-03T08:12:12.783" v="3429" actId="164"/>
          <ac:grpSpMkLst>
            <pc:docMk/>
            <pc:sldMk cId="3406048779" sldId="269"/>
            <ac:grpSpMk id="27" creationId="{75E6426C-47C4-95AB-F347-53103FEF49C0}"/>
          </ac:grpSpMkLst>
        </pc:grpChg>
        <pc:grpChg chg="add mod">
          <ac:chgData name="Guangwei Zhang" userId="00c53528-d8f4-413e-b4b0-985264559294" providerId="ADAL" clId="{5F7129DE-E915-C84B-B771-F18B4496AD9E}" dt="2024-07-03T08:12:36.668" v="3432" actId="164"/>
          <ac:grpSpMkLst>
            <pc:docMk/>
            <pc:sldMk cId="3406048779" sldId="269"/>
            <ac:grpSpMk id="28" creationId="{ADB1923D-76F3-9DD6-6E74-E6E5D7B40FEC}"/>
          </ac:grpSpMkLst>
        </pc:grpChg>
        <pc:grpChg chg="add mod">
          <ac:chgData name="Guangwei Zhang" userId="00c53528-d8f4-413e-b4b0-985264559294" providerId="ADAL" clId="{5F7129DE-E915-C84B-B771-F18B4496AD9E}" dt="2024-07-03T08:12:40.130" v="3433" actId="164"/>
          <ac:grpSpMkLst>
            <pc:docMk/>
            <pc:sldMk cId="3406048779" sldId="269"/>
            <ac:grpSpMk id="29" creationId="{390B4484-5B11-FD78-F8AF-93F3FF7A6699}"/>
          </ac:grpSpMkLst>
        </pc:grpChg>
        <pc:grpChg chg="add mod">
          <ac:chgData name="Guangwei Zhang" userId="00c53528-d8f4-413e-b4b0-985264559294" providerId="ADAL" clId="{5F7129DE-E915-C84B-B771-F18B4496AD9E}" dt="2024-07-03T08:13:19.289" v="3445" actId="1076"/>
          <ac:grpSpMkLst>
            <pc:docMk/>
            <pc:sldMk cId="3406048779" sldId="269"/>
            <ac:grpSpMk id="30" creationId="{24968AE3-F90F-F1C4-9ECC-2EBB21C2505E}"/>
          </ac:grpSpMkLst>
        </pc:grpChg>
        <pc:grpChg chg="add mod">
          <ac:chgData name="Guangwei Zhang" userId="00c53528-d8f4-413e-b4b0-985264559294" providerId="ADAL" clId="{5F7129DE-E915-C84B-B771-F18B4496AD9E}" dt="2024-07-03T08:13:33.975" v="3448" actId="571"/>
          <ac:grpSpMkLst>
            <pc:docMk/>
            <pc:sldMk cId="3406048779" sldId="269"/>
            <ac:grpSpMk id="34" creationId="{C4D0F5A6-6E64-A9CA-CB7F-34ABDDBA2943}"/>
          </ac:grpSpMkLst>
        </pc:grpChg>
        <pc:grpChg chg="add mod">
          <ac:chgData name="Guangwei Zhang" userId="00c53528-d8f4-413e-b4b0-985264559294" providerId="ADAL" clId="{5F7129DE-E915-C84B-B771-F18B4496AD9E}" dt="2024-07-03T08:14:15.676" v="3485" actId="1076"/>
          <ac:grpSpMkLst>
            <pc:docMk/>
            <pc:sldMk cId="3406048779" sldId="269"/>
            <ac:grpSpMk id="37" creationId="{2D6DB610-B5DE-B68A-8E3B-4C6F5B2E28CF}"/>
          </ac:grpSpMkLst>
        </pc:grpChg>
        <pc:cxnChg chg="add del">
          <ac:chgData name="Guangwei Zhang" userId="00c53528-d8f4-413e-b4b0-985264559294" providerId="ADAL" clId="{5F7129DE-E915-C84B-B771-F18B4496AD9E}" dt="2024-07-03T06:56:40.396" v="3369" actId="478"/>
          <ac:cxnSpMkLst>
            <pc:docMk/>
            <pc:sldMk cId="3406048779" sldId="269"/>
            <ac:cxnSpMk id="15" creationId="{3A203F70-DEFC-7F66-7A25-9267089184D7}"/>
          </ac:cxnSpMkLst>
        </pc:cxnChg>
        <pc:cxnChg chg="add">
          <ac:chgData name="Guangwei Zhang" userId="00c53528-d8f4-413e-b4b0-985264559294" providerId="ADAL" clId="{5F7129DE-E915-C84B-B771-F18B4496AD9E}" dt="2024-07-03T06:56:45.573" v="3370" actId="11529"/>
          <ac:cxnSpMkLst>
            <pc:docMk/>
            <pc:sldMk cId="3406048779" sldId="269"/>
            <ac:cxnSpMk id="17" creationId="{13930959-D7DF-2B82-B8EA-168F35775607}"/>
          </ac:cxnSpMkLst>
        </pc:cxnChg>
        <pc:cxnChg chg="add mod">
          <ac:chgData name="Guangwei Zhang" userId="00c53528-d8f4-413e-b4b0-985264559294" providerId="ADAL" clId="{5F7129DE-E915-C84B-B771-F18B4496AD9E}" dt="2024-07-03T08:12:12.783" v="3429" actId="164"/>
          <ac:cxnSpMkLst>
            <pc:docMk/>
            <pc:sldMk cId="3406048779" sldId="269"/>
            <ac:cxnSpMk id="19" creationId="{8873F735-5482-5627-B57F-0777D4655FF5}"/>
          </ac:cxnSpMkLst>
        </pc:cxnChg>
        <pc:cxnChg chg="add mod">
          <ac:chgData name="Guangwei Zhang" userId="00c53528-d8f4-413e-b4b0-985264559294" providerId="ADAL" clId="{5F7129DE-E915-C84B-B771-F18B4496AD9E}" dt="2024-07-03T08:11:56.452" v="3427" actId="1076"/>
          <ac:cxnSpMkLst>
            <pc:docMk/>
            <pc:sldMk cId="3406048779" sldId="269"/>
            <ac:cxnSpMk id="21" creationId="{D2497F75-F737-98D0-F310-7D9B1A4F9983}"/>
          </ac:cxnSpMkLst>
        </pc:cxnChg>
        <pc:cxnChg chg="mod">
          <ac:chgData name="Guangwei Zhang" userId="00c53528-d8f4-413e-b4b0-985264559294" providerId="ADAL" clId="{5F7129DE-E915-C84B-B771-F18B4496AD9E}" dt="2024-07-03T08:12:52.966" v="3436" actId="571"/>
          <ac:cxnSpMkLst>
            <pc:docMk/>
            <pc:sldMk cId="3406048779" sldId="269"/>
            <ac:cxnSpMk id="31" creationId="{4538EBDD-0E21-1804-2AD1-4E5141FB43B9}"/>
          </ac:cxnSpMkLst>
        </pc:cxnChg>
        <pc:cxnChg chg="add mod">
          <ac:chgData name="Guangwei Zhang" userId="00c53528-d8f4-413e-b4b0-985264559294" providerId="ADAL" clId="{5F7129DE-E915-C84B-B771-F18B4496AD9E}" dt="2024-07-03T08:13:30.224" v="3447" actId="571"/>
          <ac:cxnSpMkLst>
            <pc:docMk/>
            <pc:sldMk cId="3406048779" sldId="269"/>
            <ac:cxnSpMk id="33" creationId="{4A7095CE-F814-3187-2A82-13169932D60D}"/>
          </ac:cxnSpMkLst>
        </pc:cxnChg>
        <pc:cxnChg chg="mod">
          <ac:chgData name="Guangwei Zhang" userId="00c53528-d8f4-413e-b4b0-985264559294" providerId="ADAL" clId="{5F7129DE-E915-C84B-B771-F18B4496AD9E}" dt="2024-07-03T08:13:33.975" v="3448" actId="571"/>
          <ac:cxnSpMkLst>
            <pc:docMk/>
            <pc:sldMk cId="3406048779" sldId="269"/>
            <ac:cxnSpMk id="35" creationId="{49652F93-74FF-41C5-4FB1-FEC2869C42E8}"/>
          </ac:cxnSpMkLst>
        </pc:cxnChg>
      </pc:sldChg>
      <pc:sldChg chg="modSp new del mod">
        <pc:chgData name="Guangwei Zhang" userId="00c53528-d8f4-413e-b4b0-985264559294" providerId="ADAL" clId="{5F7129DE-E915-C84B-B771-F18B4496AD9E}" dt="2024-07-03T11:46:51.513" v="3701" actId="2696"/>
        <pc:sldMkLst>
          <pc:docMk/>
          <pc:sldMk cId="1720940113" sldId="270"/>
        </pc:sldMkLst>
        <pc:spChg chg="mod">
          <ac:chgData name="Guangwei Zhang" userId="00c53528-d8f4-413e-b4b0-985264559294" providerId="ADAL" clId="{5F7129DE-E915-C84B-B771-F18B4496AD9E}" dt="2024-07-03T08:16:23.032" v="3681" actId="20577"/>
          <ac:spMkLst>
            <pc:docMk/>
            <pc:sldMk cId="1720940113" sldId="270"/>
            <ac:spMk id="3" creationId="{2B192B6C-DD03-7319-6D9F-90DC04BC8D6C}"/>
          </ac:spMkLst>
        </pc:spChg>
      </pc:sldChg>
      <pc:sldChg chg="addSp modSp add mod modAnim">
        <pc:chgData name="Guangwei Zhang" userId="00c53528-d8f4-413e-b4b0-985264559294" providerId="ADAL" clId="{5F7129DE-E915-C84B-B771-F18B4496AD9E}" dt="2024-07-03T12:35:21.849" v="4006" actId="20577"/>
        <pc:sldMkLst>
          <pc:docMk/>
          <pc:sldMk cId="808444369" sldId="271"/>
        </pc:sldMkLst>
        <pc:spChg chg="mod">
          <ac:chgData name="Guangwei Zhang" userId="00c53528-d8f4-413e-b4b0-985264559294" providerId="ADAL" clId="{5F7129DE-E915-C84B-B771-F18B4496AD9E}" dt="2024-07-03T12:35:21.849" v="4006" actId="20577"/>
          <ac:spMkLst>
            <pc:docMk/>
            <pc:sldMk cId="808444369" sldId="271"/>
            <ac:spMk id="3" creationId="{91E8AED2-B487-7166-379E-5B338105E9B8}"/>
          </ac:spMkLst>
        </pc:spChg>
        <pc:spChg chg="add mod">
          <ac:chgData name="Guangwei Zhang" userId="00c53528-d8f4-413e-b4b0-985264559294" providerId="ADAL" clId="{5F7129DE-E915-C84B-B771-F18B4496AD9E}" dt="2024-07-03T11:47:12.883" v="3827" actId="207"/>
          <ac:spMkLst>
            <pc:docMk/>
            <pc:sldMk cId="808444369" sldId="271"/>
            <ac:spMk id="14" creationId="{32FD9D13-9030-6E7D-F6EF-DC4EE4E0DE2D}"/>
          </ac:spMkLst>
        </pc:spChg>
        <pc:spChg chg="add mod">
          <ac:chgData name="Guangwei Zhang" userId="00c53528-d8f4-413e-b4b0-985264559294" providerId="ADAL" clId="{5F7129DE-E915-C84B-B771-F18B4496AD9E}" dt="2024-07-03T11:48:54.747" v="3981" actId="20577"/>
          <ac:spMkLst>
            <pc:docMk/>
            <pc:sldMk cId="808444369" sldId="271"/>
            <ac:spMk id="15" creationId="{321A3E6C-B73C-B52D-C909-6B2E5487465B}"/>
          </ac:spMkLst>
        </pc:spChg>
        <pc:spChg chg="add mod">
          <ac:chgData name="Guangwei Zhang" userId="00c53528-d8f4-413e-b4b0-985264559294" providerId="ADAL" clId="{5F7129DE-E915-C84B-B771-F18B4496AD9E}" dt="2024-07-03T11:49:09.683" v="3984" actId="1076"/>
          <ac:spMkLst>
            <pc:docMk/>
            <pc:sldMk cId="808444369" sldId="271"/>
            <ac:spMk id="16" creationId="{51614DE2-8957-DA24-2861-5DB4DFCA2AC6}"/>
          </ac:spMkLst>
        </pc:spChg>
        <pc:spChg chg="add mod">
          <ac:chgData name="Guangwei Zhang" userId="00c53528-d8f4-413e-b4b0-985264559294" providerId="ADAL" clId="{5F7129DE-E915-C84B-B771-F18B4496AD9E}" dt="2024-07-03T11:47:22.853" v="3831" actId="1076"/>
          <ac:spMkLst>
            <pc:docMk/>
            <pc:sldMk cId="808444369" sldId="271"/>
            <ac:spMk id="44" creationId="{8D59CA5F-C05E-DB5B-FC5A-73A601FB72B9}"/>
          </ac:spMkLst>
        </pc:spChg>
      </pc:sldChg>
      <pc:sldChg chg="addSp delSp modSp add mod">
        <pc:chgData name="Guangwei Zhang" userId="00c53528-d8f4-413e-b4b0-985264559294" providerId="ADAL" clId="{5F7129DE-E915-C84B-B771-F18B4496AD9E}" dt="2024-07-03T12:38:38.769" v="4207" actId="208"/>
        <pc:sldMkLst>
          <pc:docMk/>
          <pc:sldMk cId="1183384344" sldId="272"/>
        </pc:sldMkLst>
        <pc:spChg chg="mod">
          <ac:chgData name="Guangwei Zhang" userId="00c53528-d8f4-413e-b4b0-985264559294" providerId="ADAL" clId="{5F7129DE-E915-C84B-B771-F18B4496AD9E}" dt="2024-07-03T12:35:57.873" v="4055" actId="20577"/>
          <ac:spMkLst>
            <pc:docMk/>
            <pc:sldMk cId="1183384344" sldId="272"/>
            <ac:spMk id="3" creationId="{91E8AED2-B487-7166-379E-5B338105E9B8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4" creationId="{D2C5E811-B3AA-9424-A6AB-2DB9A7193245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5" creationId="{0D8365E6-212A-4E70-5377-F6B04651D249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6" creationId="{7C85167A-8B7D-406D-F675-EAE8CD58F9AE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7" creationId="{5287159E-E01F-CDE4-265D-55A2D692A94C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8" creationId="{783CD820-E27D-BDAD-8FE8-26E902B442FB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9" creationId="{49B4A270-B9FE-772A-F0F1-11151C3DDC98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13" creationId="{B57B93A3-5215-D1B5-6050-3EEAB5904D1B}"/>
          </ac:spMkLst>
        </pc:spChg>
        <pc:spChg chg="del mod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14" creationId="{32FD9D13-9030-6E7D-F6EF-DC4EE4E0DE2D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15" creationId="{321A3E6C-B73C-B52D-C909-6B2E5487465B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16" creationId="{51614DE2-8957-DA24-2861-5DB4DFCA2AC6}"/>
          </ac:spMkLst>
        </pc:spChg>
        <pc:spChg chg="add mod">
          <ac:chgData name="Guangwei Zhang" userId="00c53528-d8f4-413e-b4b0-985264559294" providerId="ADAL" clId="{5F7129DE-E915-C84B-B771-F18B4496AD9E}" dt="2024-07-03T12:38:38.769" v="4207" actId="208"/>
          <ac:spMkLst>
            <pc:docMk/>
            <pc:sldMk cId="1183384344" sldId="272"/>
            <ac:spMk id="18" creationId="{ACBDD3B9-7713-7F64-71B4-BE7B1AC3C9B1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22" creationId="{298E5B29-8846-2F9C-A35B-7263BC8EE452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41" creationId="{2487ECB3-4CC0-6BCB-E90E-5E3FC2C6242B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42" creationId="{4DC606D7-8011-77FF-D1A6-D52626A23381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43" creationId="{9F2343CC-D2B4-6F82-DCBE-C784108FCED5}"/>
          </ac:spMkLst>
        </pc:spChg>
        <pc:spChg chg="del">
          <ac:chgData name="Guangwei Zhang" userId="00c53528-d8f4-413e-b4b0-985264559294" providerId="ADAL" clId="{5F7129DE-E915-C84B-B771-F18B4496AD9E}" dt="2024-07-03T12:38:21.477" v="4187" actId="478"/>
          <ac:spMkLst>
            <pc:docMk/>
            <pc:sldMk cId="1183384344" sldId="272"/>
            <ac:spMk id="44" creationId="{8D59CA5F-C05E-DB5B-FC5A-73A601FB72B9}"/>
          </ac:spMkLst>
        </pc:spChg>
        <pc:grpChg chg="del">
          <ac:chgData name="Guangwei Zhang" userId="00c53528-d8f4-413e-b4b0-985264559294" providerId="ADAL" clId="{5F7129DE-E915-C84B-B771-F18B4496AD9E}" dt="2024-07-03T12:35:52.771" v="4034" actId="478"/>
          <ac:grpSpMkLst>
            <pc:docMk/>
            <pc:sldMk cId="1183384344" sldId="272"/>
            <ac:grpSpMk id="27" creationId="{75E6426C-47C4-95AB-F347-53103FEF49C0}"/>
          </ac:grpSpMkLst>
        </pc:grpChg>
        <pc:grpChg chg="del">
          <ac:chgData name="Guangwei Zhang" userId="00c53528-d8f4-413e-b4b0-985264559294" providerId="ADAL" clId="{5F7129DE-E915-C84B-B771-F18B4496AD9E}" dt="2024-07-03T12:35:52.771" v="4034" actId="478"/>
          <ac:grpSpMkLst>
            <pc:docMk/>
            <pc:sldMk cId="1183384344" sldId="272"/>
            <ac:grpSpMk id="28" creationId="{ADB1923D-76F3-9DD6-6E74-E6E5D7B40FEC}"/>
          </ac:grpSpMkLst>
        </pc:grpChg>
        <pc:grpChg chg="del">
          <ac:chgData name="Guangwei Zhang" userId="00c53528-d8f4-413e-b4b0-985264559294" providerId="ADAL" clId="{5F7129DE-E915-C84B-B771-F18B4496AD9E}" dt="2024-07-03T12:35:52.771" v="4034" actId="478"/>
          <ac:grpSpMkLst>
            <pc:docMk/>
            <pc:sldMk cId="1183384344" sldId="272"/>
            <ac:grpSpMk id="29" creationId="{390B4484-5B11-FD78-F8AF-93F3FF7A6699}"/>
          </ac:grpSpMkLst>
        </pc:grpChg>
        <pc:grpChg chg="del">
          <ac:chgData name="Guangwei Zhang" userId="00c53528-d8f4-413e-b4b0-985264559294" providerId="ADAL" clId="{5F7129DE-E915-C84B-B771-F18B4496AD9E}" dt="2024-07-03T12:35:52.771" v="4034" actId="478"/>
          <ac:grpSpMkLst>
            <pc:docMk/>
            <pc:sldMk cId="1183384344" sldId="272"/>
            <ac:grpSpMk id="30" creationId="{24968AE3-F90F-F1C4-9ECC-2EBB21C2505E}"/>
          </ac:grpSpMkLst>
        </pc:grpChg>
        <pc:grpChg chg="del">
          <ac:chgData name="Guangwei Zhang" userId="00c53528-d8f4-413e-b4b0-985264559294" providerId="ADAL" clId="{5F7129DE-E915-C84B-B771-F18B4496AD9E}" dt="2024-07-03T12:35:52.771" v="4034" actId="478"/>
          <ac:grpSpMkLst>
            <pc:docMk/>
            <pc:sldMk cId="1183384344" sldId="272"/>
            <ac:grpSpMk id="34" creationId="{C4D0F5A6-6E64-A9CA-CB7F-34ABDDBA2943}"/>
          </ac:grpSpMkLst>
        </pc:grpChg>
        <pc:grpChg chg="del">
          <ac:chgData name="Guangwei Zhang" userId="00c53528-d8f4-413e-b4b0-985264559294" providerId="ADAL" clId="{5F7129DE-E915-C84B-B771-F18B4496AD9E}" dt="2024-07-03T12:35:52.771" v="4034" actId="478"/>
          <ac:grpSpMkLst>
            <pc:docMk/>
            <pc:sldMk cId="1183384344" sldId="272"/>
            <ac:grpSpMk id="37" creationId="{2D6DB610-B5DE-B68A-8E3B-4C6F5B2E28CF}"/>
          </ac:grpSpMkLst>
        </pc:grpChg>
        <pc:cxnChg chg="del">
          <ac:chgData name="Guangwei Zhang" userId="00c53528-d8f4-413e-b4b0-985264559294" providerId="ADAL" clId="{5F7129DE-E915-C84B-B771-F18B4496AD9E}" dt="2024-07-03T12:35:52.771" v="4034" actId="478"/>
          <ac:cxnSpMkLst>
            <pc:docMk/>
            <pc:sldMk cId="1183384344" sldId="272"/>
            <ac:cxnSpMk id="17" creationId="{13930959-D7DF-2B82-B8EA-168F35775607}"/>
          </ac:cxnSpMkLst>
        </pc:cxnChg>
        <pc:cxnChg chg="del">
          <ac:chgData name="Guangwei Zhang" userId="00c53528-d8f4-413e-b4b0-985264559294" providerId="ADAL" clId="{5F7129DE-E915-C84B-B771-F18B4496AD9E}" dt="2024-07-03T12:35:52.771" v="4034" actId="478"/>
          <ac:cxnSpMkLst>
            <pc:docMk/>
            <pc:sldMk cId="1183384344" sldId="272"/>
            <ac:cxnSpMk id="21" creationId="{D2497F75-F737-98D0-F310-7D9B1A4F9983}"/>
          </ac:cxnSpMkLst>
        </pc:cxnChg>
      </pc:sldChg>
      <pc:sldChg chg="addSp delSp modSp new mod">
        <pc:chgData name="Guangwei Zhang" userId="00c53528-d8f4-413e-b4b0-985264559294" providerId="ADAL" clId="{5F7129DE-E915-C84B-B771-F18B4496AD9E}" dt="2024-07-05T03:50:20.562" v="5876" actId="20577"/>
        <pc:sldMkLst>
          <pc:docMk/>
          <pc:sldMk cId="1947477556" sldId="273"/>
        </pc:sldMkLst>
        <pc:spChg chg="mod">
          <ac:chgData name="Guangwei Zhang" userId="00c53528-d8f4-413e-b4b0-985264559294" providerId="ADAL" clId="{5F7129DE-E915-C84B-B771-F18B4496AD9E}" dt="2024-07-03T12:39:58.809" v="4231" actId="20577"/>
          <ac:spMkLst>
            <pc:docMk/>
            <pc:sldMk cId="1947477556" sldId="273"/>
            <ac:spMk id="3" creationId="{1A452E1C-6624-2811-16E2-4931FBCF8264}"/>
          </ac:spMkLst>
        </pc:spChg>
        <pc:spChg chg="add mod">
          <ac:chgData name="Guangwei Zhang" userId="00c53528-d8f4-413e-b4b0-985264559294" providerId="ADAL" clId="{5F7129DE-E915-C84B-B771-F18B4496AD9E}" dt="2024-07-05T03:50:20.562" v="5876" actId="20577"/>
          <ac:spMkLst>
            <pc:docMk/>
            <pc:sldMk cId="1947477556" sldId="273"/>
            <ac:spMk id="4" creationId="{79A99737-68E6-DF18-A8F5-3F3B59CA311F}"/>
          </ac:spMkLst>
        </pc:spChg>
        <pc:spChg chg="add del mod">
          <ac:chgData name="Guangwei Zhang" userId="00c53528-d8f4-413e-b4b0-985264559294" providerId="ADAL" clId="{5F7129DE-E915-C84B-B771-F18B4496AD9E}" dt="2024-07-03T12:44:49.919" v="4337" actId="478"/>
          <ac:spMkLst>
            <pc:docMk/>
            <pc:sldMk cId="1947477556" sldId="273"/>
            <ac:spMk id="5" creationId="{8EFDA7CE-4EFA-755A-A83F-2E67BCAEF0DF}"/>
          </ac:spMkLst>
        </pc:spChg>
      </pc:sldChg>
      <pc:sldChg chg="addSp delSp modSp new mod modAnim">
        <pc:chgData name="Guangwei Zhang" userId="00c53528-d8f4-413e-b4b0-985264559294" providerId="ADAL" clId="{5F7129DE-E915-C84B-B771-F18B4496AD9E}" dt="2024-07-05T03:45:39.729" v="5685" actId="20577"/>
        <pc:sldMkLst>
          <pc:docMk/>
          <pc:sldMk cId="3168020328" sldId="274"/>
        </pc:sldMkLst>
        <pc:spChg chg="mod">
          <ac:chgData name="Guangwei Zhang" userId="00c53528-d8f4-413e-b4b0-985264559294" providerId="ADAL" clId="{5F7129DE-E915-C84B-B771-F18B4496AD9E}" dt="2024-07-05T03:45:39.729" v="5685" actId="20577"/>
          <ac:spMkLst>
            <pc:docMk/>
            <pc:sldMk cId="3168020328" sldId="274"/>
            <ac:spMk id="3" creationId="{ECB9954D-4844-5A22-1822-FFFE34511614}"/>
          </ac:spMkLst>
        </pc:spChg>
        <pc:spChg chg="add del mod">
          <ac:chgData name="Guangwei Zhang" userId="00c53528-d8f4-413e-b4b0-985264559294" providerId="ADAL" clId="{5F7129DE-E915-C84B-B771-F18B4496AD9E}" dt="2024-07-05T03:21:03.610" v="4782" actId="478"/>
          <ac:spMkLst>
            <pc:docMk/>
            <pc:sldMk cId="3168020328" sldId="274"/>
            <ac:spMk id="5" creationId="{F54ADFD8-64DA-DA33-6FAC-3913448473D6}"/>
          </ac:spMkLst>
        </pc:spChg>
        <pc:spChg chg="add mod">
          <ac:chgData name="Guangwei Zhang" userId="00c53528-d8f4-413e-b4b0-985264559294" providerId="ADAL" clId="{5F7129DE-E915-C84B-B771-F18B4496AD9E}" dt="2024-07-05T03:21:20.136" v="4794" actId="1076"/>
          <ac:spMkLst>
            <pc:docMk/>
            <pc:sldMk cId="3168020328" sldId="274"/>
            <ac:spMk id="6" creationId="{D8D9D420-4880-21BD-C0F3-6CE0B8A48393}"/>
          </ac:spMkLst>
        </pc:spChg>
        <pc:spChg chg="add mod">
          <ac:chgData name="Guangwei Zhang" userId="00c53528-d8f4-413e-b4b0-985264559294" providerId="ADAL" clId="{5F7129DE-E915-C84B-B771-F18B4496AD9E}" dt="2024-07-05T03:21:42.002" v="4806" actId="1076"/>
          <ac:spMkLst>
            <pc:docMk/>
            <pc:sldMk cId="3168020328" sldId="274"/>
            <ac:spMk id="7" creationId="{E082BA1A-0D7A-DC54-A310-FF2F0D205BF8}"/>
          </ac:spMkLst>
        </pc:spChg>
        <pc:spChg chg="add mod">
          <ac:chgData name="Guangwei Zhang" userId="00c53528-d8f4-413e-b4b0-985264559294" providerId="ADAL" clId="{5F7129DE-E915-C84B-B771-F18B4496AD9E}" dt="2024-07-05T03:21:42.002" v="4806" actId="1076"/>
          <ac:spMkLst>
            <pc:docMk/>
            <pc:sldMk cId="3168020328" sldId="274"/>
            <ac:spMk id="8" creationId="{9F2045BD-1F10-57A1-8CAC-BF6260E24D85}"/>
          </ac:spMkLst>
        </pc:spChg>
        <pc:spChg chg="add mod">
          <ac:chgData name="Guangwei Zhang" userId="00c53528-d8f4-413e-b4b0-985264559294" providerId="ADAL" clId="{5F7129DE-E915-C84B-B771-F18B4496AD9E}" dt="2024-07-05T03:21:42.002" v="4806" actId="1076"/>
          <ac:spMkLst>
            <pc:docMk/>
            <pc:sldMk cId="3168020328" sldId="274"/>
            <ac:spMk id="9" creationId="{4EA7904B-E859-4559-C7CE-F156872F7265}"/>
          </ac:spMkLst>
        </pc:spChg>
        <pc:spChg chg="add mod">
          <ac:chgData name="Guangwei Zhang" userId="00c53528-d8f4-413e-b4b0-985264559294" providerId="ADAL" clId="{5F7129DE-E915-C84B-B771-F18B4496AD9E}" dt="2024-07-05T03:22:40.471" v="4908" actId="1076"/>
          <ac:spMkLst>
            <pc:docMk/>
            <pc:sldMk cId="3168020328" sldId="274"/>
            <ac:spMk id="10" creationId="{6FE974BF-10C6-39A9-18EC-F3F4C24B17F3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11" creationId="{D389D94B-8454-570C-A32E-80A00A5933EE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12" creationId="{B5514DD6-03A5-A692-1229-52E23F0FEAEE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13" creationId="{AAE5341B-6CC2-5C87-E267-9050BF0AEB65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14" creationId="{7B45CFAF-BFB9-7231-3489-F7F44A8707E2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15" creationId="{A0EB9C7F-5938-5316-F0D1-F0A843F6577B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16" creationId="{4A3F13E6-3F78-0B84-F50B-3180AFBA9EE7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17" creationId="{CC1BE1D1-20EE-0862-6333-C7828003FBE7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18" creationId="{9B0E13B1-B8BA-D38F-70E0-663803B6C262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19" creationId="{09130EBB-DE1F-4364-0E05-DD0429C7FFB6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20" creationId="{CC9BF619-994F-A4C9-F901-2C339DB8E4C9}"/>
          </ac:spMkLst>
        </pc:spChg>
        <pc:spChg chg="add del mod">
          <ac:chgData name="Guangwei Zhang" userId="00c53528-d8f4-413e-b4b0-985264559294" providerId="ADAL" clId="{5F7129DE-E915-C84B-B771-F18B4496AD9E}" dt="2024-07-05T03:24:28.793" v="4943" actId="478"/>
          <ac:spMkLst>
            <pc:docMk/>
            <pc:sldMk cId="3168020328" sldId="274"/>
            <ac:spMk id="21" creationId="{8587E2A7-4663-0B71-A11B-2B0CF85BD54A}"/>
          </ac:spMkLst>
        </pc:spChg>
        <pc:spChg chg="add del mod">
          <ac:chgData name="Guangwei Zhang" userId="00c53528-d8f4-413e-b4b0-985264559294" providerId="ADAL" clId="{5F7129DE-E915-C84B-B771-F18B4496AD9E}" dt="2024-07-05T03:24:29.098" v="4945"/>
          <ac:spMkLst>
            <pc:docMk/>
            <pc:sldMk cId="3168020328" sldId="274"/>
            <ac:spMk id="22" creationId="{7CEA4D0F-42EF-F11F-C6AC-2B93A52E3C39}"/>
          </ac:spMkLst>
        </pc:spChg>
        <pc:spChg chg="add del mod">
          <ac:chgData name="Guangwei Zhang" userId="00c53528-d8f4-413e-b4b0-985264559294" providerId="ADAL" clId="{5F7129DE-E915-C84B-B771-F18B4496AD9E}" dt="2024-07-05T03:25:32.471" v="4968" actId="478"/>
          <ac:spMkLst>
            <pc:docMk/>
            <pc:sldMk cId="3168020328" sldId="274"/>
            <ac:spMk id="31" creationId="{FF323FDE-BB46-00A4-4358-11F0A174E0C2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32" creationId="{DA14E324-0DBC-9ABC-E0AD-F0C5FF1A1D73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33" creationId="{7BE6903A-C2FC-54EA-54A0-ED2002D6885B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34" creationId="{96267704-01AE-E552-BF47-BF8E0DCF2F08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35" creationId="{0E6CB6A7-3513-9FDA-3F1D-08D36C4ABCA3}"/>
          </ac:spMkLst>
        </pc:spChg>
        <pc:spChg chg="add mod">
          <ac:chgData name="Guangwei Zhang" userId="00c53528-d8f4-413e-b4b0-985264559294" providerId="ADAL" clId="{5F7129DE-E915-C84B-B771-F18B4496AD9E}" dt="2024-07-05T03:33:44.046" v="5374" actId="20577"/>
          <ac:spMkLst>
            <pc:docMk/>
            <pc:sldMk cId="3168020328" sldId="274"/>
            <ac:spMk id="36" creationId="{0D5E3220-89E3-827C-4F8C-EE53D2D9A227}"/>
          </ac:spMkLst>
        </pc:spChg>
        <pc:spChg chg="add mod">
          <ac:chgData name="Guangwei Zhang" userId="00c53528-d8f4-413e-b4b0-985264559294" providerId="ADAL" clId="{5F7129DE-E915-C84B-B771-F18B4496AD9E}" dt="2024-07-05T03:26:06.149" v="5009" actId="1076"/>
          <ac:spMkLst>
            <pc:docMk/>
            <pc:sldMk cId="3168020328" sldId="274"/>
            <ac:spMk id="37" creationId="{AD5D18D6-1F76-13DC-6321-A2BBB0DB2DE6}"/>
          </ac:spMkLst>
        </pc:spChg>
        <pc:spChg chg="add mod">
          <ac:chgData name="Guangwei Zhang" userId="00c53528-d8f4-413e-b4b0-985264559294" providerId="ADAL" clId="{5F7129DE-E915-C84B-B771-F18B4496AD9E}" dt="2024-07-05T03:40:24.948" v="5641" actId="2711"/>
          <ac:spMkLst>
            <pc:docMk/>
            <pc:sldMk cId="3168020328" sldId="274"/>
            <ac:spMk id="38" creationId="{57EF81D2-E5FC-15A7-7760-13B799F9DDD5}"/>
          </ac:spMkLst>
        </pc:spChg>
        <pc:spChg chg="add mod">
          <ac:chgData name="Guangwei Zhang" userId="00c53528-d8f4-413e-b4b0-985264559294" providerId="ADAL" clId="{5F7129DE-E915-C84B-B771-F18B4496AD9E}" dt="2024-07-05T03:28:05.365" v="5185" actId="1076"/>
          <ac:spMkLst>
            <pc:docMk/>
            <pc:sldMk cId="3168020328" sldId="274"/>
            <ac:spMk id="39" creationId="{ED77FACA-5323-0EE2-B900-BFE62055C06B}"/>
          </ac:spMkLst>
        </pc:spChg>
        <pc:spChg chg="add mod">
          <ac:chgData name="Guangwei Zhang" userId="00c53528-d8f4-413e-b4b0-985264559294" providerId="ADAL" clId="{5F7129DE-E915-C84B-B771-F18B4496AD9E}" dt="2024-07-05T03:30:10.011" v="5187"/>
          <ac:spMkLst>
            <pc:docMk/>
            <pc:sldMk cId="3168020328" sldId="274"/>
            <ac:spMk id="40" creationId="{D01B9A39-527A-D29F-44DE-AB5B75F33D67}"/>
          </ac:spMkLst>
        </pc:spChg>
        <pc:spChg chg="add mod">
          <ac:chgData name="Guangwei Zhang" userId="00c53528-d8f4-413e-b4b0-985264559294" providerId="ADAL" clId="{5F7129DE-E915-C84B-B771-F18B4496AD9E}" dt="2024-07-05T03:30:32.108" v="5232" actId="1076"/>
          <ac:spMkLst>
            <pc:docMk/>
            <pc:sldMk cId="3168020328" sldId="274"/>
            <ac:spMk id="41" creationId="{B15DBC46-DBE6-F2A3-1B11-DFC6A9597129}"/>
          </ac:spMkLst>
        </pc:spChg>
        <pc:spChg chg="add mod">
          <ac:chgData name="Guangwei Zhang" userId="00c53528-d8f4-413e-b4b0-985264559294" providerId="ADAL" clId="{5F7129DE-E915-C84B-B771-F18B4496AD9E}" dt="2024-07-05T03:31:23.407" v="5333" actId="1076"/>
          <ac:spMkLst>
            <pc:docMk/>
            <pc:sldMk cId="3168020328" sldId="274"/>
            <ac:spMk id="42" creationId="{382C27BA-20B0-7392-4666-2D613270A89C}"/>
          </ac:spMkLst>
        </pc:spChg>
        <pc:spChg chg="add mod">
          <ac:chgData name="Guangwei Zhang" userId="00c53528-d8f4-413e-b4b0-985264559294" providerId="ADAL" clId="{5F7129DE-E915-C84B-B771-F18B4496AD9E}" dt="2024-07-05T03:34:46.300" v="5393" actId="1076"/>
          <ac:spMkLst>
            <pc:docMk/>
            <pc:sldMk cId="3168020328" sldId="274"/>
            <ac:spMk id="43" creationId="{C28B1AED-0D0E-5F88-A663-6061885DCF75}"/>
          </ac:spMkLst>
        </pc:spChg>
        <pc:spChg chg="add mod">
          <ac:chgData name="Guangwei Zhang" userId="00c53528-d8f4-413e-b4b0-985264559294" providerId="ADAL" clId="{5F7129DE-E915-C84B-B771-F18B4496AD9E}" dt="2024-07-05T03:35:21.523" v="5424" actId="1076"/>
          <ac:spMkLst>
            <pc:docMk/>
            <pc:sldMk cId="3168020328" sldId="274"/>
            <ac:spMk id="46" creationId="{0DE02770-38A6-CD9D-D81C-F8DD2E4D3DBF}"/>
          </ac:spMkLst>
        </pc:spChg>
        <pc:spChg chg="add mod">
          <ac:chgData name="Guangwei Zhang" userId="00c53528-d8f4-413e-b4b0-985264559294" providerId="ADAL" clId="{5F7129DE-E915-C84B-B771-F18B4496AD9E}" dt="2024-07-05T03:39:21.909" v="5638" actId="207"/>
          <ac:spMkLst>
            <pc:docMk/>
            <pc:sldMk cId="3168020328" sldId="274"/>
            <ac:spMk id="47" creationId="{FE9C5DA8-9C72-296B-0B89-A9AC456F0223}"/>
          </ac:spMkLst>
        </pc:spChg>
        <pc:picChg chg="add mod">
          <ac:chgData name="Guangwei Zhang" userId="00c53528-d8f4-413e-b4b0-985264559294" providerId="ADAL" clId="{5F7129DE-E915-C84B-B771-F18B4496AD9E}" dt="2024-07-05T03:21:14.190" v="4786" actId="1076"/>
          <ac:picMkLst>
            <pc:docMk/>
            <pc:sldMk cId="3168020328" sldId="274"/>
            <ac:picMk id="4" creationId="{D9FC220D-4651-FD5B-8267-A143DABC54D6}"/>
          </ac:picMkLst>
        </pc:picChg>
        <pc:cxnChg chg="add mod">
          <ac:chgData name="Guangwei Zhang" userId="00c53528-d8f4-413e-b4b0-985264559294" providerId="ADAL" clId="{5F7129DE-E915-C84B-B771-F18B4496AD9E}" dt="2024-07-05T03:25:35.891" v="4969" actId="1076"/>
          <ac:cxnSpMkLst>
            <pc:docMk/>
            <pc:sldMk cId="3168020328" sldId="274"/>
            <ac:cxnSpMk id="24" creationId="{663ED788-ADD2-7D09-BE1C-B80D93DFA0D6}"/>
          </ac:cxnSpMkLst>
        </pc:cxnChg>
        <pc:cxnChg chg="add mod">
          <ac:chgData name="Guangwei Zhang" userId="00c53528-d8f4-413e-b4b0-985264559294" providerId="ADAL" clId="{5F7129DE-E915-C84B-B771-F18B4496AD9E}" dt="2024-07-05T03:25:35.891" v="4969" actId="1076"/>
          <ac:cxnSpMkLst>
            <pc:docMk/>
            <pc:sldMk cId="3168020328" sldId="274"/>
            <ac:cxnSpMk id="25" creationId="{46E8BAB8-230F-8791-3045-907512DA0F6E}"/>
          </ac:cxnSpMkLst>
        </pc:cxnChg>
        <pc:cxnChg chg="add mod">
          <ac:chgData name="Guangwei Zhang" userId="00c53528-d8f4-413e-b4b0-985264559294" providerId="ADAL" clId="{5F7129DE-E915-C84B-B771-F18B4496AD9E}" dt="2024-07-05T03:25:35.891" v="4969" actId="1076"/>
          <ac:cxnSpMkLst>
            <pc:docMk/>
            <pc:sldMk cId="3168020328" sldId="274"/>
            <ac:cxnSpMk id="28" creationId="{44D72712-27E8-F989-8A67-3F3E881798A3}"/>
          </ac:cxnSpMkLst>
        </pc:cxnChg>
        <pc:cxnChg chg="add">
          <ac:chgData name="Guangwei Zhang" userId="00c53528-d8f4-413e-b4b0-985264559294" providerId="ADAL" clId="{5F7129DE-E915-C84B-B771-F18B4496AD9E}" dt="2024-07-05T03:35:09.363" v="5396" actId="11529"/>
          <ac:cxnSpMkLst>
            <pc:docMk/>
            <pc:sldMk cId="3168020328" sldId="274"/>
            <ac:cxnSpMk id="45" creationId="{B2DC8CB2-CF55-80B1-FD34-3BCDEC7805CF}"/>
          </ac:cxnSpMkLst>
        </pc:cxnChg>
      </pc:sldChg>
      <pc:sldChg chg="addSp delSp modSp new mod">
        <pc:chgData name="Guangwei Zhang" userId="00c53528-d8f4-413e-b4b0-985264559294" providerId="ADAL" clId="{5F7129DE-E915-C84B-B771-F18B4496AD9E}" dt="2024-07-05T16:51:59.815" v="9902" actId="20577"/>
        <pc:sldMkLst>
          <pc:docMk/>
          <pc:sldMk cId="74485139" sldId="275"/>
        </pc:sldMkLst>
        <pc:spChg chg="mod">
          <ac:chgData name="Guangwei Zhang" userId="00c53528-d8f4-413e-b4b0-985264559294" providerId="ADAL" clId="{5F7129DE-E915-C84B-B771-F18B4496AD9E}" dt="2024-07-05T16:51:59.815" v="9902" actId="20577"/>
          <ac:spMkLst>
            <pc:docMk/>
            <pc:sldMk cId="74485139" sldId="275"/>
            <ac:spMk id="3" creationId="{E511FDBE-3D5A-7F8B-8583-1AA3AC40249A}"/>
          </ac:spMkLst>
        </pc:spChg>
        <pc:spChg chg="add mod">
          <ac:chgData name="Guangwei Zhang" userId="00c53528-d8f4-413e-b4b0-985264559294" providerId="ADAL" clId="{5F7129DE-E915-C84B-B771-F18B4496AD9E}" dt="2024-07-05T08:56:06.687" v="6796" actId="1076"/>
          <ac:spMkLst>
            <pc:docMk/>
            <pc:sldMk cId="74485139" sldId="275"/>
            <ac:spMk id="4" creationId="{3D694D89-C8EF-FE49-69BE-20C609900428}"/>
          </ac:spMkLst>
        </pc:spChg>
        <pc:spChg chg="add del mod">
          <ac:chgData name="Guangwei Zhang" userId="00c53528-d8f4-413e-b4b0-985264559294" providerId="ADAL" clId="{5F7129DE-E915-C84B-B771-F18B4496AD9E}" dt="2024-07-05T03:42:18.856" v="5673"/>
          <ac:spMkLst>
            <pc:docMk/>
            <pc:sldMk cId="74485139" sldId="275"/>
            <ac:spMk id="4" creationId="{866A772A-5A8F-9A0F-84A9-0D42C06A7DA9}"/>
          </ac:spMkLst>
        </pc:spChg>
        <pc:spChg chg="add mod">
          <ac:chgData name="Guangwei Zhang" userId="00c53528-d8f4-413e-b4b0-985264559294" providerId="ADAL" clId="{5F7129DE-E915-C84B-B771-F18B4496AD9E}" dt="2024-07-05T09:06:30.672" v="7504" actId="20577"/>
          <ac:spMkLst>
            <pc:docMk/>
            <pc:sldMk cId="74485139" sldId="275"/>
            <ac:spMk id="5" creationId="{C459241C-E409-B4D3-EC5B-C7C821CF1927}"/>
          </ac:spMkLst>
        </pc:spChg>
        <pc:spChg chg="add mod">
          <ac:chgData name="Guangwei Zhang" userId="00c53528-d8f4-413e-b4b0-985264559294" providerId="ADAL" clId="{5F7129DE-E915-C84B-B771-F18B4496AD9E}" dt="2024-07-05T08:56:08.823" v="6801" actId="20577"/>
          <ac:spMkLst>
            <pc:docMk/>
            <pc:sldMk cId="74485139" sldId="275"/>
            <ac:spMk id="6" creationId="{292632ED-5505-6AAB-1216-29B538F179EC}"/>
          </ac:spMkLst>
        </pc:spChg>
        <pc:spChg chg="add mod">
          <ac:chgData name="Guangwei Zhang" userId="00c53528-d8f4-413e-b4b0-985264559294" providerId="ADAL" clId="{5F7129DE-E915-C84B-B771-F18B4496AD9E}" dt="2024-07-05T08:58:45.024" v="6911" actId="207"/>
          <ac:spMkLst>
            <pc:docMk/>
            <pc:sldMk cId="74485139" sldId="275"/>
            <ac:spMk id="7" creationId="{036A5F96-B421-70FA-403F-6F4AB159929C}"/>
          </ac:spMkLst>
        </pc:spChg>
        <pc:spChg chg="add mod">
          <ac:chgData name="Guangwei Zhang" userId="00c53528-d8f4-413e-b4b0-985264559294" providerId="ADAL" clId="{5F7129DE-E915-C84B-B771-F18B4496AD9E}" dt="2024-07-05T08:59:25.713" v="6970" actId="20577"/>
          <ac:spMkLst>
            <pc:docMk/>
            <pc:sldMk cId="74485139" sldId="275"/>
            <ac:spMk id="11" creationId="{080B3C42-B8DA-6DB1-59E4-F772666E766F}"/>
          </ac:spMkLst>
        </pc:spChg>
        <pc:spChg chg="add del mod">
          <ac:chgData name="Guangwei Zhang" userId="00c53528-d8f4-413e-b4b0-985264559294" providerId="ADAL" clId="{5F7129DE-E915-C84B-B771-F18B4496AD9E}" dt="2024-07-05T08:48:47.612" v="6618" actId="478"/>
          <ac:spMkLst>
            <pc:docMk/>
            <pc:sldMk cId="74485139" sldId="275"/>
            <ac:spMk id="12" creationId="{0A859FCA-09A0-9AAE-369E-8DC0144A1246}"/>
          </ac:spMkLst>
        </pc:spChg>
        <pc:spChg chg="add mod">
          <ac:chgData name="Guangwei Zhang" userId="00c53528-d8f4-413e-b4b0-985264559294" providerId="ADAL" clId="{5F7129DE-E915-C84B-B771-F18B4496AD9E}" dt="2024-07-05T08:56:06.687" v="6796" actId="1076"/>
          <ac:spMkLst>
            <pc:docMk/>
            <pc:sldMk cId="74485139" sldId="275"/>
            <ac:spMk id="13" creationId="{D37A79D0-7066-5480-FA2B-4C45545D3964}"/>
          </ac:spMkLst>
        </pc:spChg>
        <pc:spChg chg="add mod">
          <ac:chgData name="Guangwei Zhang" userId="00c53528-d8f4-413e-b4b0-985264559294" providerId="ADAL" clId="{5F7129DE-E915-C84B-B771-F18B4496AD9E}" dt="2024-07-05T13:07:50.690" v="8183" actId="1036"/>
          <ac:spMkLst>
            <pc:docMk/>
            <pc:sldMk cId="74485139" sldId="275"/>
            <ac:spMk id="14" creationId="{3D199CBC-CE84-6BF7-55A7-EFA07A73ADEA}"/>
          </ac:spMkLst>
        </pc:spChg>
        <pc:spChg chg="add mod">
          <ac:chgData name="Guangwei Zhang" userId="00c53528-d8f4-413e-b4b0-985264559294" providerId="ADAL" clId="{5F7129DE-E915-C84B-B771-F18B4496AD9E}" dt="2024-07-05T13:07:50.690" v="8183" actId="1036"/>
          <ac:spMkLst>
            <pc:docMk/>
            <pc:sldMk cId="74485139" sldId="275"/>
            <ac:spMk id="15" creationId="{00E152BC-D423-E01E-1674-223A28D202DB}"/>
          </ac:spMkLst>
        </pc:spChg>
        <pc:picChg chg="add mod modCrop">
          <ac:chgData name="Guangwei Zhang" userId="00c53528-d8f4-413e-b4b0-985264559294" providerId="ADAL" clId="{5F7129DE-E915-C84B-B771-F18B4496AD9E}" dt="2024-07-05T13:07:47.484" v="8179" actId="1076"/>
          <ac:picMkLst>
            <pc:docMk/>
            <pc:sldMk cId="74485139" sldId="275"/>
            <ac:picMk id="8" creationId="{7B116FAB-7965-81D0-9BC1-8E22A94A5E0E}"/>
          </ac:picMkLst>
        </pc:picChg>
        <pc:cxnChg chg="add mod">
          <ac:chgData name="Guangwei Zhang" userId="00c53528-d8f4-413e-b4b0-985264559294" providerId="ADAL" clId="{5F7129DE-E915-C84B-B771-F18B4496AD9E}" dt="2024-07-05T08:56:06.687" v="6796" actId="1076"/>
          <ac:cxnSpMkLst>
            <pc:docMk/>
            <pc:sldMk cId="74485139" sldId="275"/>
            <ac:cxnSpMk id="10" creationId="{33A685D7-E255-9148-8535-230BF8049766}"/>
          </ac:cxnSpMkLst>
        </pc:cxnChg>
      </pc:sldChg>
      <pc:sldChg chg="addSp modSp new mod ord">
        <pc:chgData name="Guangwei Zhang" userId="00c53528-d8f4-413e-b4b0-985264559294" providerId="ADAL" clId="{5F7129DE-E915-C84B-B771-F18B4496AD9E}" dt="2024-07-05T16:52:01.825" v="9903" actId="20577"/>
        <pc:sldMkLst>
          <pc:docMk/>
          <pc:sldMk cId="3314383451" sldId="276"/>
        </pc:sldMkLst>
        <pc:spChg chg="mod">
          <ac:chgData name="Guangwei Zhang" userId="00c53528-d8f4-413e-b4b0-985264559294" providerId="ADAL" clId="{5F7129DE-E915-C84B-B771-F18B4496AD9E}" dt="2024-07-05T16:52:01.825" v="9903" actId="20577"/>
          <ac:spMkLst>
            <pc:docMk/>
            <pc:sldMk cId="3314383451" sldId="276"/>
            <ac:spMk id="3" creationId="{4DE29967-3C26-5C5B-1089-96DDD8A32848}"/>
          </ac:spMkLst>
        </pc:spChg>
        <pc:spChg chg="add mod">
          <ac:chgData name="Guangwei Zhang" userId="00c53528-d8f4-413e-b4b0-985264559294" providerId="ADAL" clId="{5F7129DE-E915-C84B-B771-F18B4496AD9E}" dt="2024-07-05T08:59:01.577" v="6954" actId="14100"/>
          <ac:spMkLst>
            <pc:docMk/>
            <pc:sldMk cId="3314383451" sldId="276"/>
            <ac:spMk id="5" creationId="{3A13D96F-30BB-0E6B-3B3A-B470126E280D}"/>
          </ac:spMkLst>
        </pc:spChg>
        <pc:picChg chg="add mod">
          <ac:chgData name="Guangwei Zhang" userId="00c53528-d8f4-413e-b4b0-985264559294" providerId="ADAL" clId="{5F7129DE-E915-C84B-B771-F18B4496AD9E}" dt="2024-07-05T08:57:41.085" v="6808" actId="1076"/>
          <ac:picMkLst>
            <pc:docMk/>
            <pc:sldMk cId="3314383451" sldId="276"/>
            <ac:picMk id="4" creationId="{1B6B70DA-7EB4-C67A-8D51-C4EB3216FA51}"/>
          </ac:picMkLst>
        </pc:picChg>
      </pc:sldChg>
      <pc:sldChg chg="addSp delSp modSp add mod">
        <pc:chgData name="Guangwei Zhang" userId="00c53528-d8f4-413e-b4b0-985264559294" providerId="ADAL" clId="{5F7129DE-E915-C84B-B771-F18B4496AD9E}" dt="2024-07-05T16:52:06.904" v="9914" actId="20577"/>
        <pc:sldMkLst>
          <pc:docMk/>
          <pc:sldMk cId="2413624003" sldId="277"/>
        </pc:sldMkLst>
        <pc:spChg chg="mod">
          <ac:chgData name="Guangwei Zhang" userId="00c53528-d8f4-413e-b4b0-985264559294" providerId="ADAL" clId="{5F7129DE-E915-C84B-B771-F18B4496AD9E}" dt="2024-07-05T16:52:06.904" v="9914" actId="20577"/>
          <ac:spMkLst>
            <pc:docMk/>
            <pc:sldMk cId="2413624003" sldId="277"/>
            <ac:spMk id="3" creationId="{E511FDBE-3D5A-7F8B-8583-1AA3AC40249A}"/>
          </ac:spMkLst>
        </pc:spChg>
        <pc:spChg chg="del mod">
          <ac:chgData name="Guangwei Zhang" userId="00c53528-d8f4-413e-b4b0-985264559294" providerId="ADAL" clId="{5F7129DE-E915-C84B-B771-F18B4496AD9E}" dt="2024-07-05T09:01:46.286" v="6988" actId="478"/>
          <ac:spMkLst>
            <pc:docMk/>
            <pc:sldMk cId="2413624003" sldId="277"/>
            <ac:spMk id="4" creationId="{3D694D89-C8EF-FE49-69BE-20C609900428}"/>
          </ac:spMkLst>
        </pc:spChg>
        <pc:spChg chg="mod">
          <ac:chgData name="Guangwei Zhang" userId="00c53528-d8f4-413e-b4b0-985264559294" providerId="ADAL" clId="{5F7129DE-E915-C84B-B771-F18B4496AD9E}" dt="2024-07-05T09:01:21.467" v="6985" actId="20577"/>
          <ac:spMkLst>
            <pc:docMk/>
            <pc:sldMk cId="2413624003" sldId="277"/>
            <ac:spMk id="6" creationId="{292632ED-5505-6AAB-1216-29B538F179EC}"/>
          </ac:spMkLst>
        </pc:spChg>
        <pc:spChg chg="del mod">
          <ac:chgData name="Guangwei Zhang" userId="00c53528-d8f4-413e-b4b0-985264559294" providerId="ADAL" clId="{5F7129DE-E915-C84B-B771-F18B4496AD9E}" dt="2024-07-05T09:01:46.286" v="6988" actId="478"/>
          <ac:spMkLst>
            <pc:docMk/>
            <pc:sldMk cId="2413624003" sldId="277"/>
            <ac:spMk id="7" creationId="{036A5F96-B421-70FA-403F-6F4AB159929C}"/>
          </ac:spMkLst>
        </pc:spChg>
        <pc:spChg chg="add mod">
          <ac:chgData name="Guangwei Zhang" userId="00c53528-d8f4-413e-b4b0-985264559294" providerId="ADAL" clId="{5F7129DE-E915-C84B-B771-F18B4496AD9E}" dt="2024-07-05T09:02:52.612" v="7181" actId="1076"/>
          <ac:spMkLst>
            <pc:docMk/>
            <pc:sldMk cId="2413624003" sldId="277"/>
            <ac:spMk id="9" creationId="{6B181166-B584-EA4B-328D-37AE16F545B5}"/>
          </ac:spMkLst>
        </pc:spChg>
        <pc:spChg chg="del">
          <ac:chgData name="Guangwei Zhang" userId="00c53528-d8f4-413e-b4b0-985264559294" providerId="ADAL" clId="{5F7129DE-E915-C84B-B771-F18B4496AD9E}" dt="2024-07-05T09:01:31.848" v="6987" actId="478"/>
          <ac:spMkLst>
            <pc:docMk/>
            <pc:sldMk cId="2413624003" sldId="277"/>
            <ac:spMk id="11" creationId="{080B3C42-B8DA-6DB1-59E4-F772666E766F}"/>
          </ac:spMkLst>
        </pc:spChg>
        <pc:spChg chg="add mod">
          <ac:chgData name="Guangwei Zhang" userId="00c53528-d8f4-413e-b4b0-985264559294" providerId="ADAL" clId="{5F7129DE-E915-C84B-B771-F18B4496AD9E}" dt="2024-07-05T09:01:51.184" v="6991" actId="14100"/>
          <ac:spMkLst>
            <pc:docMk/>
            <pc:sldMk cId="2413624003" sldId="277"/>
            <ac:spMk id="12" creationId="{FBC85032-860C-89C6-BADB-49786BBE81A7}"/>
          </ac:spMkLst>
        </pc:spChg>
        <pc:spChg chg="del mod">
          <ac:chgData name="Guangwei Zhang" userId="00c53528-d8f4-413e-b4b0-985264559294" providerId="ADAL" clId="{5F7129DE-E915-C84B-B771-F18B4496AD9E}" dt="2024-07-05T09:01:46.286" v="6988" actId="478"/>
          <ac:spMkLst>
            <pc:docMk/>
            <pc:sldMk cId="2413624003" sldId="277"/>
            <ac:spMk id="13" creationId="{D37A79D0-7066-5480-FA2B-4C45545D3964}"/>
          </ac:spMkLst>
        </pc:spChg>
        <pc:spChg chg="add mod">
          <ac:chgData name="Guangwei Zhang" userId="00c53528-d8f4-413e-b4b0-985264559294" providerId="ADAL" clId="{5F7129DE-E915-C84B-B771-F18B4496AD9E}" dt="2024-07-05T09:01:49.259" v="6990" actId="1076"/>
          <ac:spMkLst>
            <pc:docMk/>
            <pc:sldMk cId="2413624003" sldId="277"/>
            <ac:spMk id="14" creationId="{D3AAFA8F-5A50-50FC-C69E-2F958B73AC5F}"/>
          </ac:spMkLst>
        </pc:spChg>
        <pc:spChg chg="add mod">
          <ac:chgData name="Guangwei Zhang" userId="00c53528-d8f4-413e-b4b0-985264559294" providerId="ADAL" clId="{5F7129DE-E915-C84B-B771-F18B4496AD9E}" dt="2024-07-05T09:01:49.259" v="6990" actId="1076"/>
          <ac:spMkLst>
            <pc:docMk/>
            <pc:sldMk cId="2413624003" sldId="277"/>
            <ac:spMk id="16" creationId="{3806817C-E617-2D91-B3A6-7F3948C6E043}"/>
          </ac:spMkLst>
        </pc:spChg>
        <pc:picChg chg="del mod">
          <ac:chgData name="Guangwei Zhang" userId="00c53528-d8f4-413e-b4b0-985264559294" providerId="ADAL" clId="{5F7129DE-E915-C84B-B771-F18B4496AD9E}" dt="2024-07-05T09:01:46.286" v="6988" actId="478"/>
          <ac:picMkLst>
            <pc:docMk/>
            <pc:sldMk cId="2413624003" sldId="277"/>
            <ac:picMk id="8" creationId="{7B116FAB-7965-81D0-9BC1-8E22A94A5E0E}"/>
          </ac:picMkLst>
        </pc:picChg>
        <pc:picChg chg="add mod">
          <ac:chgData name="Guangwei Zhang" userId="00c53528-d8f4-413e-b4b0-985264559294" providerId="ADAL" clId="{5F7129DE-E915-C84B-B771-F18B4496AD9E}" dt="2024-07-05T09:03:01.356" v="7182" actId="1076"/>
          <ac:picMkLst>
            <pc:docMk/>
            <pc:sldMk cId="2413624003" sldId="277"/>
            <ac:picMk id="15" creationId="{DACD89D4-E64D-6E1F-28AB-A6F360CFA71B}"/>
          </ac:picMkLst>
        </pc:picChg>
        <pc:cxnChg chg="del mod">
          <ac:chgData name="Guangwei Zhang" userId="00c53528-d8f4-413e-b4b0-985264559294" providerId="ADAL" clId="{5F7129DE-E915-C84B-B771-F18B4496AD9E}" dt="2024-07-05T09:01:46.286" v="6988" actId="478"/>
          <ac:cxnSpMkLst>
            <pc:docMk/>
            <pc:sldMk cId="2413624003" sldId="277"/>
            <ac:cxnSpMk id="10" creationId="{33A685D7-E255-9148-8535-230BF8049766}"/>
          </ac:cxnSpMkLst>
        </pc:cxnChg>
        <pc:cxnChg chg="add mod">
          <ac:chgData name="Guangwei Zhang" userId="00c53528-d8f4-413e-b4b0-985264559294" providerId="ADAL" clId="{5F7129DE-E915-C84B-B771-F18B4496AD9E}" dt="2024-07-05T09:01:49.259" v="6990" actId="1076"/>
          <ac:cxnSpMkLst>
            <pc:docMk/>
            <pc:sldMk cId="2413624003" sldId="277"/>
            <ac:cxnSpMk id="17" creationId="{662F976C-4057-C712-1DC8-6E78568E8AB6}"/>
          </ac:cxnSpMkLst>
        </pc:cxnChg>
      </pc:sldChg>
      <pc:sldChg chg="addSp modSp new mod">
        <pc:chgData name="Guangwei Zhang" userId="00c53528-d8f4-413e-b4b0-985264559294" providerId="ADAL" clId="{5F7129DE-E915-C84B-B771-F18B4496AD9E}" dt="2024-07-05T09:06:17.515" v="7491" actId="20577"/>
        <pc:sldMkLst>
          <pc:docMk/>
          <pc:sldMk cId="545515821" sldId="278"/>
        </pc:sldMkLst>
        <pc:spChg chg="mod">
          <ac:chgData name="Guangwei Zhang" userId="00c53528-d8f4-413e-b4b0-985264559294" providerId="ADAL" clId="{5F7129DE-E915-C84B-B771-F18B4496AD9E}" dt="2024-07-05T09:03:48.905" v="7233" actId="207"/>
          <ac:spMkLst>
            <pc:docMk/>
            <pc:sldMk cId="545515821" sldId="278"/>
            <ac:spMk id="3" creationId="{E50FBE62-D44C-2232-0DBF-08C911274E22}"/>
          </ac:spMkLst>
        </pc:spChg>
        <pc:spChg chg="add mod">
          <ac:chgData name="Guangwei Zhang" userId="00c53528-d8f4-413e-b4b0-985264559294" providerId="ADAL" clId="{5F7129DE-E915-C84B-B771-F18B4496AD9E}" dt="2024-07-05T09:06:17.515" v="7491" actId="20577"/>
          <ac:spMkLst>
            <pc:docMk/>
            <pc:sldMk cId="545515821" sldId="278"/>
            <ac:spMk id="4" creationId="{DFDDCB19-A8FF-B3BA-0751-8FCC8DED2633}"/>
          </ac:spMkLst>
        </pc:spChg>
      </pc:sldChg>
      <pc:sldChg chg="addSp modSp new mod">
        <pc:chgData name="Guangwei Zhang" userId="00c53528-d8f4-413e-b4b0-985264559294" providerId="ADAL" clId="{5F7129DE-E915-C84B-B771-F18B4496AD9E}" dt="2024-07-05T16:52:15.087" v="9925" actId="20577"/>
        <pc:sldMkLst>
          <pc:docMk/>
          <pc:sldMk cId="4122816926" sldId="279"/>
        </pc:sldMkLst>
        <pc:spChg chg="mod">
          <ac:chgData name="Guangwei Zhang" userId="00c53528-d8f4-413e-b4b0-985264559294" providerId="ADAL" clId="{5F7129DE-E915-C84B-B771-F18B4496AD9E}" dt="2024-07-05T16:52:15.087" v="9925" actId="20577"/>
          <ac:spMkLst>
            <pc:docMk/>
            <pc:sldMk cId="4122816926" sldId="279"/>
            <ac:spMk id="3" creationId="{ED8331C3-338D-5F2A-2CA4-F174591D60D4}"/>
          </ac:spMkLst>
        </pc:spChg>
        <pc:spChg chg="add mod">
          <ac:chgData name="Guangwei Zhang" userId="00c53528-d8f4-413e-b4b0-985264559294" providerId="ADAL" clId="{5F7129DE-E915-C84B-B771-F18B4496AD9E}" dt="2024-07-05T09:08:35.677" v="7669" actId="1076"/>
          <ac:spMkLst>
            <pc:docMk/>
            <pc:sldMk cId="4122816926" sldId="279"/>
            <ac:spMk id="4" creationId="{FE0DF939-3BD1-77C7-DAD0-8FCC734C80BA}"/>
          </ac:spMkLst>
        </pc:spChg>
      </pc:sldChg>
      <pc:sldChg chg="addSp delSp modSp new mod">
        <pc:chgData name="Guangwei Zhang" userId="00c53528-d8f4-413e-b4b0-985264559294" providerId="ADAL" clId="{5F7129DE-E915-C84B-B771-F18B4496AD9E}" dt="2024-07-05T16:52:18.237" v="9926" actId="20577"/>
        <pc:sldMkLst>
          <pc:docMk/>
          <pc:sldMk cId="897477781" sldId="280"/>
        </pc:sldMkLst>
        <pc:spChg chg="mod">
          <ac:chgData name="Guangwei Zhang" userId="00c53528-d8f4-413e-b4b0-985264559294" providerId="ADAL" clId="{5F7129DE-E915-C84B-B771-F18B4496AD9E}" dt="2024-07-05T16:52:18.237" v="9926" actId="20577"/>
          <ac:spMkLst>
            <pc:docMk/>
            <pc:sldMk cId="897477781" sldId="280"/>
            <ac:spMk id="3" creationId="{406561AF-3249-05ED-D593-94CD97EB3AB7}"/>
          </ac:spMkLst>
        </pc:spChg>
        <pc:spChg chg="add mod">
          <ac:chgData name="Guangwei Zhang" userId="00c53528-d8f4-413e-b4b0-985264559294" providerId="ADAL" clId="{5F7129DE-E915-C84B-B771-F18B4496AD9E}" dt="2024-07-05T11:06:15.309" v="7784" actId="1076"/>
          <ac:spMkLst>
            <pc:docMk/>
            <pc:sldMk cId="897477781" sldId="280"/>
            <ac:spMk id="6" creationId="{85116863-960B-1BC3-1E1F-AF58AC09C86F}"/>
          </ac:spMkLst>
        </pc:spChg>
        <pc:spChg chg="add mod">
          <ac:chgData name="Guangwei Zhang" userId="00c53528-d8f4-413e-b4b0-985264559294" providerId="ADAL" clId="{5F7129DE-E915-C84B-B771-F18B4496AD9E}" dt="2024-07-05T11:32:34.848" v="7828" actId="1076"/>
          <ac:spMkLst>
            <pc:docMk/>
            <pc:sldMk cId="897477781" sldId="280"/>
            <ac:spMk id="7" creationId="{2A2D1C03-3145-B983-C5D6-6C81070F79A0}"/>
          </ac:spMkLst>
        </pc:spChg>
        <pc:picChg chg="add del mod">
          <ac:chgData name="Guangwei Zhang" userId="00c53528-d8f4-413e-b4b0-985264559294" providerId="ADAL" clId="{5F7129DE-E915-C84B-B771-F18B4496AD9E}" dt="2024-07-05T10:49:04.554" v="7675" actId="478"/>
          <ac:picMkLst>
            <pc:docMk/>
            <pc:sldMk cId="897477781" sldId="280"/>
            <ac:picMk id="4" creationId="{E4F16DF1-EA53-41CD-2217-D7EFF66FFA3B}"/>
          </ac:picMkLst>
        </pc:picChg>
        <pc:picChg chg="add mod">
          <ac:chgData name="Guangwei Zhang" userId="00c53528-d8f4-413e-b4b0-985264559294" providerId="ADAL" clId="{5F7129DE-E915-C84B-B771-F18B4496AD9E}" dt="2024-07-05T11:06:27.863" v="7787" actId="1076"/>
          <ac:picMkLst>
            <pc:docMk/>
            <pc:sldMk cId="897477781" sldId="280"/>
            <ac:picMk id="5" creationId="{D5935B57-7A2B-69B0-241C-9085B6D378CF}"/>
          </ac:picMkLst>
        </pc:picChg>
        <pc:picChg chg="add mod">
          <ac:chgData name="Guangwei Zhang" userId="00c53528-d8f4-413e-b4b0-985264559294" providerId="ADAL" clId="{5F7129DE-E915-C84B-B771-F18B4496AD9E}" dt="2024-07-05T16:22:05.989" v="9301" actId="1076"/>
          <ac:picMkLst>
            <pc:docMk/>
            <pc:sldMk cId="897477781" sldId="280"/>
            <ac:picMk id="8" creationId="{6BAE0D70-CDBA-99EC-C62E-E6924A528598}"/>
          </ac:picMkLst>
        </pc:picChg>
        <pc:picChg chg="add del">
          <ac:chgData name="Guangwei Zhang" userId="00c53528-d8f4-413e-b4b0-985264559294" providerId="ADAL" clId="{5F7129DE-E915-C84B-B771-F18B4496AD9E}" dt="2024-07-05T11:36:24.669" v="7859" actId="21"/>
          <ac:picMkLst>
            <pc:docMk/>
            <pc:sldMk cId="897477781" sldId="280"/>
            <ac:picMk id="8" creationId="{95091A04-06F5-3F86-5601-368CE783AFFE}"/>
          </ac:picMkLst>
        </pc:picChg>
      </pc:sldChg>
      <pc:sldChg chg="addSp modSp new mod">
        <pc:chgData name="Guangwei Zhang" userId="00c53528-d8f4-413e-b4b0-985264559294" providerId="ADAL" clId="{5F7129DE-E915-C84B-B771-F18B4496AD9E}" dt="2024-07-05T16:52:23.184" v="9929" actId="20577"/>
        <pc:sldMkLst>
          <pc:docMk/>
          <pc:sldMk cId="3950473308" sldId="281"/>
        </pc:sldMkLst>
        <pc:spChg chg="mod">
          <ac:chgData name="Guangwei Zhang" userId="00c53528-d8f4-413e-b4b0-985264559294" providerId="ADAL" clId="{5F7129DE-E915-C84B-B771-F18B4496AD9E}" dt="2024-07-05T16:52:23.184" v="9929" actId="20577"/>
          <ac:spMkLst>
            <pc:docMk/>
            <pc:sldMk cId="3950473308" sldId="281"/>
            <ac:spMk id="3" creationId="{B2BB11ED-C755-95E8-7545-3BB9972FB5A3}"/>
          </ac:spMkLst>
        </pc:spChg>
        <pc:spChg chg="add mod">
          <ac:chgData name="Guangwei Zhang" userId="00c53528-d8f4-413e-b4b0-985264559294" providerId="ADAL" clId="{5F7129DE-E915-C84B-B771-F18B4496AD9E}" dt="2024-07-05T11:40:08.133" v="8073" actId="20577"/>
          <ac:spMkLst>
            <pc:docMk/>
            <pc:sldMk cId="3950473308" sldId="281"/>
            <ac:spMk id="6" creationId="{EB2C46A9-38F3-BAA1-DACE-DE0D0574CECD}"/>
          </ac:spMkLst>
        </pc:spChg>
        <pc:spChg chg="add mod">
          <ac:chgData name="Guangwei Zhang" userId="00c53528-d8f4-413e-b4b0-985264559294" providerId="ADAL" clId="{5F7129DE-E915-C84B-B771-F18B4496AD9E}" dt="2024-07-05T11:40:12.445" v="8074" actId="14100"/>
          <ac:spMkLst>
            <pc:docMk/>
            <pc:sldMk cId="3950473308" sldId="281"/>
            <ac:spMk id="9" creationId="{FBFA4E0E-38E5-D78D-AE79-E062C6B2564E}"/>
          </ac:spMkLst>
        </pc:spChg>
        <pc:picChg chg="add mod">
          <ac:chgData name="Guangwei Zhang" userId="00c53528-d8f4-413e-b4b0-985264559294" providerId="ADAL" clId="{5F7129DE-E915-C84B-B771-F18B4496AD9E}" dt="2024-07-05T11:37:52.347" v="7962" actId="1076"/>
          <ac:picMkLst>
            <pc:docMk/>
            <pc:sldMk cId="3950473308" sldId="281"/>
            <ac:picMk id="4" creationId="{319FAF08-964F-2ECC-09B5-AD7F5F20EB74}"/>
          </ac:picMkLst>
        </pc:picChg>
        <pc:picChg chg="add mod">
          <ac:chgData name="Guangwei Zhang" userId="00c53528-d8f4-413e-b4b0-985264559294" providerId="ADAL" clId="{5F7129DE-E915-C84B-B771-F18B4496AD9E}" dt="2024-07-05T11:37:52.347" v="7962" actId="1076"/>
          <ac:picMkLst>
            <pc:docMk/>
            <pc:sldMk cId="3950473308" sldId="281"/>
            <ac:picMk id="5" creationId="{EC9F8EBA-E11B-C9A9-D3CF-14352CB0E324}"/>
          </ac:picMkLst>
        </pc:picChg>
        <pc:picChg chg="add mod">
          <ac:chgData name="Guangwei Zhang" userId="00c53528-d8f4-413e-b4b0-985264559294" providerId="ADAL" clId="{5F7129DE-E915-C84B-B771-F18B4496AD9E}" dt="2024-07-05T16:22:09.742" v="9302"/>
          <ac:picMkLst>
            <pc:docMk/>
            <pc:sldMk cId="3950473308" sldId="281"/>
            <ac:picMk id="10" creationId="{08B02179-495E-6E12-54C6-DE8119DFF3C6}"/>
          </ac:picMkLst>
        </pc:picChg>
        <pc:cxnChg chg="add mod">
          <ac:chgData name="Guangwei Zhang" userId="00c53528-d8f4-413e-b4b0-985264559294" providerId="ADAL" clId="{5F7129DE-E915-C84B-B771-F18B4496AD9E}" dt="2024-07-05T11:40:14.044" v="8075" actId="1076"/>
          <ac:cxnSpMkLst>
            <pc:docMk/>
            <pc:sldMk cId="3950473308" sldId="281"/>
            <ac:cxnSpMk id="8" creationId="{3C8E2B9B-73E4-658C-AC25-6B5701216DED}"/>
          </ac:cxnSpMkLst>
        </pc:cxnChg>
      </pc:sldChg>
      <pc:sldChg chg="addSp delSp modSp new mod">
        <pc:chgData name="Guangwei Zhang" userId="00c53528-d8f4-413e-b4b0-985264559294" providerId="ADAL" clId="{5F7129DE-E915-C84B-B771-F18B4496AD9E}" dt="2024-07-05T16:52:24.986" v="9930" actId="20577"/>
        <pc:sldMkLst>
          <pc:docMk/>
          <pc:sldMk cId="998657489" sldId="282"/>
        </pc:sldMkLst>
        <pc:spChg chg="mod">
          <ac:chgData name="Guangwei Zhang" userId="00c53528-d8f4-413e-b4b0-985264559294" providerId="ADAL" clId="{5F7129DE-E915-C84B-B771-F18B4496AD9E}" dt="2024-07-05T16:52:24.986" v="9930" actId="20577"/>
          <ac:spMkLst>
            <pc:docMk/>
            <pc:sldMk cId="998657489" sldId="282"/>
            <ac:spMk id="3" creationId="{CD3CC6F7-C1D9-14FF-10A0-E5151EF2BECD}"/>
          </ac:spMkLst>
        </pc:spChg>
        <pc:spChg chg="add mod">
          <ac:chgData name="Guangwei Zhang" userId="00c53528-d8f4-413e-b4b0-985264559294" providerId="ADAL" clId="{5F7129DE-E915-C84B-B771-F18B4496AD9E}" dt="2024-07-05T13:06:45.726" v="8126" actId="20577"/>
          <ac:spMkLst>
            <pc:docMk/>
            <pc:sldMk cId="998657489" sldId="282"/>
            <ac:spMk id="4" creationId="{0ED4096D-57AE-0575-6DB9-3224E455CF79}"/>
          </ac:spMkLst>
        </pc:spChg>
        <pc:spChg chg="add mod">
          <ac:chgData name="Guangwei Zhang" userId="00c53528-d8f4-413e-b4b0-985264559294" providerId="ADAL" clId="{5F7129DE-E915-C84B-B771-F18B4496AD9E}" dt="2024-07-05T16:19:43.716" v="9297" actId="1076"/>
          <ac:spMkLst>
            <pc:docMk/>
            <pc:sldMk cId="998657489" sldId="282"/>
            <ac:spMk id="5" creationId="{6099A8B5-1A4C-6115-52A7-8DAF6A61943C}"/>
          </ac:spMkLst>
        </pc:spChg>
        <pc:spChg chg="add mod">
          <ac:chgData name="Guangwei Zhang" userId="00c53528-d8f4-413e-b4b0-985264559294" providerId="ADAL" clId="{5F7129DE-E915-C84B-B771-F18B4496AD9E}" dt="2024-07-05T13:10:31.089" v="8258" actId="1076"/>
          <ac:spMkLst>
            <pc:docMk/>
            <pc:sldMk cId="998657489" sldId="282"/>
            <ac:spMk id="7" creationId="{876CAC21-F4FF-1BA4-97B0-137333643623}"/>
          </ac:spMkLst>
        </pc:spChg>
        <pc:picChg chg="add del mod">
          <ac:chgData name="Guangwei Zhang" userId="00c53528-d8f4-413e-b4b0-985264559294" providerId="ADAL" clId="{5F7129DE-E915-C84B-B771-F18B4496AD9E}" dt="2024-07-05T16:19:06.205" v="9262" actId="1076"/>
          <ac:picMkLst>
            <pc:docMk/>
            <pc:sldMk cId="998657489" sldId="282"/>
            <ac:picMk id="6" creationId="{65256451-211A-A516-02CA-E92B3111ABFA}"/>
          </ac:picMkLst>
        </pc:picChg>
        <pc:picChg chg="add mod">
          <ac:chgData name="Guangwei Zhang" userId="00c53528-d8f4-413e-b4b0-985264559294" providerId="ADAL" clId="{5F7129DE-E915-C84B-B771-F18B4496AD9E}" dt="2024-07-05T16:19:08.985" v="9265" actId="1076"/>
          <ac:picMkLst>
            <pc:docMk/>
            <pc:sldMk cId="998657489" sldId="282"/>
            <ac:picMk id="8" creationId="{6B5FC5D5-B1E8-29A3-10F8-FA8F998D7583}"/>
          </ac:picMkLst>
        </pc:picChg>
        <pc:picChg chg="add mod">
          <ac:chgData name="Guangwei Zhang" userId="00c53528-d8f4-413e-b4b0-985264559294" providerId="ADAL" clId="{5F7129DE-E915-C84B-B771-F18B4496AD9E}" dt="2024-07-05T16:22:13.324" v="9303"/>
          <ac:picMkLst>
            <pc:docMk/>
            <pc:sldMk cId="998657489" sldId="282"/>
            <ac:picMk id="9" creationId="{0FABFD1F-AB9C-F0D0-A3DD-DA56F82AF78D}"/>
          </ac:picMkLst>
        </pc:picChg>
      </pc:sldChg>
      <pc:sldChg chg="addSp delSp modSp new mod">
        <pc:chgData name="Guangwei Zhang" userId="00c53528-d8f4-413e-b4b0-985264559294" providerId="ADAL" clId="{5F7129DE-E915-C84B-B771-F18B4496AD9E}" dt="2024-07-09T06:23:02.003" v="14668" actId="478"/>
        <pc:sldMkLst>
          <pc:docMk/>
          <pc:sldMk cId="695307642" sldId="283"/>
        </pc:sldMkLst>
        <pc:spChg chg="mod">
          <ac:chgData name="Guangwei Zhang" userId="00c53528-d8f4-413e-b4b0-985264559294" providerId="ADAL" clId="{5F7129DE-E915-C84B-B771-F18B4496AD9E}" dt="2024-07-05T16:52:21.559" v="9928" actId="20577"/>
          <ac:spMkLst>
            <pc:docMk/>
            <pc:sldMk cId="695307642" sldId="283"/>
            <ac:spMk id="3" creationId="{4C5074DA-8651-45B1-463E-4419626BCF13}"/>
          </ac:spMkLst>
        </pc:spChg>
        <pc:spChg chg="add mod">
          <ac:chgData name="Guangwei Zhang" userId="00c53528-d8f4-413e-b4b0-985264559294" providerId="ADAL" clId="{5F7129DE-E915-C84B-B771-F18B4496AD9E}" dt="2024-07-05T15:36:49.975" v="8745" actId="20577"/>
          <ac:spMkLst>
            <pc:docMk/>
            <pc:sldMk cId="695307642" sldId="283"/>
            <ac:spMk id="4" creationId="{5722C7DF-5BCA-E163-E926-64DCF656900D}"/>
          </ac:spMkLst>
        </pc:spChg>
        <pc:spChg chg="add del mod">
          <ac:chgData name="Guangwei Zhang" userId="00c53528-d8f4-413e-b4b0-985264559294" providerId="ADAL" clId="{5F7129DE-E915-C84B-B771-F18B4496AD9E}" dt="2024-07-09T06:23:02.003" v="14668" actId="478"/>
          <ac:spMkLst>
            <pc:docMk/>
            <pc:sldMk cId="695307642" sldId="283"/>
            <ac:spMk id="5" creationId="{447D0F63-6DF9-34A4-8415-9D0D942209CA}"/>
          </ac:spMkLst>
        </pc:spChg>
        <pc:spChg chg="add del mod">
          <ac:chgData name="Guangwei Zhang" userId="00c53528-d8f4-413e-b4b0-985264559294" providerId="ADAL" clId="{5F7129DE-E915-C84B-B771-F18B4496AD9E}" dt="2024-07-06T15:23:12.903" v="10077" actId="478"/>
          <ac:spMkLst>
            <pc:docMk/>
            <pc:sldMk cId="695307642" sldId="283"/>
            <ac:spMk id="5" creationId="{7C2A7E08-2E1D-DAF6-8A72-A2A2611CCFB5}"/>
          </ac:spMkLst>
        </pc:spChg>
        <pc:spChg chg="add mod">
          <ac:chgData name="Guangwei Zhang" userId="00c53528-d8f4-413e-b4b0-985264559294" providerId="ADAL" clId="{5F7129DE-E915-C84B-B771-F18B4496AD9E}" dt="2024-07-05T15:25:48.340" v="8627" actId="1076"/>
          <ac:spMkLst>
            <pc:docMk/>
            <pc:sldMk cId="695307642" sldId="283"/>
            <ac:spMk id="7" creationId="{27D149C3-B663-AF33-9632-B4B4001AAEBF}"/>
          </ac:spMkLst>
        </pc:spChg>
        <pc:spChg chg="add mod">
          <ac:chgData name="Guangwei Zhang" userId="00c53528-d8f4-413e-b4b0-985264559294" providerId="ADAL" clId="{5F7129DE-E915-C84B-B771-F18B4496AD9E}" dt="2024-07-05T15:25:48.340" v="8627" actId="1076"/>
          <ac:spMkLst>
            <pc:docMk/>
            <pc:sldMk cId="695307642" sldId="283"/>
            <ac:spMk id="9" creationId="{A6D4EB20-2AA5-E787-E5F7-5F01E407DCE8}"/>
          </ac:spMkLst>
        </pc:spChg>
        <pc:spChg chg="add mod">
          <ac:chgData name="Guangwei Zhang" userId="00c53528-d8f4-413e-b4b0-985264559294" providerId="ADAL" clId="{5F7129DE-E915-C84B-B771-F18B4496AD9E}" dt="2024-07-05T15:25:48.340" v="8627" actId="1076"/>
          <ac:spMkLst>
            <pc:docMk/>
            <pc:sldMk cId="695307642" sldId="283"/>
            <ac:spMk id="11" creationId="{9DE2AF81-168E-247D-C99A-6E8DFFAD6917}"/>
          </ac:spMkLst>
        </pc:spChg>
        <pc:spChg chg="add del mod">
          <ac:chgData name="Guangwei Zhang" userId="00c53528-d8f4-413e-b4b0-985264559294" providerId="ADAL" clId="{5F7129DE-E915-C84B-B771-F18B4496AD9E}" dt="2024-07-06T15:23:12.057" v="10076" actId="478"/>
          <ac:spMkLst>
            <pc:docMk/>
            <pc:sldMk cId="695307642" sldId="283"/>
            <ac:spMk id="12" creationId="{BEF173E5-398A-327E-1894-65344E922901}"/>
          </ac:spMkLst>
        </pc:spChg>
        <pc:spChg chg="add mod">
          <ac:chgData name="Guangwei Zhang" userId="00c53528-d8f4-413e-b4b0-985264559294" providerId="ADAL" clId="{5F7129DE-E915-C84B-B771-F18B4496AD9E}" dt="2024-07-05T15:40:55.565" v="8755" actId="1076"/>
          <ac:spMkLst>
            <pc:docMk/>
            <pc:sldMk cId="695307642" sldId="283"/>
            <ac:spMk id="13" creationId="{DEF702F5-DC0A-4457-6950-39F2E0148D08}"/>
          </ac:spMkLst>
        </pc:spChg>
        <pc:spChg chg="add mod">
          <ac:chgData name="Guangwei Zhang" userId="00c53528-d8f4-413e-b4b0-985264559294" providerId="ADAL" clId="{5F7129DE-E915-C84B-B771-F18B4496AD9E}" dt="2024-07-05T15:40:58.302" v="8757" actId="1076"/>
          <ac:spMkLst>
            <pc:docMk/>
            <pc:sldMk cId="695307642" sldId="283"/>
            <ac:spMk id="14" creationId="{E2D2A6B0-0510-CEBF-55DA-A64D661DEB6B}"/>
          </ac:spMkLst>
        </pc:spChg>
        <pc:spChg chg="add mod">
          <ac:chgData name="Guangwei Zhang" userId="00c53528-d8f4-413e-b4b0-985264559294" providerId="ADAL" clId="{5F7129DE-E915-C84B-B771-F18B4496AD9E}" dt="2024-07-05T15:33:50.978" v="8693" actId="20577"/>
          <ac:spMkLst>
            <pc:docMk/>
            <pc:sldMk cId="695307642" sldId="283"/>
            <ac:spMk id="16" creationId="{81920C01-DCC5-308E-92D9-B3C99BA59687}"/>
          </ac:spMkLst>
        </pc:spChg>
        <pc:spChg chg="add mod">
          <ac:chgData name="Guangwei Zhang" userId="00c53528-d8f4-413e-b4b0-985264559294" providerId="ADAL" clId="{5F7129DE-E915-C84B-B771-F18B4496AD9E}" dt="2024-07-05T15:25:56.476" v="8628" actId="571"/>
          <ac:spMkLst>
            <pc:docMk/>
            <pc:sldMk cId="695307642" sldId="283"/>
            <ac:spMk id="18" creationId="{FEB0EBD4-C547-A83B-77A7-4FDB472F1A77}"/>
          </ac:spMkLst>
        </pc:spChg>
        <pc:spChg chg="add mod">
          <ac:chgData name="Guangwei Zhang" userId="00c53528-d8f4-413e-b4b0-985264559294" providerId="ADAL" clId="{5F7129DE-E915-C84B-B771-F18B4496AD9E}" dt="2024-07-05T15:34:34.906" v="8705" actId="20577"/>
          <ac:spMkLst>
            <pc:docMk/>
            <pc:sldMk cId="695307642" sldId="283"/>
            <ac:spMk id="20" creationId="{1E9DBA6E-D008-6D5C-9235-187D1DA08659}"/>
          </ac:spMkLst>
        </pc:spChg>
        <pc:spChg chg="add mod">
          <ac:chgData name="Guangwei Zhang" userId="00c53528-d8f4-413e-b4b0-985264559294" providerId="ADAL" clId="{5F7129DE-E915-C84B-B771-F18B4496AD9E}" dt="2024-07-05T15:34:32.303" v="8702" actId="20577"/>
          <ac:spMkLst>
            <pc:docMk/>
            <pc:sldMk cId="695307642" sldId="283"/>
            <ac:spMk id="22" creationId="{7B1E5D5B-7766-D705-C763-5E4C6A8A9C56}"/>
          </ac:spMkLst>
        </pc:spChg>
        <pc:spChg chg="add mod">
          <ac:chgData name="Guangwei Zhang" userId="00c53528-d8f4-413e-b4b0-985264559294" providerId="ADAL" clId="{5F7129DE-E915-C84B-B771-F18B4496AD9E}" dt="2024-07-05T15:48:18.503" v="8766" actId="1076"/>
          <ac:spMkLst>
            <pc:docMk/>
            <pc:sldMk cId="695307642" sldId="283"/>
            <ac:spMk id="23" creationId="{B1A86D40-E94F-C15F-0929-3A362D060603}"/>
          </ac:spMkLst>
        </pc:spChg>
        <pc:spChg chg="add mod">
          <ac:chgData name="Guangwei Zhang" userId="00c53528-d8f4-413e-b4b0-985264559294" providerId="ADAL" clId="{5F7129DE-E915-C84B-B771-F18B4496AD9E}" dt="2024-07-05T15:48:18.503" v="8766" actId="1076"/>
          <ac:spMkLst>
            <pc:docMk/>
            <pc:sldMk cId="695307642" sldId="283"/>
            <ac:spMk id="24" creationId="{30D6F996-EE12-5020-3DC5-4EA699B7F488}"/>
          </ac:spMkLst>
        </pc:spChg>
        <pc:spChg chg="add mod">
          <ac:chgData name="Guangwei Zhang" userId="00c53528-d8f4-413e-b4b0-985264559294" providerId="ADAL" clId="{5F7129DE-E915-C84B-B771-F18B4496AD9E}" dt="2024-07-06T15:22:25.320" v="10056" actId="20577"/>
          <ac:spMkLst>
            <pc:docMk/>
            <pc:sldMk cId="695307642" sldId="283"/>
            <ac:spMk id="27" creationId="{789CABFA-36EA-EAD0-3FCF-F68B9247B852}"/>
          </ac:spMkLst>
        </pc:spChg>
        <pc:spChg chg="add mod">
          <ac:chgData name="Guangwei Zhang" userId="00c53528-d8f4-413e-b4b0-985264559294" providerId="ADAL" clId="{5F7129DE-E915-C84B-B771-F18B4496AD9E}" dt="2024-07-05T15:35:25.179" v="8739" actId="20577"/>
          <ac:spMkLst>
            <pc:docMk/>
            <pc:sldMk cId="695307642" sldId="283"/>
            <ac:spMk id="28" creationId="{137104CC-AE2F-C696-3ACA-BBFA7615A047}"/>
          </ac:spMkLst>
        </pc:spChg>
        <pc:spChg chg="add mod">
          <ac:chgData name="Guangwei Zhang" userId="00c53528-d8f4-413e-b4b0-985264559294" providerId="ADAL" clId="{5F7129DE-E915-C84B-B771-F18B4496AD9E}" dt="2024-07-05T15:35:21.939" v="8736" actId="20577"/>
          <ac:spMkLst>
            <pc:docMk/>
            <pc:sldMk cId="695307642" sldId="283"/>
            <ac:spMk id="29" creationId="{DED57B3C-A0C9-87FD-8CDA-7B29E1EF555E}"/>
          </ac:spMkLst>
        </pc:spChg>
        <pc:cxnChg chg="add mod">
          <ac:chgData name="Guangwei Zhang" userId="00c53528-d8f4-413e-b4b0-985264559294" providerId="ADAL" clId="{5F7129DE-E915-C84B-B771-F18B4496AD9E}" dt="2024-07-05T15:25:48.340" v="8627" actId="1076"/>
          <ac:cxnSpMkLst>
            <pc:docMk/>
            <pc:sldMk cId="695307642" sldId="283"/>
            <ac:cxnSpMk id="6" creationId="{ED548D6B-F0F2-F3DB-0E98-69A3793CF829}"/>
          </ac:cxnSpMkLst>
        </pc:cxnChg>
        <pc:cxnChg chg="add mod">
          <ac:chgData name="Guangwei Zhang" userId="00c53528-d8f4-413e-b4b0-985264559294" providerId="ADAL" clId="{5F7129DE-E915-C84B-B771-F18B4496AD9E}" dt="2024-07-05T15:25:48.340" v="8627" actId="1076"/>
          <ac:cxnSpMkLst>
            <pc:docMk/>
            <pc:sldMk cId="695307642" sldId="283"/>
            <ac:cxnSpMk id="8" creationId="{7FDD1287-D1DC-5FD4-31F4-6500E965EF12}"/>
          </ac:cxnSpMkLst>
        </pc:cxnChg>
        <pc:cxnChg chg="add mod">
          <ac:chgData name="Guangwei Zhang" userId="00c53528-d8f4-413e-b4b0-985264559294" providerId="ADAL" clId="{5F7129DE-E915-C84B-B771-F18B4496AD9E}" dt="2024-07-05T15:25:48.340" v="8627" actId="1076"/>
          <ac:cxnSpMkLst>
            <pc:docMk/>
            <pc:sldMk cId="695307642" sldId="283"/>
            <ac:cxnSpMk id="10" creationId="{9B690E1F-975A-DEC4-7E73-FB2375C18D5D}"/>
          </ac:cxnSpMkLst>
        </pc:cxnChg>
        <pc:cxnChg chg="add mod">
          <ac:chgData name="Guangwei Zhang" userId="00c53528-d8f4-413e-b4b0-985264559294" providerId="ADAL" clId="{5F7129DE-E915-C84B-B771-F18B4496AD9E}" dt="2024-07-05T15:34:20.277" v="8695" actId="14100"/>
          <ac:cxnSpMkLst>
            <pc:docMk/>
            <pc:sldMk cId="695307642" sldId="283"/>
            <ac:cxnSpMk id="17" creationId="{95154E5C-2FAF-7285-1108-3A917F2FA2CC}"/>
          </ac:cxnSpMkLst>
        </pc:cxnChg>
        <pc:cxnChg chg="add mod">
          <ac:chgData name="Guangwei Zhang" userId="00c53528-d8f4-413e-b4b0-985264559294" providerId="ADAL" clId="{5F7129DE-E915-C84B-B771-F18B4496AD9E}" dt="2024-07-05T15:34:30.379" v="8699" actId="1076"/>
          <ac:cxnSpMkLst>
            <pc:docMk/>
            <pc:sldMk cId="695307642" sldId="283"/>
            <ac:cxnSpMk id="19" creationId="{605B5DEB-39EF-7D65-1E5C-2D80FE3826A5}"/>
          </ac:cxnSpMkLst>
        </pc:cxnChg>
        <pc:cxnChg chg="add mod">
          <ac:chgData name="Guangwei Zhang" userId="00c53528-d8f4-413e-b4b0-985264559294" providerId="ADAL" clId="{5F7129DE-E915-C84B-B771-F18B4496AD9E}" dt="2024-07-05T15:34:27.427" v="8698" actId="1076"/>
          <ac:cxnSpMkLst>
            <pc:docMk/>
            <pc:sldMk cId="695307642" sldId="283"/>
            <ac:cxnSpMk id="21" creationId="{84DBC6F8-19DC-F70A-059A-A1D8E559FFF9}"/>
          </ac:cxnSpMkLst>
        </pc:cxnChg>
      </pc:sldChg>
      <pc:sldChg chg="addSp modSp new mod modNotesTx">
        <pc:chgData name="Guangwei Zhang" userId="00c53528-d8f4-413e-b4b0-985264559294" providerId="ADAL" clId="{5F7129DE-E915-C84B-B771-F18B4496AD9E}" dt="2024-07-06T15:23:29.269" v="10078" actId="1076"/>
        <pc:sldMkLst>
          <pc:docMk/>
          <pc:sldMk cId="2602387806" sldId="284"/>
        </pc:sldMkLst>
        <pc:spChg chg="mod">
          <ac:chgData name="Guangwei Zhang" userId="00c53528-d8f4-413e-b4b0-985264559294" providerId="ADAL" clId="{5F7129DE-E915-C84B-B771-F18B4496AD9E}" dt="2024-07-05T16:52:19.908" v="9927" actId="20577"/>
          <ac:spMkLst>
            <pc:docMk/>
            <pc:sldMk cId="2602387806" sldId="284"/>
            <ac:spMk id="3" creationId="{A0CCC158-9A08-4FC7-CFD7-C050AC073EE0}"/>
          </ac:spMkLst>
        </pc:spChg>
        <pc:picChg chg="add mod">
          <ac:chgData name="Guangwei Zhang" userId="00c53528-d8f4-413e-b4b0-985264559294" providerId="ADAL" clId="{5F7129DE-E915-C84B-B771-F18B4496AD9E}" dt="2024-07-06T15:23:29.269" v="10078" actId="1076"/>
          <ac:picMkLst>
            <pc:docMk/>
            <pc:sldMk cId="2602387806" sldId="284"/>
            <ac:picMk id="4" creationId="{F765BA5F-1B8A-CDF1-5CB9-796D203840A5}"/>
          </ac:picMkLst>
        </pc:picChg>
      </pc:sldChg>
      <pc:sldChg chg="addSp delSp modSp new mod">
        <pc:chgData name="Guangwei Zhang" userId="00c53528-d8f4-413e-b4b0-985264559294" providerId="ADAL" clId="{5F7129DE-E915-C84B-B771-F18B4496AD9E}" dt="2024-07-05T16:24:00.187" v="9309" actId="1076"/>
        <pc:sldMkLst>
          <pc:docMk/>
          <pc:sldMk cId="1514423583" sldId="285"/>
        </pc:sldMkLst>
        <pc:spChg chg="mod">
          <ac:chgData name="Guangwei Zhang" userId="00c53528-d8f4-413e-b4b0-985264559294" providerId="ADAL" clId="{5F7129DE-E915-C84B-B771-F18B4496AD9E}" dt="2024-07-05T16:08:23.188" v="8889" actId="20577"/>
          <ac:spMkLst>
            <pc:docMk/>
            <pc:sldMk cId="1514423583" sldId="285"/>
            <ac:spMk id="3" creationId="{4FA1FEB8-6CAF-1B9F-06C1-C8D4F1912B50}"/>
          </ac:spMkLst>
        </pc:spChg>
        <pc:spChg chg="add mod">
          <ac:chgData name="Guangwei Zhang" userId="00c53528-d8f4-413e-b4b0-985264559294" providerId="ADAL" clId="{5F7129DE-E915-C84B-B771-F18B4496AD9E}" dt="2024-07-05T16:17:16.521" v="9238" actId="20577"/>
          <ac:spMkLst>
            <pc:docMk/>
            <pc:sldMk cId="1514423583" sldId="285"/>
            <ac:spMk id="6" creationId="{9A139B74-392E-D058-3873-8EFAD6215779}"/>
          </ac:spMkLst>
        </pc:spChg>
        <pc:spChg chg="add mod">
          <ac:chgData name="Guangwei Zhang" userId="00c53528-d8f4-413e-b4b0-985264559294" providerId="ADAL" clId="{5F7129DE-E915-C84B-B771-F18B4496AD9E}" dt="2024-07-05T16:18:58.149" v="9257" actId="20577"/>
          <ac:spMkLst>
            <pc:docMk/>
            <pc:sldMk cId="1514423583" sldId="285"/>
            <ac:spMk id="7" creationId="{8826B3AA-BAC1-6B42-AD27-E36CD1D4989F}"/>
          </ac:spMkLst>
        </pc:spChg>
        <pc:picChg chg="add mod">
          <ac:chgData name="Guangwei Zhang" userId="00c53528-d8f4-413e-b4b0-985264559294" providerId="ADAL" clId="{5F7129DE-E915-C84B-B771-F18B4496AD9E}" dt="2024-07-05T16:08:25.571" v="8890" actId="1076"/>
          <ac:picMkLst>
            <pc:docMk/>
            <pc:sldMk cId="1514423583" sldId="285"/>
            <ac:picMk id="4" creationId="{AA34094A-443C-F950-38C9-AC77500B2ECF}"/>
          </ac:picMkLst>
        </pc:picChg>
        <pc:picChg chg="add mod">
          <ac:chgData name="Guangwei Zhang" userId="00c53528-d8f4-413e-b4b0-985264559294" providerId="ADAL" clId="{5F7129DE-E915-C84B-B771-F18B4496AD9E}" dt="2024-07-05T16:15:27.246" v="9194" actId="1076"/>
          <ac:picMkLst>
            <pc:docMk/>
            <pc:sldMk cId="1514423583" sldId="285"/>
            <ac:picMk id="8" creationId="{CE137356-9287-0DB3-69D9-0AA98C880DB1}"/>
          </ac:picMkLst>
        </pc:picChg>
        <pc:picChg chg="add del mod">
          <ac:chgData name="Guangwei Zhang" userId="00c53528-d8f4-413e-b4b0-985264559294" providerId="ADAL" clId="{5F7129DE-E915-C84B-B771-F18B4496AD9E}" dt="2024-07-05T16:16:29.228" v="9199" actId="478"/>
          <ac:picMkLst>
            <pc:docMk/>
            <pc:sldMk cId="1514423583" sldId="285"/>
            <ac:picMk id="9" creationId="{56C6CA05-03CB-0447-7075-B2AE4604E62A}"/>
          </ac:picMkLst>
        </pc:picChg>
        <pc:picChg chg="add mod">
          <ac:chgData name="Guangwei Zhang" userId="00c53528-d8f4-413e-b4b0-985264559294" providerId="ADAL" clId="{5F7129DE-E915-C84B-B771-F18B4496AD9E}" dt="2024-07-05T16:16:35.893" v="9202" actId="1076"/>
          <ac:picMkLst>
            <pc:docMk/>
            <pc:sldMk cId="1514423583" sldId="285"/>
            <ac:picMk id="10" creationId="{2E538D73-6885-5ABC-06A6-920B9B401540}"/>
          </ac:picMkLst>
        </pc:picChg>
        <pc:picChg chg="add mod">
          <ac:chgData name="Guangwei Zhang" userId="00c53528-d8f4-413e-b4b0-985264559294" providerId="ADAL" clId="{5F7129DE-E915-C84B-B771-F18B4496AD9E}" dt="2024-07-05T16:24:00.187" v="9309" actId="1076"/>
          <ac:picMkLst>
            <pc:docMk/>
            <pc:sldMk cId="1514423583" sldId="285"/>
            <ac:picMk id="11" creationId="{37F9CD28-D5DE-7C15-C4A2-285797418FE6}"/>
          </ac:picMkLst>
        </pc:picChg>
      </pc:sldChg>
      <pc:sldChg chg="addSp modSp new mod modAnim">
        <pc:chgData name="Guangwei Zhang" userId="00c53528-d8f4-413e-b4b0-985264559294" providerId="ADAL" clId="{5F7129DE-E915-C84B-B771-F18B4496AD9E}" dt="2024-07-08T15:20:15.613" v="10482" actId="1076"/>
        <pc:sldMkLst>
          <pc:docMk/>
          <pc:sldMk cId="1579991582" sldId="286"/>
        </pc:sldMkLst>
        <pc:spChg chg="mod">
          <ac:chgData name="Guangwei Zhang" userId="00c53528-d8f4-413e-b4b0-985264559294" providerId="ADAL" clId="{5F7129DE-E915-C84B-B771-F18B4496AD9E}" dt="2024-07-05T16:39:00.420" v="9712" actId="20577"/>
          <ac:spMkLst>
            <pc:docMk/>
            <pc:sldMk cId="1579991582" sldId="286"/>
            <ac:spMk id="3" creationId="{AA93BEB3-EC63-7743-E957-EF7C7A9436D7}"/>
          </ac:spMkLst>
        </pc:spChg>
        <pc:spChg chg="add mod">
          <ac:chgData name="Guangwei Zhang" userId="00c53528-d8f4-413e-b4b0-985264559294" providerId="ADAL" clId="{5F7129DE-E915-C84B-B771-F18B4496AD9E}" dt="2024-07-08T15:19:30.829" v="10468" actId="313"/>
          <ac:spMkLst>
            <pc:docMk/>
            <pc:sldMk cId="1579991582" sldId="286"/>
            <ac:spMk id="4" creationId="{7C6639B7-B16D-77CC-DA33-6B06E2FA9B21}"/>
          </ac:spMkLst>
        </pc:spChg>
        <pc:spChg chg="add mod">
          <ac:chgData name="Guangwei Zhang" userId="00c53528-d8f4-413e-b4b0-985264559294" providerId="ADAL" clId="{5F7129DE-E915-C84B-B771-F18B4496AD9E}" dt="2024-07-05T16:41:01.720" v="9890" actId="1076"/>
          <ac:spMkLst>
            <pc:docMk/>
            <pc:sldMk cId="1579991582" sldId="286"/>
            <ac:spMk id="5" creationId="{38B06AE2-97DB-A7DF-CBCD-0DBDF800666C}"/>
          </ac:spMkLst>
        </pc:spChg>
        <pc:spChg chg="add mod">
          <ac:chgData name="Guangwei Zhang" userId="00c53528-d8f4-413e-b4b0-985264559294" providerId="ADAL" clId="{5F7129DE-E915-C84B-B771-F18B4496AD9E}" dt="2024-07-08T15:20:15.613" v="10482" actId="1076"/>
          <ac:spMkLst>
            <pc:docMk/>
            <pc:sldMk cId="1579991582" sldId="286"/>
            <ac:spMk id="8" creationId="{455FE4C9-51F4-D687-D3F5-3CEC035DF576}"/>
          </ac:spMkLst>
        </pc:spChg>
        <pc:picChg chg="add mod">
          <ac:chgData name="Guangwei Zhang" userId="00c53528-d8f4-413e-b4b0-985264559294" providerId="ADAL" clId="{5F7129DE-E915-C84B-B771-F18B4496AD9E}" dt="2024-07-08T15:20:15.613" v="10482" actId="1076"/>
          <ac:picMkLst>
            <pc:docMk/>
            <pc:sldMk cId="1579991582" sldId="286"/>
            <ac:picMk id="7" creationId="{53A21878-D19F-E3F9-3294-55CD038186AA}"/>
          </ac:picMkLst>
        </pc:picChg>
        <pc:cxnChg chg="add mod">
          <ac:chgData name="Guangwei Zhang" userId="00c53528-d8f4-413e-b4b0-985264559294" providerId="ADAL" clId="{5F7129DE-E915-C84B-B771-F18B4496AD9E}" dt="2024-07-05T16:41:01.720" v="9890" actId="1076"/>
          <ac:cxnSpMkLst>
            <pc:docMk/>
            <pc:sldMk cId="1579991582" sldId="286"/>
            <ac:cxnSpMk id="6" creationId="{FE81D453-5820-BA76-418E-433F9E9256D2}"/>
          </ac:cxnSpMkLst>
        </pc:cxnChg>
      </pc:sldChg>
      <pc:sldChg chg="addSp delSp modSp new mod">
        <pc:chgData name="Guangwei Zhang" userId="00c53528-d8f4-413e-b4b0-985264559294" providerId="ADAL" clId="{5F7129DE-E915-C84B-B771-F18B4496AD9E}" dt="2024-07-05T16:52:40.372" v="9966" actId="20577"/>
        <pc:sldMkLst>
          <pc:docMk/>
          <pc:sldMk cId="1890346759" sldId="287"/>
        </pc:sldMkLst>
        <pc:spChg chg="mod">
          <ac:chgData name="Guangwei Zhang" userId="00c53528-d8f4-413e-b4b0-985264559294" providerId="ADAL" clId="{5F7129DE-E915-C84B-B771-F18B4496AD9E}" dt="2024-07-05T16:52:40.372" v="9966" actId="20577"/>
          <ac:spMkLst>
            <pc:docMk/>
            <pc:sldMk cId="1890346759" sldId="287"/>
            <ac:spMk id="3" creationId="{47817C8F-C5ED-D10E-39EC-B6ED9151CC79}"/>
          </ac:spMkLst>
        </pc:spChg>
        <pc:spChg chg="add del mod">
          <ac:chgData name="Guangwei Zhang" userId="00c53528-d8f4-413e-b4b0-985264559294" providerId="ADAL" clId="{5F7129DE-E915-C84B-B771-F18B4496AD9E}" dt="2024-07-05T16:30:55.322" v="9508" actId="478"/>
          <ac:spMkLst>
            <pc:docMk/>
            <pc:sldMk cId="1890346759" sldId="287"/>
            <ac:spMk id="5" creationId="{02190396-FD37-8D40-A698-FED981862CBB}"/>
          </ac:spMkLst>
        </pc:spChg>
        <pc:spChg chg="add mod">
          <ac:chgData name="Guangwei Zhang" userId="00c53528-d8f4-413e-b4b0-985264559294" providerId="ADAL" clId="{5F7129DE-E915-C84B-B771-F18B4496AD9E}" dt="2024-07-05T16:32:21.246" v="9551" actId="20577"/>
          <ac:spMkLst>
            <pc:docMk/>
            <pc:sldMk cId="1890346759" sldId="287"/>
            <ac:spMk id="6" creationId="{5A290E40-A890-47D6-2771-B1080C31F2A4}"/>
          </ac:spMkLst>
        </pc:spChg>
        <pc:spChg chg="add mod">
          <ac:chgData name="Guangwei Zhang" userId="00c53528-d8f4-413e-b4b0-985264559294" providerId="ADAL" clId="{5F7129DE-E915-C84B-B771-F18B4496AD9E}" dt="2024-07-05T16:34:57.557" v="9619" actId="1076"/>
          <ac:spMkLst>
            <pc:docMk/>
            <pc:sldMk cId="1890346759" sldId="287"/>
            <ac:spMk id="9" creationId="{679E8688-7951-918A-DF88-73F677822C8C}"/>
          </ac:spMkLst>
        </pc:spChg>
        <pc:picChg chg="add mod">
          <ac:chgData name="Guangwei Zhang" userId="00c53528-d8f4-413e-b4b0-985264559294" providerId="ADAL" clId="{5F7129DE-E915-C84B-B771-F18B4496AD9E}" dt="2024-07-05T16:32:58.859" v="9555" actId="1076"/>
          <ac:picMkLst>
            <pc:docMk/>
            <pc:sldMk cId="1890346759" sldId="287"/>
            <ac:picMk id="7" creationId="{E34E06F8-ECB9-39B6-9F56-723D9A2FE4E3}"/>
          </ac:picMkLst>
        </pc:picChg>
        <pc:picChg chg="add mod">
          <ac:chgData name="Guangwei Zhang" userId="00c53528-d8f4-413e-b4b0-985264559294" providerId="ADAL" clId="{5F7129DE-E915-C84B-B771-F18B4496AD9E}" dt="2024-07-05T16:33:05.878" v="9556"/>
          <ac:picMkLst>
            <pc:docMk/>
            <pc:sldMk cId="1890346759" sldId="287"/>
            <ac:picMk id="8" creationId="{760847CA-9F6B-6172-A301-2C87914A43C1}"/>
          </ac:picMkLst>
        </pc:picChg>
      </pc:sldChg>
      <pc:sldChg chg="new del">
        <pc:chgData name="Guangwei Zhang" userId="00c53528-d8f4-413e-b4b0-985264559294" providerId="ADAL" clId="{5F7129DE-E915-C84B-B771-F18B4496AD9E}" dt="2024-07-05T16:29:11.074" v="9438" actId="2696"/>
        <pc:sldMkLst>
          <pc:docMk/>
          <pc:sldMk cId="2508692636" sldId="287"/>
        </pc:sldMkLst>
      </pc:sldChg>
      <pc:sldChg chg="addSp delSp modSp new mod modNotesTx">
        <pc:chgData name="Guangwei Zhang" userId="00c53528-d8f4-413e-b4b0-985264559294" providerId="ADAL" clId="{5F7129DE-E915-C84B-B771-F18B4496AD9E}" dt="2024-07-08T15:25:31.372" v="11001" actId="207"/>
        <pc:sldMkLst>
          <pc:docMk/>
          <pc:sldMk cId="2970066269" sldId="288"/>
        </pc:sldMkLst>
        <pc:spChg chg="mod">
          <ac:chgData name="Guangwei Zhang" userId="00c53528-d8f4-413e-b4b0-985264559294" providerId="ADAL" clId="{5F7129DE-E915-C84B-B771-F18B4496AD9E}" dt="2024-07-08T15:20:39.806" v="10528" actId="20577"/>
          <ac:spMkLst>
            <pc:docMk/>
            <pc:sldMk cId="2970066269" sldId="288"/>
            <ac:spMk id="3" creationId="{6C9AAE57-252B-5CF1-0722-FF60502C8A62}"/>
          </ac:spMkLst>
        </pc:spChg>
        <pc:spChg chg="add mod">
          <ac:chgData name="Guangwei Zhang" userId="00c53528-d8f4-413e-b4b0-985264559294" providerId="ADAL" clId="{5F7129DE-E915-C84B-B771-F18B4496AD9E}" dt="2024-07-08T15:24:03.018" v="10984" actId="20577"/>
          <ac:spMkLst>
            <pc:docMk/>
            <pc:sldMk cId="2970066269" sldId="288"/>
            <ac:spMk id="4" creationId="{A668E462-5D55-9DDF-4CF1-0E49701B7ACC}"/>
          </ac:spMkLst>
        </pc:spChg>
        <pc:spChg chg="add mod">
          <ac:chgData name="Guangwei Zhang" userId="00c53528-d8f4-413e-b4b0-985264559294" providerId="ADAL" clId="{5F7129DE-E915-C84B-B771-F18B4496AD9E}" dt="2024-07-08T15:25:31.372" v="11001" actId="207"/>
          <ac:spMkLst>
            <pc:docMk/>
            <pc:sldMk cId="2970066269" sldId="288"/>
            <ac:spMk id="5" creationId="{726F4827-7996-D2B2-9BEC-5F28937659D7}"/>
          </ac:spMkLst>
        </pc:spChg>
        <pc:spChg chg="add del mod">
          <ac:chgData name="Guangwei Zhang" userId="00c53528-d8f4-413e-b4b0-985264559294" providerId="ADAL" clId="{5F7129DE-E915-C84B-B771-F18B4496AD9E}" dt="2024-07-08T15:25:23.452" v="10999" actId="478"/>
          <ac:spMkLst>
            <pc:docMk/>
            <pc:sldMk cId="2970066269" sldId="288"/>
            <ac:spMk id="6" creationId="{EC2B8559-AE0E-6E73-370D-64E73F30E62E}"/>
          </ac:spMkLst>
        </pc:spChg>
        <pc:cxnChg chg="add del mod">
          <ac:chgData name="Guangwei Zhang" userId="00c53528-d8f4-413e-b4b0-985264559294" providerId="ADAL" clId="{5F7129DE-E915-C84B-B771-F18B4496AD9E}" dt="2024-07-08T15:25:23.452" v="10999" actId="478"/>
          <ac:cxnSpMkLst>
            <pc:docMk/>
            <pc:sldMk cId="2970066269" sldId="288"/>
            <ac:cxnSpMk id="8" creationId="{D8F0E638-7C0F-61B7-AD68-29FCE3005EED}"/>
          </ac:cxnSpMkLst>
        </pc:cxnChg>
      </pc:sldChg>
      <pc:sldChg chg="addSp delSp modSp new mod">
        <pc:chgData name="Guangwei Zhang" userId="00c53528-d8f4-413e-b4b0-985264559294" providerId="ADAL" clId="{5F7129DE-E915-C84B-B771-F18B4496AD9E}" dt="2024-07-07T15:13:12.358" v="10269" actId="571"/>
        <pc:sldMkLst>
          <pc:docMk/>
          <pc:sldMk cId="843227789" sldId="289"/>
        </pc:sldMkLst>
        <pc:spChg chg="mod">
          <ac:chgData name="Guangwei Zhang" userId="00c53528-d8f4-413e-b4b0-985264559294" providerId="ADAL" clId="{5F7129DE-E915-C84B-B771-F18B4496AD9E}" dt="2024-07-07T15:11:40.105" v="10132" actId="20577"/>
          <ac:spMkLst>
            <pc:docMk/>
            <pc:sldMk cId="843227789" sldId="289"/>
            <ac:spMk id="3" creationId="{A552A7CB-BB81-E82F-D742-1401AB938B4D}"/>
          </ac:spMkLst>
        </pc:spChg>
        <pc:spChg chg="add mod">
          <ac:chgData name="Guangwei Zhang" userId="00c53528-d8f4-413e-b4b0-985264559294" providerId="ADAL" clId="{5F7129DE-E915-C84B-B771-F18B4496AD9E}" dt="2024-07-07T15:11:56.438" v="10180" actId="1076"/>
          <ac:spMkLst>
            <pc:docMk/>
            <pc:sldMk cId="843227789" sldId="289"/>
            <ac:spMk id="5" creationId="{AFABB199-DB11-71E7-0D67-C6B3479FBCCA}"/>
          </ac:spMkLst>
        </pc:spChg>
        <pc:spChg chg="add mod">
          <ac:chgData name="Guangwei Zhang" userId="00c53528-d8f4-413e-b4b0-985264559294" providerId="ADAL" clId="{5F7129DE-E915-C84B-B771-F18B4496AD9E}" dt="2024-07-07T15:12:01.415" v="10183" actId="20577"/>
          <ac:spMkLst>
            <pc:docMk/>
            <pc:sldMk cId="843227789" sldId="289"/>
            <ac:spMk id="6" creationId="{B68B1493-32E4-6194-2F2B-2C31A77AE478}"/>
          </ac:spMkLst>
        </pc:spChg>
        <pc:spChg chg="add mod">
          <ac:chgData name="Guangwei Zhang" userId="00c53528-d8f4-413e-b4b0-985264559294" providerId="ADAL" clId="{5F7129DE-E915-C84B-B771-F18B4496AD9E}" dt="2024-07-07T15:12:13.281" v="10192" actId="20577"/>
          <ac:spMkLst>
            <pc:docMk/>
            <pc:sldMk cId="843227789" sldId="289"/>
            <ac:spMk id="7" creationId="{14C765F9-7A8D-5FDE-49F3-8460832E0066}"/>
          </ac:spMkLst>
        </pc:spChg>
        <pc:spChg chg="add mod">
          <ac:chgData name="Guangwei Zhang" userId="00c53528-d8f4-413e-b4b0-985264559294" providerId="ADAL" clId="{5F7129DE-E915-C84B-B771-F18B4496AD9E}" dt="2024-07-07T15:12:11.229" v="10191" actId="1076"/>
          <ac:spMkLst>
            <pc:docMk/>
            <pc:sldMk cId="843227789" sldId="289"/>
            <ac:spMk id="8" creationId="{D71C22D8-FD49-C8C4-0DBD-47257BA33EEB}"/>
          </ac:spMkLst>
        </pc:spChg>
        <pc:spChg chg="add mod">
          <ac:chgData name="Guangwei Zhang" userId="00c53528-d8f4-413e-b4b0-985264559294" providerId="ADAL" clId="{5F7129DE-E915-C84B-B771-F18B4496AD9E}" dt="2024-07-07T15:12:17.035" v="10194" actId="20577"/>
          <ac:spMkLst>
            <pc:docMk/>
            <pc:sldMk cId="843227789" sldId="289"/>
            <ac:spMk id="9" creationId="{41060583-7730-CD34-116D-D23A146DF222}"/>
          </ac:spMkLst>
        </pc:spChg>
        <pc:spChg chg="add mod">
          <ac:chgData name="Guangwei Zhang" userId="00c53528-d8f4-413e-b4b0-985264559294" providerId="ADAL" clId="{5F7129DE-E915-C84B-B771-F18B4496AD9E}" dt="2024-07-07T15:12:20.023" v="10196" actId="20577"/>
          <ac:spMkLst>
            <pc:docMk/>
            <pc:sldMk cId="843227789" sldId="289"/>
            <ac:spMk id="10" creationId="{0451326E-324B-8571-DF22-A3D5D9AAA31E}"/>
          </ac:spMkLst>
        </pc:spChg>
        <pc:spChg chg="add mod">
          <ac:chgData name="Guangwei Zhang" userId="00c53528-d8f4-413e-b4b0-985264559294" providerId="ADAL" clId="{5F7129DE-E915-C84B-B771-F18B4496AD9E}" dt="2024-07-07T15:13:05.452" v="10267" actId="1076"/>
          <ac:spMkLst>
            <pc:docMk/>
            <pc:sldMk cId="843227789" sldId="289"/>
            <ac:spMk id="21" creationId="{782F1B2E-F7E7-572D-D190-A8CA37F4E909}"/>
          </ac:spMkLst>
        </pc:spChg>
        <pc:spChg chg="add">
          <ac:chgData name="Guangwei Zhang" userId="00c53528-d8f4-413e-b4b0-985264559294" providerId="ADAL" clId="{5F7129DE-E915-C84B-B771-F18B4496AD9E}" dt="2024-07-07T15:13:10.167" v="10268" actId="11529"/>
          <ac:spMkLst>
            <pc:docMk/>
            <pc:sldMk cId="843227789" sldId="289"/>
            <ac:spMk id="22" creationId="{C6B123F1-7A07-0B9F-B24C-66245F6A409F}"/>
          </ac:spMkLst>
        </pc:spChg>
        <pc:spChg chg="add mod">
          <ac:chgData name="Guangwei Zhang" userId="00c53528-d8f4-413e-b4b0-985264559294" providerId="ADAL" clId="{5F7129DE-E915-C84B-B771-F18B4496AD9E}" dt="2024-07-07T15:13:12.358" v="10269" actId="571"/>
          <ac:spMkLst>
            <pc:docMk/>
            <pc:sldMk cId="843227789" sldId="289"/>
            <ac:spMk id="23" creationId="{2351478F-53A5-DB1B-A661-04BCE9FD939B}"/>
          </ac:spMkLst>
        </pc:spChg>
        <pc:picChg chg="add mod">
          <ac:chgData name="Guangwei Zhang" userId="00c53528-d8f4-413e-b4b0-985264559294" providerId="ADAL" clId="{5F7129DE-E915-C84B-B771-F18B4496AD9E}" dt="2024-07-07T15:11:46.677" v="10138" actId="1076"/>
          <ac:picMkLst>
            <pc:docMk/>
            <pc:sldMk cId="843227789" sldId="289"/>
            <ac:picMk id="4" creationId="{51A301AE-425A-2545-AF78-60511C2ADF28}"/>
          </ac:picMkLst>
        </pc:picChg>
        <pc:cxnChg chg="add">
          <ac:chgData name="Guangwei Zhang" userId="00c53528-d8f4-413e-b4b0-985264559294" providerId="ADAL" clId="{5F7129DE-E915-C84B-B771-F18B4496AD9E}" dt="2024-07-07T15:12:24.007" v="10197" actId="11529"/>
          <ac:cxnSpMkLst>
            <pc:docMk/>
            <pc:sldMk cId="843227789" sldId="289"/>
            <ac:cxnSpMk id="12" creationId="{6F2042F5-F8E5-8FEA-29E3-4C16D36BA0CF}"/>
          </ac:cxnSpMkLst>
        </pc:cxnChg>
        <pc:cxnChg chg="add">
          <ac:chgData name="Guangwei Zhang" userId="00c53528-d8f4-413e-b4b0-985264559294" providerId="ADAL" clId="{5F7129DE-E915-C84B-B771-F18B4496AD9E}" dt="2024-07-07T15:12:28.764" v="10198" actId="11529"/>
          <ac:cxnSpMkLst>
            <pc:docMk/>
            <pc:sldMk cId="843227789" sldId="289"/>
            <ac:cxnSpMk id="14" creationId="{BFE318E4-A850-C3C1-48EE-895BC46ABFDD}"/>
          </ac:cxnSpMkLst>
        </pc:cxnChg>
        <pc:cxnChg chg="add">
          <ac:chgData name="Guangwei Zhang" userId="00c53528-d8f4-413e-b4b0-985264559294" providerId="ADAL" clId="{5F7129DE-E915-C84B-B771-F18B4496AD9E}" dt="2024-07-07T15:12:31.987" v="10199" actId="11529"/>
          <ac:cxnSpMkLst>
            <pc:docMk/>
            <pc:sldMk cId="843227789" sldId="289"/>
            <ac:cxnSpMk id="16" creationId="{52F50431-A2DA-EA20-593B-8F948C96636B}"/>
          </ac:cxnSpMkLst>
        </pc:cxnChg>
        <pc:cxnChg chg="add del mod">
          <ac:chgData name="Guangwei Zhang" userId="00c53528-d8f4-413e-b4b0-985264559294" providerId="ADAL" clId="{5F7129DE-E915-C84B-B771-F18B4496AD9E}" dt="2024-07-07T15:12:36.264" v="10201" actId="11529"/>
          <ac:cxnSpMkLst>
            <pc:docMk/>
            <pc:sldMk cId="843227789" sldId="289"/>
            <ac:cxnSpMk id="18" creationId="{C25AE82C-98BF-F7B2-1B5D-0DC3CB0F874D}"/>
          </ac:cxnSpMkLst>
        </pc:cxnChg>
        <pc:cxnChg chg="add">
          <ac:chgData name="Guangwei Zhang" userId="00c53528-d8f4-413e-b4b0-985264559294" providerId="ADAL" clId="{5F7129DE-E915-C84B-B771-F18B4496AD9E}" dt="2024-07-07T15:12:41.861" v="10202" actId="11529"/>
          <ac:cxnSpMkLst>
            <pc:docMk/>
            <pc:sldMk cId="843227789" sldId="289"/>
            <ac:cxnSpMk id="20" creationId="{705499B5-56BB-9FC4-B2BA-E8625BA5B46E}"/>
          </ac:cxnSpMkLst>
        </pc:cxnChg>
      </pc:sldChg>
      <pc:sldChg chg="addSp modSp new mod modNotesTx">
        <pc:chgData name="Guangwei Zhang" userId="00c53528-d8f4-413e-b4b0-985264559294" providerId="ADAL" clId="{5F7129DE-E915-C84B-B771-F18B4496AD9E}" dt="2024-07-08T15:37:14.402" v="11797" actId="20577"/>
        <pc:sldMkLst>
          <pc:docMk/>
          <pc:sldMk cId="3539141337" sldId="290"/>
        </pc:sldMkLst>
        <pc:spChg chg="mod">
          <ac:chgData name="Guangwei Zhang" userId="00c53528-d8f4-413e-b4b0-985264559294" providerId="ADAL" clId="{5F7129DE-E915-C84B-B771-F18B4496AD9E}" dt="2024-07-08T15:26:10.387" v="11014" actId="20577"/>
          <ac:spMkLst>
            <pc:docMk/>
            <pc:sldMk cId="3539141337" sldId="290"/>
            <ac:spMk id="3" creationId="{D8AA5AF9-FC6B-5931-4295-250B07477696}"/>
          </ac:spMkLst>
        </pc:spChg>
        <pc:spChg chg="add mod">
          <ac:chgData name="Guangwei Zhang" userId="00c53528-d8f4-413e-b4b0-985264559294" providerId="ADAL" clId="{5F7129DE-E915-C84B-B771-F18B4496AD9E}" dt="2024-07-08T15:37:14.402" v="11797" actId="20577"/>
          <ac:spMkLst>
            <pc:docMk/>
            <pc:sldMk cId="3539141337" sldId="290"/>
            <ac:spMk id="4" creationId="{619006C4-8F71-2BA5-B554-5643B6A3C454}"/>
          </ac:spMkLst>
        </pc:spChg>
        <pc:spChg chg="add mod">
          <ac:chgData name="Guangwei Zhang" userId="00c53528-d8f4-413e-b4b0-985264559294" providerId="ADAL" clId="{5F7129DE-E915-C84B-B771-F18B4496AD9E}" dt="2024-07-08T15:28:06.932" v="11037" actId="1076"/>
          <ac:spMkLst>
            <pc:docMk/>
            <pc:sldMk cId="3539141337" sldId="290"/>
            <ac:spMk id="5" creationId="{7F459B38-2619-3690-1578-21875D352839}"/>
          </ac:spMkLst>
        </pc:spChg>
        <pc:spChg chg="add mod">
          <ac:chgData name="Guangwei Zhang" userId="00c53528-d8f4-413e-b4b0-985264559294" providerId="ADAL" clId="{5F7129DE-E915-C84B-B771-F18B4496AD9E}" dt="2024-07-08T15:28:06.932" v="11037" actId="1076"/>
          <ac:spMkLst>
            <pc:docMk/>
            <pc:sldMk cId="3539141337" sldId="290"/>
            <ac:spMk id="6" creationId="{356FE59B-8E51-29E0-BD1E-00C5CA66B421}"/>
          </ac:spMkLst>
        </pc:spChg>
        <pc:spChg chg="add mod">
          <ac:chgData name="Guangwei Zhang" userId="00c53528-d8f4-413e-b4b0-985264559294" providerId="ADAL" clId="{5F7129DE-E915-C84B-B771-F18B4496AD9E}" dt="2024-07-08T15:28:06.932" v="11037" actId="1076"/>
          <ac:spMkLst>
            <pc:docMk/>
            <pc:sldMk cId="3539141337" sldId="290"/>
            <ac:spMk id="7" creationId="{67D34516-E29B-7C3E-8919-5E71D3A4AC5B}"/>
          </ac:spMkLst>
        </pc:spChg>
        <pc:spChg chg="add mod">
          <ac:chgData name="Guangwei Zhang" userId="00c53528-d8f4-413e-b4b0-985264559294" providerId="ADAL" clId="{5F7129DE-E915-C84B-B771-F18B4496AD9E}" dt="2024-07-08T15:28:06.932" v="11037" actId="1076"/>
          <ac:spMkLst>
            <pc:docMk/>
            <pc:sldMk cId="3539141337" sldId="290"/>
            <ac:spMk id="8" creationId="{30F98C63-B6B5-8023-73D1-904D4BD0FC4D}"/>
          </ac:spMkLst>
        </pc:spChg>
        <pc:spChg chg="add mod">
          <ac:chgData name="Guangwei Zhang" userId="00c53528-d8f4-413e-b4b0-985264559294" providerId="ADAL" clId="{5F7129DE-E915-C84B-B771-F18B4496AD9E}" dt="2024-07-08T15:28:06.932" v="11037" actId="1076"/>
          <ac:spMkLst>
            <pc:docMk/>
            <pc:sldMk cId="3539141337" sldId="290"/>
            <ac:spMk id="9" creationId="{87A9C1BC-A026-322A-E44D-2B04837CFF72}"/>
          </ac:spMkLst>
        </pc:spChg>
        <pc:spChg chg="add mod">
          <ac:chgData name="Guangwei Zhang" userId="00c53528-d8f4-413e-b4b0-985264559294" providerId="ADAL" clId="{5F7129DE-E915-C84B-B771-F18B4496AD9E}" dt="2024-07-08T15:28:06.932" v="11037" actId="1076"/>
          <ac:spMkLst>
            <pc:docMk/>
            <pc:sldMk cId="3539141337" sldId="290"/>
            <ac:spMk id="10" creationId="{AC7E7CED-A194-D733-26C5-0255151B3552}"/>
          </ac:spMkLst>
        </pc:spChg>
        <pc:spChg chg="add mod">
          <ac:chgData name="Guangwei Zhang" userId="00c53528-d8f4-413e-b4b0-985264559294" providerId="ADAL" clId="{5F7129DE-E915-C84B-B771-F18B4496AD9E}" dt="2024-07-08T15:28:06.932" v="11037" actId="1076"/>
          <ac:spMkLst>
            <pc:docMk/>
            <pc:sldMk cId="3539141337" sldId="290"/>
            <ac:spMk id="11" creationId="{29E60ECE-45D3-6FA7-0908-309D0B28D107}"/>
          </ac:spMkLst>
        </pc:spChg>
        <pc:spChg chg="add mod">
          <ac:chgData name="Guangwei Zhang" userId="00c53528-d8f4-413e-b4b0-985264559294" providerId="ADAL" clId="{5F7129DE-E915-C84B-B771-F18B4496AD9E}" dt="2024-07-08T15:28:58.847" v="11143" actId="1076"/>
          <ac:spMkLst>
            <pc:docMk/>
            <pc:sldMk cId="3539141337" sldId="290"/>
            <ac:spMk id="19" creationId="{665DBE59-6128-C91B-D9F0-9A274310B7CA}"/>
          </ac:spMkLst>
        </pc:spChg>
        <pc:spChg chg="add mod">
          <ac:chgData name="Guangwei Zhang" userId="00c53528-d8f4-413e-b4b0-985264559294" providerId="ADAL" clId="{5F7129DE-E915-C84B-B771-F18B4496AD9E}" dt="2024-07-08T15:29:06.373" v="11164" actId="1076"/>
          <ac:spMkLst>
            <pc:docMk/>
            <pc:sldMk cId="3539141337" sldId="290"/>
            <ac:spMk id="20" creationId="{F6A15EF9-55BB-D184-C890-486EF856723A}"/>
          </ac:spMkLst>
        </pc:spChg>
        <pc:spChg chg="add mod">
          <ac:chgData name="Guangwei Zhang" userId="00c53528-d8f4-413e-b4b0-985264559294" providerId="ADAL" clId="{5F7129DE-E915-C84B-B771-F18B4496AD9E}" dt="2024-07-08T15:31:36.545" v="11358" actId="1076"/>
          <ac:spMkLst>
            <pc:docMk/>
            <pc:sldMk cId="3539141337" sldId="290"/>
            <ac:spMk id="21" creationId="{D12AE0A4-0C11-2EA0-59ED-ECE70474E4AC}"/>
          </ac:spMkLst>
        </pc:spChg>
        <pc:spChg chg="add mod">
          <ac:chgData name="Guangwei Zhang" userId="00c53528-d8f4-413e-b4b0-985264559294" providerId="ADAL" clId="{5F7129DE-E915-C84B-B771-F18B4496AD9E}" dt="2024-07-08T15:29:14.747" v="11179" actId="1076"/>
          <ac:spMkLst>
            <pc:docMk/>
            <pc:sldMk cId="3539141337" sldId="290"/>
            <ac:spMk id="22" creationId="{3C194709-CA37-59BD-24E4-7090EAA6F0B3}"/>
          </ac:spMkLst>
        </pc:spChg>
        <pc:spChg chg="add mod">
          <ac:chgData name="Guangwei Zhang" userId="00c53528-d8f4-413e-b4b0-985264559294" providerId="ADAL" clId="{5F7129DE-E915-C84B-B771-F18B4496AD9E}" dt="2024-07-08T15:29:19.110" v="11182" actId="20577"/>
          <ac:spMkLst>
            <pc:docMk/>
            <pc:sldMk cId="3539141337" sldId="290"/>
            <ac:spMk id="23" creationId="{D0F79303-AEB1-ABA9-F7BA-93DFC25282F5}"/>
          </ac:spMkLst>
        </pc:spChg>
        <pc:spChg chg="add mod">
          <ac:chgData name="Guangwei Zhang" userId="00c53528-d8f4-413e-b4b0-985264559294" providerId="ADAL" clId="{5F7129DE-E915-C84B-B771-F18B4496AD9E}" dt="2024-07-08T15:29:23.465" v="11185" actId="20577"/>
          <ac:spMkLst>
            <pc:docMk/>
            <pc:sldMk cId="3539141337" sldId="290"/>
            <ac:spMk id="24" creationId="{C9730500-527D-326F-4C87-99DBE1C838C8}"/>
          </ac:spMkLst>
        </pc:spChg>
        <pc:spChg chg="add mod">
          <ac:chgData name="Guangwei Zhang" userId="00c53528-d8f4-413e-b4b0-985264559294" providerId="ADAL" clId="{5F7129DE-E915-C84B-B771-F18B4496AD9E}" dt="2024-07-08T15:29:29.332" v="11192" actId="20577"/>
          <ac:spMkLst>
            <pc:docMk/>
            <pc:sldMk cId="3539141337" sldId="290"/>
            <ac:spMk id="25" creationId="{29595FFB-2CA8-8B16-825D-8332B00A6DCB}"/>
          </ac:spMkLst>
        </pc:spChg>
        <pc:spChg chg="add mod">
          <ac:chgData name="Guangwei Zhang" userId="00c53528-d8f4-413e-b4b0-985264559294" providerId="ADAL" clId="{5F7129DE-E915-C84B-B771-F18B4496AD9E}" dt="2024-07-08T15:29:35.224" v="11196" actId="1076"/>
          <ac:spMkLst>
            <pc:docMk/>
            <pc:sldMk cId="3539141337" sldId="290"/>
            <ac:spMk id="26" creationId="{D05CFCEF-A1C2-E9DD-6978-C1486DD01C7C}"/>
          </ac:spMkLst>
        </pc:spChg>
        <pc:spChg chg="add mod">
          <ac:chgData name="Guangwei Zhang" userId="00c53528-d8f4-413e-b4b0-985264559294" providerId="ADAL" clId="{5F7129DE-E915-C84B-B771-F18B4496AD9E}" dt="2024-07-08T15:29:38.265" v="11199" actId="20577"/>
          <ac:spMkLst>
            <pc:docMk/>
            <pc:sldMk cId="3539141337" sldId="290"/>
            <ac:spMk id="27" creationId="{A467A4E5-A8F5-0425-97B3-5AA526EDC7C5}"/>
          </ac:spMkLst>
        </pc:spChg>
        <pc:spChg chg="add mod">
          <ac:chgData name="Guangwei Zhang" userId="00c53528-d8f4-413e-b4b0-985264559294" providerId="ADAL" clId="{5F7129DE-E915-C84B-B771-F18B4496AD9E}" dt="2024-07-08T15:29:43.891" v="11205" actId="20577"/>
          <ac:spMkLst>
            <pc:docMk/>
            <pc:sldMk cId="3539141337" sldId="290"/>
            <ac:spMk id="28" creationId="{45E89CBF-4565-9510-7175-8F8E572BB7A4}"/>
          </ac:spMkLst>
        </pc:spChg>
        <pc:spChg chg="add mod">
          <ac:chgData name="Guangwei Zhang" userId="00c53528-d8f4-413e-b4b0-985264559294" providerId="ADAL" clId="{5F7129DE-E915-C84B-B771-F18B4496AD9E}" dt="2024-07-08T15:29:48.311" v="11212" actId="1076"/>
          <ac:spMkLst>
            <pc:docMk/>
            <pc:sldMk cId="3539141337" sldId="290"/>
            <ac:spMk id="29" creationId="{C6519755-90C0-5C04-69E2-2F436CA148E0}"/>
          </ac:spMkLst>
        </pc:spChg>
        <pc:spChg chg="add mod">
          <ac:chgData name="Guangwei Zhang" userId="00c53528-d8f4-413e-b4b0-985264559294" providerId="ADAL" clId="{5F7129DE-E915-C84B-B771-F18B4496AD9E}" dt="2024-07-08T15:31:36.545" v="11358" actId="1076"/>
          <ac:spMkLst>
            <pc:docMk/>
            <pc:sldMk cId="3539141337" sldId="290"/>
            <ac:spMk id="30" creationId="{7D72E536-5853-EB7F-7F1A-16C64C0993D5}"/>
          </ac:spMkLst>
        </pc:spChg>
        <pc:spChg chg="add mod">
          <ac:chgData name="Guangwei Zhang" userId="00c53528-d8f4-413e-b4b0-985264559294" providerId="ADAL" clId="{5F7129DE-E915-C84B-B771-F18B4496AD9E}" dt="2024-07-08T15:31:36.545" v="11358" actId="1076"/>
          <ac:spMkLst>
            <pc:docMk/>
            <pc:sldMk cId="3539141337" sldId="290"/>
            <ac:spMk id="31" creationId="{4AB542E8-C6E4-5AF3-8358-815D3EC1690B}"/>
          </ac:spMkLst>
        </pc:spChg>
        <pc:spChg chg="add mod">
          <ac:chgData name="Guangwei Zhang" userId="00c53528-d8f4-413e-b4b0-985264559294" providerId="ADAL" clId="{5F7129DE-E915-C84B-B771-F18B4496AD9E}" dt="2024-07-08T15:31:36.545" v="11358" actId="1076"/>
          <ac:spMkLst>
            <pc:docMk/>
            <pc:sldMk cId="3539141337" sldId="290"/>
            <ac:spMk id="32" creationId="{58581F75-25CB-C903-81FD-07B0EEF3BC27}"/>
          </ac:spMkLst>
        </pc:spChg>
        <pc:spChg chg="add mod">
          <ac:chgData name="Guangwei Zhang" userId="00c53528-d8f4-413e-b4b0-985264559294" providerId="ADAL" clId="{5F7129DE-E915-C84B-B771-F18B4496AD9E}" dt="2024-07-08T15:31:36.545" v="11358" actId="1076"/>
          <ac:spMkLst>
            <pc:docMk/>
            <pc:sldMk cId="3539141337" sldId="290"/>
            <ac:spMk id="33" creationId="{EAF84A5E-8600-F5D2-4DC2-8319BC121F93}"/>
          </ac:spMkLst>
        </pc:spChg>
        <pc:spChg chg="add mod">
          <ac:chgData name="Guangwei Zhang" userId="00c53528-d8f4-413e-b4b0-985264559294" providerId="ADAL" clId="{5F7129DE-E915-C84B-B771-F18B4496AD9E}" dt="2024-07-08T15:31:36.545" v="11358" actId="1076"/>
          <ac:spMkLst>
            <pc:docMk/>
            <pc:sldMk cId="3539141337" sldId="290"/>
            <ac:spMk id="34" creationId="{2B059E3C-50C0-FFF8-C5A6-43C3DAA0CE24}"/>
          </ac:spMkLst>
        </pc:spChg>
        <pc:spChg chg="add mod">
          <ac:chgData name="Guangwei Zhang" userId="00c53528-d8f4-413e-b4b0-985264559294" providerId="ADAL" clId="{5F7129DE-E915-C84B-B771-F18B4496AD9E}" dt="2024-07-08T15:31:36.545" v="11358" actId="1076"/>
          <ac:spMkLst>
            <pc:docMk/>
            <pc:sldMk cId="3539141337" sldId="290"/>
            <ac:spMk id="35" creationId="{E29FFFA7-CC64-EFB5-D07C-E0B4ABD06072}"/>
          </ac:spMkLst>
        </pc:spChg>
        <pc:spChg chg="add mod">
          <ac:chgData name="Guangwei Zhang" userId="00c53528-d8f4-413e-b4b0-985264559294" providerId="ADAL" clId="{5F7129DE-E915-C84B-B771-F18B4496AD9E}" dt="2024-07-08T15:31:36.545" v="11358" actId="1076"/>
          <ac:spMkLst>
            <pc:docMk/>
            <pc:sldMk cId="3539141337" sldId="290"/>
            <ac:spMk id="36" creationId="{9DBF0B60-3E9E-BFB5-03A5-6CF6AE9B9B5A}"/>
          </ac:spMkLst>
        </pc:spChg>
        <pc:spChg chg="add mod">
          <ac:chgData name="Guangwei Zhang" userId="00c53528-d8f4-413e-b4b0-985264559294" providerId="ADAL" clId="{5F7129DE-E915-C84B-B771-F18B4496AD9E}" dt="2024-07-08T15:35:16.871" v="11697" actId="20577"/>
          <ac:spMkLst>
            <pc:docMk/>
            <pc:sldMk cId="3539141337" sldId="290"/>
            <ac:spMk id="37" creationId="{4E644B50-78A9-C603-3E44-D20AF992D51B}"/>
          </ac:spMkLst>
        </pc:spChg>
        <pc:cxnChg chg="add">
          <ac:chgData name="Guangwei Zhang" userId="00c53528-d8f4-413e-b4b0-985264559294" providerId="ADAL" clId="{5F7129DE-E915-C84B-B771-F18B4496AD9E}" dt="2024-07-08T15:28:10.637" v="11038" actId="11529"/>
          <ac:cxnSpMkLst>
            <pc:docMk/>
            <pc:sldMk cId="3539141337" sldId="290"/>
            <ac:cxnSpMk id="13" creationId="{8CD518A7-BC3F-84FF-6D08-3DDE7DD7BE6E}"/>
          </ac:cxnSpMkLst>
        </pc:cxnChg>
        <pc:cxnChg chg="add mod">
          <ac:chgData name="Guangwei Zhang" userId="00c53528-d8f4-413e-b4b0-985264559294" providerId="ADAL" clId="{5F7129DE-E915-C84B-B771-F18B4496AD9E}" dt="2024-07-08T15:28:12.687" v="11039" actId="571"/>
          <ac:cxnSpMkLst>
            <pc:docMk/>
            <pc:sldMk cId="3539141337" sldId="290"/>
            <ac:cxnSpMk id="14" creationId="{5856C442-601E-224A-4E27-ADF7CD849B41}"/>
          </ac:cxnSpMkLst>
        </pc:cxnChg>
        <pc:cxnChg chg="add mod">
          <ac:chgData name="Guangwei Zhang" userId="00c53528-d8f4-413e-b4b0-985264559294" providerId="ADAL" clId="{5F7129DE-E915-C84B-B771-F18B4496AD9E}" dt="2024-07-08T15:28:13.926" v="11040" actId="571"/>
          <ac:cxnSpMkLst>
            <pc:docMk/>
            <pc:sldMk cId="3539141337" sldId="290"/>
            <ac:cxnSpMk id="15" creationId="{23B41073-9179-6507-172E-5A9C5731EC3C}"/>
          </ac:cxnSpMkLst>
        </pc:cxnChg>
        <pc:cxnChg chg="add mod">
          <ac:chgData name="Guangwei Zhang" userId="00c53528-d8f4-413e-b4b0-985264559294" providerId="ADAL" clId="{5F7129DE-E915-C84B-B771-F18B4496AD9E}" dt="2024-07-08T15:28:15.151" v="11041" actId="571"/>
          <ac:cxnSpMkLst>
            <pc:docMk/>
            <pc:sldMk cId="3539141337" sldId="290"/>
            <ac:cxnSpMk id="16" creationId="{E00257D9-0854-1075-C0B4-25E8CE2DF011}"/>
          </ac:cxnSpMkLst>
        </pc:cxnChg>
        <pc:cxnChg chg="add mod">
          <ac:chgData name="Guangwei Zhang" userId="00c53528-d8f4-413e-b4b0-985264559294" providerId="ADAL" clId="{5F7129DE-E915-C84B-B771-F18B4496AD9E}" dt="2024-07-08T15:28:16.117" v="11042" actId="571"/>
          <ac:cxnSpMkLst>
            <pc:docMk/>
            <pc:sldMk cId="3539141337" sldId="290"/>
            <ac:cxnSpMk id="17" creationId="{23514E08-DA80-D297-37C4-97F1BA63AD13}"/>
          </ac:cxnSpMkLst>
        </pc:cxnChg>
        <pc:cxnChg chg="add mod">
          <ac:chgData name="Guangwei Zhang" userId="00c53528-d8f4-413e-b4b0-985264559294" providerId="ADAL" clId="{5F7129DE-E915-C84B-B771-F18B4496AD9E}" dt="2024-07-08T15:28:17.419" v="11043" actId="571"/>
          <ac:cxnSpMkLst>
            <pc:docMk/>
            <pc:sldMk cId="3539141337" sldId="290"/>
            <ac:cxnSpMk id="18" creationId="{B37D9DFC-D31F-92F3-8FF9-54CAECBDF7E2}"/>
          </ac:cxnSpMkLst>
        </pc:cxnChg>
      </pc:sldChg>
      <pc:sldChg chg="addSp modSp new mod">
        <pc:chgData name="Guangwei Zhang" userId="00c53528-d8f4-413e-b4b0-985264559294" providerId="ADAL" clId="{5F7129DE-E915-C84B-B771-F18B4496AD9E}" dt="2024-07-08T15:38:59.076" v="12055" actId="20577"/>
        <pc:sldMkLst>
          <pc:docMk/>
          <pc:sldMk cId="363906152" sldId="291"/>
        </pc:sldMkLst>
        <pc:spChg chg="mod">
          <ac:chgData name="Guangwei Zhang" userId="00c53528-d8f4-413e-b4b0-985264559294" providerId="ADAL" clId="{5F7129DE-E915-C84B-B771-F18B4496AD9E}" dt="2024-07-08T15:30:28.668" v="11293" actId="20577"/>
          <ac:spMkLst>
            <pc:docMk/>
            <pc:sldMk cId="363906152" sldId="291"/>
            <ac:spMk id="3" creationId="{613215D4-AC0A-A4C1-FDD4-5A1F45D6D526}"/>
          </ac:spMkLst>
        </pc:spChg>
        <pc:spChg chg="add mod">
          <ac:chgData name="Guangwei Zhang" userId="00c53528-d8f4-413e-b4b0-985264559294" providerId="ADAL" clId="{5F7129DE-E915-C84B-B771-F18B4496AD9E}" dt="2024-07-08T15:38:59.076" v="12055" actId="20577"/>
          <ac:spMkLst>
            <pc:docMk/>
            <pc:sldMk cId="363906152" sldId="291"/>
            <ac:spMk id="4" creationId="{6C6B4593-5792-90F5-39DB-A07D0DE29DA9}"/>
          </ac:spMkLst>
        </pc:spChg>
      </pc:sldChg>
      <pc:sldChg chg="addSp delSp modSp new mod">
        <pc:chgData name="Guangwei Zhang" userId="00c53528-d8f4-413e-b4b0-985264559294" providerId="ADAL" clId="{5F7129DE-E915-C84B-B771-F18B4496AD9E}" dt="2024-07-08T15:46:39.997" v="12648" actId="1076"/>
        <pc:sldMkLst>
          <pc:docMk/>
          <pc:sldMk cId="2211372902" sldId="292"/>
        </pc:sldMkLst>
        <pc:spChg chg="mod">
          <ac:chgData name="Guangwei Zhang" userId="00c53528-d8f4-413e-b4b0-985264559294" providerId="ADAL" clId="{5F7129DE-E915-C84B-B771-F18B4496AD9E}" dt="2024-07-08T15:30:49.945" v="11357" actId="20577"/>
          <ac:spMkLst>
            <pc:docMk/>
            <pc:sldMk cId="2211372902" sldId="292"/>
            <ac:spMk id="3" creationId="{4FAF68A4-0DDB-A331-338C-A09F0131D6DD}"/>
          </ac:spMkLst>
        </pc:spChg>
        <pc:spChg chg="add mod">
          <ac:chgData name="Guangwei Zhang" userId="00c53528-d8f4-413e-b4b0-985264559294" providerId="ADAL" clId="{5F7129DE-E915-C84B-B771-F18B4496AD9E}" dt="2024-07-08T15:41:23.197" v="12241" actId="20577"/>
          <ac:spMkLst>
            <pc:docMk/>
            <pc:sldMk cId="2211372902" sldId="292"/>
            <ac:spMk id="4" creationId="{1D3B0848-7CB6-3D60-79EB-A3E8CC7B27FD}"/>
          </ac:spMkLst>
        </pc:spChg>
        <pc:spChg chg="add mod">
          <ac:chgData name="Guangwei Zhang" userId="00c53528-d8f4-413e-b4b0-985264559294" providerId="ADAL" clId="{5F7129DE-E915-C84B-B771-F18B4496AD9E}" dt="2024-07-08T15:42:26.753" v="12389" actId="1076"/>
          <ac:spMkLst>
            <pc:docMk/>
            <pc:sldMk cId="2211372902" sldId="292"/>
            <ac:spMk id="5" creationId="{E22871D9-72E7-3847-3B43-DA094F103956}"/>
          </ac:spMkLst>
        </pc:spChg>
        <pc:spChg chg="add del mod">
          <ac:chgData name="Guangwei Zhang" userId="00c53528-d8f4-413e-b4b0-985264559294" providerId="ADAL" clId="{5F7129DE-E915-C84B-B771-F18B4496AD9E}" dt="2024-07-08T15:42:40.325" v="12396" actId="478"/>
          <ac:spMkLst>
            <pc:docMk/>
            <pc:sldMk cId="2211372902" sldId="292"/>
            <ac:spMk id="6" creationId="{A2284C10-DC9B-C779-EC0E-2874EB47F3B5}"/>
          </ac:spMkLst>
        </pc:spChg>
        <pc:spChg chg="add mod">
          <ac:chgData name="Guangwei Zhang" userId="00c53528-d8f4-413e-b4b0-985264559294" providerId="ADAL" clId="{5F7129DE-E915-C84B-B771-F18B4496AD9E}" dt="2024-07-08T15:46:17.879" v="12622" actId="207"/>
          <ac:spMkLst>
            <pc:docMk/>
            <pc:sldMk cId="2211372902" sldId="292"/>
            <ac:spMk id="7" creationId="{4FEBC063-1662-AD22-47E3-ACDCA90B4736}"/>
          </ac:spMkLst>
        </pc:spChg>
        <pc:spChg chg="add mod">
          <ac:chgData name="Guangwei Zhang" userId="00c53528-d8f4-413e-b4b0-985264559294" providerId="ADAL" clId="{5F7129DE-E915-C84B-B771-F18B4496AD9E}" dt="2024-07-08T15:44:55.479" v="12549" actId="20577"/>
          <ac:spMkLst>
            <pc:docMk/>
            <pc:sldMk cId="2211372902" sldId="292"/>
            <ac:spMk id="8" creationId="{9F1F4497-1EB5-98FA-A3C0-B091DAD02731}"/>
          </ac:spMkLst>
        </pc:spChg>
        <pc:spChg chg="add mod">
          <ac:chgData name="Guangwei Zhang" userId="00c53528-d8f4-413e-b4b0-985264559294" providerId="ADAL" clId="{5F7129DE-E915-C84B-B771-F18B4496AD9E}" dt="2024-07-08T15:45:04.345" v="12569" actId="1076"/>
          <ac:spMkLst>
            <pc:docMk/>
            <pc:sldMk cId="2211372902" sldId="292"/>
            <ac:spMk id="9" creationId="{912D3E8C-B5BE-4712-7B9B-7362DEB29654}"/>
          </ac:spMkLst>
        </pc:spChg>
        <pc:spChg chg="add mod">
          <ac:chgData name="Guangwei Zhang" userId="00c53528-d8f4-413e-b4b0-985264559294" providerId="ADAL" clId="{5F7129DE-E915-C84B-B771-F18B4496AD9E}" dt="2024-07-08T15:46:01.250" v="12620" actId="20577"/>
          <ac:spMkLst>
            <pc:docMk/>
            <pc:sldMk cId="2211372902" sldId="292"/>
            <ac:spMk id="11" creationId="{FF11845D-F6A6-2BC7-598C-DCF53E6C3643}"/>
          </ac:spMkLst>
        </pc:spChg>
        <pc:spChg chg="add mod">
          <ac:chgData name="Guangwei Zhang" userId="00c53528-d8f4-413e-b4b0-985264559294" providerId="ADAL" clId="{5F7129DE-E915-C84B-B771-F18B4496AD9E}" dt="2024-07-08T15:46:39.997" v="12648" actId="1076"/>
          <ac:spMkLst>
            <pc:docMk/>
            <pc:sldMk cId="2211372902" sldId="292"/>
            <ac:spMk id="12" creationId="{198A256A-5196-AAC6-18D2-7845E72BE583}"/>
          </ac:spMkLst>
        </pc:spChg>
      </pc:sldChg>
      <pc:sldChg chg="addSp modSp new mod">
        <pc:chgData name="Guangwei Zhang" userId="00c53528-d8f4-413e-b4b0-985264559294" providerId="ADAL" clId="{5F7129DE-E915-C84B-B771-F18B4496AD9E}" dt="2024-07-08T15:49:46.828" v="12782" actId="1076"/>
        <pc:sldMkLst>
          <pc:docMk/>
          <pc:sldMk cId="2164370102" sldId="293"/>
        </pc:sldMkLst>
        <pc:spChg chg="mod">
          <ac:chgData name="Guangwei Zhang" userId="00c53528-d8f4-413e-b4b0-985264559294" providerId="ADAL" clId="{5F7129DE-E915-C84B-B771-F18B4496AD9E}" dt="2024-07-08T15:32:17.952" v="11471" actId="313"/>
          <ac:spMkLst>
            <pc:docMk/>
            <pc:sldMk cId="2164370102" sldId="293"/>
            <ac:spMk id="3" creationId="{BD590850-5963-4C0D-3F8B-9727E91CDB14}"/>
          </ac:spMkLst>
        </pc:spChg>
        <pc:spChg chg="add mod">
          <ac:chgData name="Guangwei Zhang" userId="00c53528-d8f4-413e-b4b0-985264559294" providerId="ADAL" clId="{5F7129DE-E915-C84B-B771-F18B4496AD9E}" dt="2024-07-08T15:48:57.467" v="12762" actId="20577"/>
          <ac:spMkLst>
            <pc:docMk/>
            <pc:sldMk cId="2164370102" sldId="293"/>
            <ac:spMk id="5" creationId="{47FFD1D2-DA55-A8EA-0D4B-68CD1009C4F3}"/>
          </ac:spMkLst>
        </pc:spChg>
        <pc:spChg chg="add mod">
          <ac:chgData name="Guangwei Zhang" userId="00c53528-d8f4-413e-b4b0-985264559294" providerId="ADAL" clId="{5F7129DE-E915-C84B-B771-F18B4496AD9E}" dt="2024-07-08T15:35:58.547" v="11793" actId="20577"/>
          <ac:spMkLst>
            <pc:docMk/>
            <pc:sldMk cId="2164370102" sldId="293"/>
            <ac:spMk id="6" creationId="{04BD5491-BED2-3914-5FF5-7168E4F41537}"/>
          </ac:spMkLst>
        </pc:spChg>
        <pc:spChg chg="add mod">
          <ac:chgData name="Guangwei Zhang" userId="00c53528-d8f4-413e-b4b0-985264559294" providerId="ADAL" clId="{5F7129DE-E915-C84B-B771-F18B4496AD9E}" dt="2024-07-08T15:34:29.475" v="11627" actId="5793"/>
          <ac:spMkLst>
            <pc:docMk/>
            <pc:sldMk cId="2164370102" sldId="293"/>
            <ac:spMk id="10" creationId="{3CE52670-70A8-81F6-6453-84F3DE01A76A}"/>
          </ac:spMkLst>
        </pc:spChg>
        <pc:picChg chg="add mod">
          <ac:chgData name="Guangwei Zhang" userId="00c53528-d8f4-413e-b4b0-985264559294" providerId="ADAL" clId="{5F7129DE-E915-C84B-B771-F18B4496AD9E}" dt="2024-07-08T15:32:48.154" v="11524" actId="1076"/>
          <ac:picMkLst>
            <pc:docMk/>
            <pc:sldMk cId="2164370102" sldId="293"/>
            <ac:picMk id="4" creationId="{0DF0B882-A53D-87D8-D280-2BC7CF34DADE}"/>
          </ac:picMkLst>
        </pc:picChg>
        <pc:picChg chg="add mod">
          <ac:chgData name="Guangwei Zhang" userId="00c53528-d8f4-413e-b4b0-985264559294" providerId="ADAL" clId="{5F7129DE-E915-C84B-B771-F18B4496AD9E}" dt="2024-07-08T15:34:18.654" v="11575" actId="1076"/>
          <ac:picMkLst>
            <pc:docMk/>
            <pc:sldMk cId="2164370102" sldId="293"/>
            <ac:picMk id="9" creationId="{37BB8E54-C6AB-7BA2-ABFB-8B113162A218}"/>
          </ac:picMkLst>
        </pc:picChg>
        <pc:picChg chg="add mod">
          <ac:chgData name="Guangwei Zhang" userId="00c53528-d8f4-413e-b4b0-985264559294" providerId="ADAL" clId="{5F7129DE-E915-C84B-B771-F18B4496AD9E}" dt="2024-07-08T15:49:46.828" v="12782" actId="1076"/>
          <ac:picMkLst>
            <pc:docMk/>
            <pc:sldMk cId="2164370102" sldId="293"/>
            <ac:picMk id="14" creationId="{31EB6588-57FC-AC05-3FED-FDAD33A3EEF9}"/>
          </ac:picMkLst>
        </pc:picChg>
        <pc:picChg chg="add mod modCrop">
          <ac:chgData name="Guangwei Zhang" userId="00c53528-d8f4-413e-b4b0-985264559294" providerId="ADAL" clId="{5F7129DE-E915-C84B-B771-F18B4496AD9E}" dt="2024-07-08T15:49:46.828" v="12782" actId="1076"/>
          <ac:picMkLst>
            <pc:docMk/>
            <pc:sldMk cId="2164370102" sldId="293"/>
            <ac:picMk id="15" creationId="{B96BBE8E-F5CA-EE7D-EFEF-DF8C69E5E8BC}"/>
          </ac:picMkLst>
        </pc:picChg>
        <pc:picChg chg="add mod">
          <ac:chgData name="Guangwei Zhang" userId="00c53528-d8f4-413e-b4b0-985264559294" providerId="ADAL" clId="{5F7129DE-E915-C84B-B771-F18B4496AD9E}" dt="2024-07-08T15:49:28.623" v="12773" actId="571"/>
          <ac:picMkLst>
            <pc:docMk/>
            <pc:sldMk cId="2164370102" sldId="293"/>
            <ac:picMk id="16" creationId="{A0228FF2-46B3-DABF-2D8C-6D7D1CCAC9DF}"/>
          </ac:picMkLst>
        </pc:picChg>
        <pc:picChg chg="add mod">
          <ac:chgData name="Guangwei Zhang" userId="00c53528-d8f4-413e-b4b0-985264559294" providerId="ADAL" clId="{5F7129DE-E915-C84B-B771-F18B4496AD9E}" dt="2024-07-08T15:49:46.828" v="12782" actId="1076"/>
          <ac:picMkLst>
            <pc:docMk/>
            <pc:sldMk cId="2164370102" sldId="293"/>
            <ac:picMk id="17" creationId="{325F19D5-AB74-F6B3-0522-649B76AB63D1}"/>
          </ac:picMkLst>
        </pc:picChg>
        <pc:cxnChg chg="add">
          <ac:chgData name="Guangwei Zhang" userId="00c53528-d8f4-413e-b4b0-985264559294" providerId="ADAL" clId="{5F7129DE-E915-C84B-B771-F18B4496AD9E}" dt="2024-07-08T15:33:12.320" v="11571" actId="11529"/>
          <ac:cxnSpMkLst>
            <pc:docMk/>
            <pc:sldMk cId="2164370102" sldId="293"/>
            <ac:cxnSpMk id="8" creationId="{C1F3BC24-A375-AC56-72A3-13AF37E220BB}"/>
          </ac:cxnSpMkLst>
        </pc:cxnChg>
        <pc:cxnChg chg="add mod">
          <ac:chgData name="Guangwei Zhang" userId="00c53528-d8f4-413e-b4b0-985264559294" providerId="ADAL" clId="{5F7129DE-E915-C84B-B771-F18B4496AD9E}" dt="2024-07-08T15:34:37.269" v="11630" actId="14100"/>
          <ac:cxnSpMkLst>
            <pc:docMk/>
            <pc:sldMk cId="2164370102" sldId="293"/>
            <ac:cxnSpMk id="11" creationId="{F67825A8-D97B-FC2C-BA14-E9C49927BED0}"/>
          </ac:cxnSpMkLst>
        </pc:cxnChg>
      </pc:sldChg>
      <pc:sldChg chg="addSp modSp new mod">
        <pc:chgData name="Guangwei Zhang" userId="00c53528-d8f4-413e-b4b0-985264559294" providerId="ADAL" clId="{5F7129DE-E915-C84B-B771-F18B4496AD9E}" dt="2024-07-08T16:06:54.880" v="13483" actId="692"/>
        <pc:sldMkLst>
          <pc:docMk/>
          <pc:sldMk cId="491702341" sldId="294"/>
        </pc:sldMkLst>
        <pc:spChg chg="mod">
          <ac:chgData name="Guangwei Zhang" userId="00c53528-d8f4-413e-b4b0-985264559294" providerId="ADAL" clId="{5F7129DE-E915-C84B-B771-F18B4496AD9E}" dt="2024-07-08T15:47:09.920" v="12698" actId="20577"/>
          <ac:spMkLst>
            <pc:docMk/>
            <pc:sldMk cId="491702341" sldId="294"/>
            <ac:spMk id="3" creationId="{1C0C6DB2-FEA6-41F3-7778-2BEEF9758099}"/>
          </ac:spMkLst>
        </pc:spChg>
        <pc:spChg chg="add mod">
          <ac:chgData name="Guangwei Zhang" userId="00c53528-d8f4-413e-b4b0-985264559294" providerId="ADAL" clId="{5F7129DE-E915-C84B-B771-F18B4496AD9E}" dt="2024-07-08T15:47:48.295" v="12748" actId="14100"/>
          <ac:spMkLst>
            <pc:docMk/>
            <pc:sldMk cId="491702341" sldId="294"/>
            <ac:spMk id="4" creationId="{61EB9517-06B4-92F9-11D8-EE20CAE1BEE9}"/>
          </ac:spMkLst>
        </pc:spChg>
        <pc:spChg chg="add mod">
          <ac:chgData name="Guangwei Zhang" userId="00c53528-d8f4-413e-b4b0-985264559294" providerId="ADAL" clId="{5F7129DE-E915-C84B-B771-F18B4496AD9E}" dt="2024-07-08T15:47:45.175" v="12747" actId="1076"/>
          <ac:spMkLst>
            <pc:docMk/>
            <pc:sldMk cId="491702341" sldId="294"/>
            <ac:spMk id="6" creationId="{080A50AF-C7E0-F7EC-BD15-C81E68D98859}"/>
          </ac:spMkLst>
        </pc:spChg>
        <pc:spChg chg="add mod">
          <ac:chgData name="Guangwei Zhang" userId="00c53528-d8f4-413e-b4b0-985264559294" providerId="ADAL" clId="{5F7129DE-E915-C84B-B771-F18B4496AD9E}" dt="2024-07-08T15:47:41.664" v="12746" actId="1076"/>
          <ac:spMkLst>
            <pc:docMk/>
            <pc:sldMk cId="491702341" sldId="294"/>
            <ac:spMk id="7" creationId="{A0A9FE62-122F-B74A-4D7D-ED1C9C01E20E}"/>
          </ac:spMkLst>
        </pc:spChg>
        <pc:spChg chg="add mod">
          <ac:chgData name="Guangwei Zhang" userId="00c53528-d8f4-413e-b4b0-985264559294" providerId="ADAL" clId="{5F7129DE-E915-C84B-B771-F18B4496AD9E}" dt="2024-07-08T16:06:32.005" v="13437" actId="404"/>
          <ac:spMkLst>
            <pc:docMk/>
            <pc:sldMk cId="491702341" sldId="294"/>
            <ac:spMk id="8" creationId="{AB7DFE23-3AD7-6992-D7C6-DCE5E993917B}"/>
          </ac:spMkLst>
        </pc:spChg>
        <pc:spChg chg="add mod">
          <ac:chgData name="Guangwei Zhang" userId="00c53528-d8f4-413e-b4b0-985264559294" providerId="ADAL" clId="{5F7129DE-E915-C84B-B771-F18B4496AD9E}" dt="2024-07-08T16:06:54.880" v="13483" actId="692"/>
          <ac:spMkLst>
            <pc:docMk/>
            <pc:sldMk cId="491702341" sldId="294"/>
            <ac:spMk id="11" creationId="{5174AC17-8AB7-F025-E2C5-03CDB7204759}"/>
          </ac:spMkLst>
        </pc:spChg>
        <pc:picChg chg="add mod">
          <ac:chgData name="Guangwei Zhang" userId="00c53528-d8f4-413e-b4b0-985264559294" providerId="ADAL" clId="{5F7129DE-E915-C84B-B771-F18B4496AD9E}" dt="2024-07-08T15:56:47.549" v="12940" actId="1076"/>
          <ac:picMkLst>
            <pc:docMk/>
            <pc:sldMk cId="491702341" sldId="294"/>
            <ac:picMk id="9" creationId="{7A761836-D2E4-9D00-A441-537FE0A4FDF7}"/>
          </ac:picMkLst>
        </pc:picChg>
        <pc:picChg chg="add mod">
          <ac:chgData name="Guangwei Zhang" userId="00c53528-d8f4-413e-b4b0-985264559294" providerId="ADAL" clId="{5F7129DE-E915-C84B-B771-F18B4496AD9E}" dt="2024-07-08T16:06:34.575" v="13438" actId="1076"/>
          <ac:picMkLst>
            <pc:docMk/>
            <pc:sldMk cId="491702341" sldId="294"/>
            <ac:picMk id="10" creationId="{2E726F11-2E2B-136C-5E54-1D9D869B2ED9}"/>
          </ac:picMkLst>
        </pc:picChg>
      </pc:sldChg>
      <pc:sldChg chg="addSp modSp new mod">
        <pc:chgData name="Guangwei Zhang" userId="00c53528-d8f4-413e-b4b0-985264559294" providerId="ADAL" clId="{5F7129DE-E915-C84B-B771-F18B4496AD9E}" dt="2024-07-09T03:03:14.548" v="13744" actId="20577"/>
        <pc:sldMkLst>
          <pc:docMk/>
          <pc:sldMk cId="2711046600" sldId="295"/>
        </pc:sldMkLst>
        <pc:spChg chg="mod">
          <ac:chgData name="Guangwei Zhang" userId="00c53528-d8f4-413e-b4b0-985264559294" providerId="ADAL" clId="{5F7129DE-E915-C84B-B771-F18B4496AD9E}" dt="2024-07-08T16:01:03.504" v="13110" actId="20577"/>
          <ac:spMkLst>
            <pc:docMk/>
            <pc:sldMk cId="2711046600" sldId="295"/>
            <ac:spMk id="3" creationId="{54CE705A-E39C-FA5A-4035-F248C7716A7A}"/>
          </ac:spMkLst>
        </pc:spChg>
        <pc:spChg chg="add mod">
          <ac:chgData name="Guangwei Zhang" userId="00c53528-d8f4-413e-b4b0-985264559294" providerId="ADAL" clId="{5F7129DE-E915-C84B-B771-F18B4496AD9E}" dt="2024-07-09T03:03:14.548" v="13744" actId="20577"/>
          <ac:spMkLst>
            <pc:docMk/>
            <pc:sldMk cId="2711046600" sldId="295"/>
            <ac:spMk id="4" creationId="{BEF3E373-4D34-4D77-53FC-BABA2DFC37CF}"/>
          </ac:spMkLst>
        </pc:spChg>
      </pc:sldChg>
      <pc:sldChg chg="addSp modSp new mod">
        <pc:chgData name="Guangwei Zhang" userId="00c53528-d8f4-413e-b4b0-985264559294" providerId="ADAL" clId="{5F7129DE-E915-C84B-B771-F18B4496AD9E}" dt="2024-07-08T16:07:58.868" v="13589" actId="1076"/>
        <pc:sldMkLst>
          <pc:docMk/>
          <pc:sldMk cId="748727080" sldId="296"/>
        </pc:sldMkLst>
        <pc:spChg chg="mod">
          <ac:chgData name="Guangwei Zhang" userId="00c53528-d8f4-413e-b4b0-985264559294" providerId="ADAL" clId="{5F7129DE-E915-C84B-B771-F18B4496AD9E}" dt="2024-07-08T16:07:37.162" v="13492" actId="20577"/>
          <ac:spMkLst>
            <pc:docMk/>
            <pc:sldMk cId="748727080" sldId="296"/>
            <ac:spMk id="3" creationId="{F58F48FF-2BDB-B9F7-1D49-A2DA7A83CA81}"/>
          </ac:spMkLst>
        </pc:spChg>
        <pc:spChg chg="add mod">
          <ac:chgData name="Guangwei Zhang" userId="00c53528-d8f4-413e-b4b0-985264559294" providerId="ADAL" clId="{5F7129DE-E915-C84B-B771-F18B4496AD9E}" dt="2024-07-08T16:07:58.868" v="13589" actId="1076"/>
          <ac:spMkLst>
            <pc:docMk/>
            <pc:sldMk cId="748727080" sldId="296"/>
            <ac:spMk id="4" creationId="{F1883F7F-933D-5DB8-313C-6EF39B0C5C99}"/>
          </ac:spMkLst>
        </pc:spChg>
      </pc:sldChg>
      <pc:sldChg chg="addSp delSp modSp new mod modNotesTx">
        <pc:chgData name="Guangwei Zhang" userId="00c53528-d8f4-413e-b4b0-985264559294" providerId="ADAL" clId="{5F7129DE-E915-C84B-B771-F18B4496AD9E}" dt="2024-07-09T08:44:03.154" v="14848" actId="20577"/>
        <pc:sldMkLst>
          <pc:docMk/>
          <pc:sldMk cId="2089773404" sldId="297"/>
        </pc:sldMkLst>
        <pc:spChg chg="mod">
          <ac:chgData name="Guangwei Zhang" userId="00c53528-d8f4-413e-b4b0-985264559294" providerId="ADAL" clId="{5F7129DE-E915-C84B-B771-F18B4496AD9E}" dt="2024-07-09T08:44:03.154" v="14848" actId="20577"/>
          <ac:spMkLst>
            <pc:docMk/>
            <pc:sldMk cId="2089773404" sldId="297"/>
            <ac:spMk id="3" creationId="{922DF1A4-BA1D-69D3-66AE-86FA8DD509DB}"/>
          </ac:spMkLst>
        </pc:spChg>
        <pc:spChg chg="add mod">
          <ac:chgData name="Guangwei Zhang" userId="00c53528-d8f4-413e-b4b0-985264559294" providerId="ADAL" clId="{5F7129DE-E915-C84B-B771-F18B4496AD9E}" dt="2024-07-09T03:22:05.833" v="14427" actId="1036"/>
          <ac:spMkLst>
            <pc:docMk/>
            <pc:sldMk cId="2089773404" sldId="297"/>
            <ac:spMk id="4" creationId="{75B6D5E2-23F2-6C2D-E016-ED47DBD1BE5C}"/>
          </ac:spMkLst>
        </pc:spChg>
        <pc:spChg chg="add del">
          <ac:chgData name="Guangwei Zhang" userId="00c53528-d8f4-413e-b4b0-985264559294" providerId="ADAL" clId="{5F7129DE-E915-C84B-B771-F18B4496AD9E}" dt="2024-07-09T03:09:09.357" v="13989" actId="22"/>
          <ac:spMkLst>
            <pc:docMk/>
            <pc:sldMk cId="2089773404" sldId="297"/>
            <ac:spMk id="6" creationId="{70ABD903-2AF3-E3C4-1865-42B16F325E16}"/>
          </ac:spMkLst>
        </pc:spChg>
        <pc:spChg chg="add del mod">
          <ac:chgData name="Guangwei Zhang" userId="00c53528-d8f4-413e-b4b0-985264559294" providerId="ADAL" clId="{5F7129DE-E915-C84B-B771-F18B4496AD9E}" dt="2024-07-09T03:09:16.369" v="13994" actId="478"/>
          <ac:spMkLst>
            <pc:docMk/>
            <pc:sldMk cId="2089773404" sldId="297"/>
            <ac:spMk id="7" creationId="{1B2F4EF1-833D-5F10-0F2E-1C4B9DCB9E6E}"/>
          </ac:spMkLst>
        </pc:spChg>
        <pc:spChg chg="add del mod">
          <ac:chgData name="Guangwei Zhang" userId="00c53528-d8f4-413e-b4b0-985264559294" providerId="ADAL" clId="{5F7129DE-E915-C84B-B771-F18B4496AD9E}" dt="2024-07-09T03:09:46.139" v="14020" actId="478"/>
          <ac:spMkLst>
            <pc:docMk/>
            <pc:sldMk cId="2089773404" sldId="297"/>
            <ac:spMk id="8" creationId="{82E6973D-A383-83E7-4AFE-B00C8467EFDE}"/>
          </ac:spMkLst>
        </pc:spChg>
        <pc:spChg chg="add mod">
          <ac:chgData name="Guangwei Zhang" userId="00c53528-d8f4-413e-b4b0-985264559294" providerId="ADAL" clId="{5F7129DE-E915-C84B-B771-F18B4496AD9E}" dt="2024-07-09T03:39:12.684" v="14444" actId="1076"/>
          <ac:spMkLst>
            <pc:docMk/>
            <pc:sldMk cId="2089773404" sldId="297"/>
            <ac:spMk id="10" creationId="{55A479D4-D12A-F6FF-DF84-B54514F8A8C5}"/>
          </ac:spMkLst>
        </pc:spChg>
        <pc:spChg chg="add mod">
          <ac:chgData name="Guangwei Zhang" userId="00c53528-d8f4-413e-b4b0-985264559294" providerId="ADAL" clId="{5F7129DE-E915-C84B-B771-F18B4496AD9E}" dt="2024-07-09T03:22:05.833" v="14427" actId="1036"/>
          <ac:spMkLst>
            <pc:docMk/>
            <pc:sldMk cId="2089773404" sldId="297"/>
            <ac:spMk id="11" creationId="{144A172C-5061-D10D-1E2B-39EAACB4922D}"/>
          </ac:spMkLst>
        </pc:spChg>
        <pc:spChg chg="add mod">
          <ac:chgData name="Guangwei Zhang" userId="00c53528-d8f4-413e-b4b0-985264559294" providerId="ADAL" clId="{5F7129DE-E915-C84B-B771-F18B4496AD9E}" dt="2024-07-09T03:22:05.833" v="14427" actId="1036"/>
          <ac:spMkLst>
            <pc:docMk/>
            <pc:sldMk cId="2089773404" sldId="297"/>
            <ac:spMk id="12" creationId="{3DDDF47C-5E63-6EDD-ACFC-95EA1D0005D9}"/>
          </ac:spMkLst>
        </pc:spChg>
        <pc:spChg chg="add mod">
          <ac:chgData name="Guangwei Zhang" userId="00c53528-d8f4-413e-b4b0-985264559294" providerId="ADAL" clId="{5F7129DE-E915-C84B-B771-F18B4496AD9E}" dt="2024-07-09T03:39:12.684" v="14444" actId="1076"/>
          <ac:spMkLst>
            <pc:docMk/>
            <pc:sldMk cId="2089773404" sldId="297"/>
            <ac:spMk id="13" creationId="{C3E78363-6A8C-BBCD-E596-792609FEDFB7}"/>
          </ac:spMkLst>
        </pc:spChg>
        <pc:spChg chg="add mod">
          <ac:chgData name="Guangwei Zhang" userId="00c53528-d8f4-413e-b4b0-985264559294" providerId="ADAL" clId="{5F7129DE-E915-C84B-B771-F18B4496AD9E}" dt="2024-07-09T03:39:28.087" v="14514" actId="20577"/>
          <ac:spMkLst>
            <pc:docMk/>
            <pc:sldMk cId="2089773404" sldId="297"/>
            <ac:spMk id="14" creationId="{47465CA2-15B3-61AF-8BA9-866F339ACC7E}"/>
          </ac:spMkLst>
        </pc:spChg>
        <pc:picChg chg="add mod">
          <ac:chgData name="Guangwei Zhang" userId="00c53528-d8f4-413e-b4b0-985264559294" providerId="ADAL" clId="{5F7129DE-E915-C84B-B771-F18B4496AD9E}" dt="2024-07-09T03:39:12.684" v="14444" actId="1076"/>
          <ac:picMkLst>
            <pc:docMk/>
            <pc:sldMk cId="2089773404" sldId="297"/>
            <ac:picMk id="9" creationId="{F14334E9-A9D9-CAF1-B02A-3EC5C5805444}"/>
          </ac:picMkLst>
        </pc:picChg>
      </pc:sldChg>
      <pc:sldChg chg="addSp delSp modSp new mod">
        <pc:chgData name="Guangwei Zhang" userId="00c53528-d8f4-413e-b4b0-985264559294" providerId="ADAL" clId="{5F7129DE-E915-C84B-B771-F18B4496AD9E}" dt="2024-07-09T08:44:06.014" v="14849" actId="20577"/>
        <pc:sldMkLst>
          <pc:docMk/>
          <pc:sldMk cId="3168675841" sldId="298"/>
        </pc:sldMkLst>
        <pc:spChg chg="mod">
          <ac:chgData name="Guangwei Zhang" userId="00c53528-d8f4-413e-b4b0-985264559294" providerId="ADAL" clId="{5F7129DE-E915-C84B-B771-F18B4496AD9E}" dt="2024-07-09T08:44:06.014" v="14849" actId="20577"/>
          <ac:spMkLst>
            <pc:docMk/>
            <pc:sldMk cId="3168675841" sldId="298"/>
            <ac:spMk id="3" creationId="{07A8F3E6-22D5-AC58-F904-60AFD186496E}"/>
          </ac:spMkLst>
        </pc:spChg>
        <pc:spChg chg="add del mod">
          <ac:chgData name="Guangwei Zhang" userId="00c53528-d8f4-413e-b4b0-985264559294" providerId="ADAL" clId="{5F7129DE-E915-C84B-B771-F18B4496AD9E}" dt="2024-07-09T03:22:21.695" v="14429" actId="478"/>
          <ac:spMkLst>
            <pc:docMk/>
            <pc:sldMk cId="3168675841" sldId="298"/>
            <ac:spMk id="4" creationId="{E9CCDE68-27D1-BAF0-C070-58BA451E5EA4}"/>
          </ac:spMkLst>
        </pc:spChg>
        <pc:spChg chg="add mod">
          <ac:chgData name="Guangwei Zhang" userId="00c53528-d8f4-413e-b4b0-985264559294" providerId="ADAL" clId="{5F7129DE-E915-C84B-B771-F18B4496AD9E}" dt="2024-07-09T03:39:38.790" v="14547" actId="20577"/>
          <ac:spMkLst>
            <pc:docMk/>
            <pc:sldMk cId="3168675841" sldId="298"/>
            <ac:spMk id="5" creationId="{51278D80-BDA8-9CF1-E275-BC4E70BE33F4}"/>
          </ac:spMkLst>
        </pc:spChg>
        <pc:spChg chg="add del mod">
          <ac:chgData name="Guangwei Zhang" userId="00c53528-d8f4-413e-b4b0-985264559294" providerId="ADAL" clId="{5F7129DE-E915-C84B-B771-F18B4496AD9E}" dt="2024-07-09T03:40:18.016" v="14565" actId="478"/>
          <ac:spMkLst>
            <pc:docMk/>
            <pc:sldMk cId="3168675841" sldId="298"/>
            <ac:spMk id="7" creationId="{02E14ED9-E025-EF58-B22B-6B0FE7FC5166}"/>
          </ac:spMkLst>
        </pc:spChg>
        <pc:spChg chg="add mod">
          <ac:chgData name="Guangwei Zhang" userId="00c53528-d8f4-413e-b4b0-985264559294" providerId="ADAL" clId="{5F7129DE-E915-C84B-B771-F18B4496AD9E}" dt="2024-07-09T03:47:56.053" v="14592" actId="1076"/>
          <ac:spMkLst>
            <pc:docMk/>
            <pc:sldMk cId="3168675841" sldId="298"/>
            <ac:spMk id="15" creationId="{AD706C34-0E63-B6B0-A11A-4ADCEEFFCE0E}"/>
          </ac:spMkLst>
        </pc:spChg>
        <pc:spChg chg="add mod">
          <ac:chgData name="Guangwei Zhang" userId="00c53528-d8f4-413e-b4b0-985264559294" providerId="ADAL" clId="{5F7129DE-E915-C84B-B771-F18B4496AD9E}" dt="2024-07-09T03:47:56.053" v="14592" actId="1076"/>
          <ac:spMkLst>
            <pc:docMk/>
            <pc:sldMk cId="3168675841" sldId="298"/>
            <ac:spMk id="16" creationId="{486C1BB6-B1B3-FD99-FAB6-872140CE3B94}"/>
          </ac:spMkLst>
        </pc:spChg>
        <pc:spChg chg="add mod">
          <ac:chgData name="Guangwei Zhang" userId="00c53528-d8f4-413e-b4b0-985264559294" providerId="ADAL" clId="{5F7129DE-E915-C84B-B771-F18B4496AD9E}" dt="2024-07-09T03:48:08.055" v="14653" actId="5793"/>
          <ac:spMkLst>
            <pc:docMk/>
            <pc:sldMk cId="3168675841" sldId="298"/>
            <ac:spMk id="17" creationId="{83EDB76B-2F96-4408-5940-D241E2C3F710}"/>
          </ac:spMkLst>
        </pc:spChg>
        <pc:picChg chg="add mod">
          <ac:chgData name="Guangwei Zhang" userId="00c53528-d8f4-413e-b4b0-985264559294" providerId="ADAL" clId="{5F7129DE-E915-C84B-B771-F18B4496AD9E}" dt="2024-07-09T03:39:45.135" v="14549" actId="1076"/>
          <ac:picMkLst>
            <pc:docMk/>
            <pc:sldMk cId="3168675841" sldId="298"/>
            <ac:picMk id="6" creationId="{8CFF17C4-CCF6-529C-0132-426BB576D009}"/>
          </ac:picMkLst>
        </pc:picChg>
        <pc:picChg chg="add mod">
          <ac:chgData name="Guangwei Zhang" userId="00c53528-d8f4-413e-b4b0-985264559294" providerId="ADAL" clId="{5F7129DE-E915-C84B-B771-F18B4496AD9E}" dt="2024-07-09T03:47:56.053" v="14592" actId="1076"/>
          <ac:picMkLst>
            <pc:docMk/>
            <pc:sldMk cId="3168675841" sldId="298"/>
            <ac:picMk id="8" creationId="{D00D01F2-05EC-FC9A-5310-8EDFCBA200AC}"/>
          </ac:picMkLst>
        </pc:picChg>
        <pc:picChg chg="add mod">
          <ac:chgData name="Guangwei Zhang" userId="00c53528-d8f4-413e-b4b0-985264559294" providerId="ADAL" clId="{5F7129DE-E915-C84B-B771-F18B4496AD9E}" dt="2024-07-09T03:47:56.053" v="14592" actId="1076"/>
          <ac:picMkLst>
            <pc:docMk/>
            <pc:sldMk cId="3168675841" sldId="298"/>
            <ac:picMk id="9" creationId="{959DD493-A09A-D499-55E7-EF26D0DF2044}"/>
          </ac:picMkLst>
        </pc:picChg>
        <pc:picChg chg="add mod">
          <ac:chgData name="Guangwei Zhang" userId="00c53528-d8f4-413e-b4b0-985264559294" providerId="ADAL" clId="{5F7129DE-E915-C84B-B771-F18B4496AD9E}" dt="2024-07-09T03:47:56.053" v="14592" actId="1076"/>
          <ac:picMkLst>
            <pc:docMk/>
            <pc:sldMk cId="3168675841" sldId="298"/>
            <ac:picMk id="10" creationId="{0183124E-A579-665A-2719-BFD28CD8775A}"/>
          </ac:picMkLst>
        </pc:picChg>
        <pc:picChg chg="add mod">
          <ac:chgData name="Guangwei Zhang" userId="00c53528-d8f4-413e-b4b0-985264559294" providerId="ADAL" clId="{5F7129DE-E915-C84B-B771-F18B4496AD9E}" dt="2024-07-09T03:47:56.053" v="14592" actId="1076"/>
          <ac:picMkLst>
            <pc:docMk/>
            <pc:sldMk cId="3168675841" sldId="298"/>
            <ac:picMk id="11" creationId="{E0EDB684-52D2-CE85-5AD0-E69B545D2CA4}"/>
          </ac:picMkLst>
        </pc:picChg>
        <pc:picChg chg="add mod">
          <ac:chgData name="Guangwei Zhang" userId="00c53528-d8f4-413e-b4b0-985264559294" providerId="ADAL" clId="{5F7129DE-E915-C84B-B771-F18B4496AD9E}" dt="2024-07-09T03:47:56.053" v="14592" actId="1076"/>
          <ac:picMkLst>
            <pc:docMk/>
            <pc:sldMk cId="3168675841" sldId="298"/>
            <ac:picMk id="12" creationId="{DFBB0631-0DDF-66B9-2E88-965DB188CB84}"/>
          </ac:picMkLst>
        </pc:picChg>
        <pc:cxnChg chg="add mod">
          <ac:chgData name="Guangwei Zhang" userId="00c53528-d8f4-413e-b4b0-985264559294" providerId="ADAL" clId="{5F7129DE-E915-C84B-B771-F18B4496AD9E}" dt="2024-07-09T03:47:56.053" v="14592" actId="1076"/>
          <ac:cxnSpMkLst>
            <pc:docMk/>
            <pc:sldMk cId="3168675841" sldId="298"/>
            <ac:cxnSpMk id="14" creationId="{CC6AE958-83FB-42FC-4253-6531BA78E182}"/>
          </ac:cxnSpMkLst>
        </pc:cxnChg>
      </pc:sldChg>
      <pc:sldChg chg="addSp delSp modSp new mod">
        <pc:chgData name="Guangwei Zhang" userId="00c53528-d8f4-413e-b4b0-985264559294" providerId="ADAL" clId="{5F7129DE-E915-C84B-B771-F18B4496AD9E}" dt="2024-07-09T09:24:16.504" v="16032" actId="20577"/>
        <pc:sldMkLst>
          <pc:docMk/>
          <pc:sldMk cId="2178729703" sldId="299"/>
        </pc:sldMkLst>
        <pc:spChg chg="mod">
          <ac:chgData name="Guangwei Zhang" userId="00c53528-d8f4-413e-b4b0-985264559294" providerId="ADAL" clId="{5F7129DE-E915-C84B-B771-F18B4496AD9E}" dt="2024-07-09T08:44:08.575" v="14850" actId="20577"/>
          <ac:spMkLst>
            <pc:docMk/>
            <pc:sldMk cId="2178729703" sldId="299"/>
            <ac:spMk id="3" creationId="{F94F63C0-F812-DEEB-5444-F3604901E385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4" creationId="{395DBE33-25D2-BFD3-9987-938BF00D9ACC}"/>
          </ac:spMkLst>
        </pc:spChg>
        <pc:spChg chg="add del mod">
          <ac:chgData name="Guangwei Zhang" userId="00c53528-d8f4-413e-b4b0-985264559294" providerId="ADAL" clId="{5F7129DE-E915-C84B-B771-F18B4496AD9E}" dt="2024-07-09T08:39:08.877" v="14819" actId="478"/>
          <ac:spMkLst>
            <pc:docMk/>
            <pc:sldMk cId="2178729703" sldId="299"/>
            <ac:spMk id="6" creationId="{801B9274-DC67-2D46-B9B6-DA21ABB7F4CC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7" creationId="{A1A0648C-B338-4A19-76E0-292E21FB78E9}"/>
          </ac:spMkLst>
        </pc:spChg>
        <pc:spChg chg="add mod">
          <ac:chgData name="Guangwei Zhang" userId="00c53528-d8f4-413e-b4b0-985264559294" providerId="ADAL" clId="{5F7129DE-E915-C84B-B771-F18B4496AD9E}" dt="2024-07-09T09:17:04.238" v="15872" actId="1076"/>
          <ac:spMkLst>
            <pc:docMk/>
            <pc:sldMk cId="2178729703" sldId="299"/>
            <ac:spMk id="8" creationId="{BCB5C3C0-E45E-C672-629F-641CCA42B83F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9" creationId="{BD8624C5-6CF2-A7C5-688F-0035EEB5333B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13" creationId="{E57AA231-C1C9-E1FB-97B1-2DDE9715FE2F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14" creationId="{79E381DD-F486-F63C-A993-DE7856257200}"/>
          </ac:spMkLst>
        </pc:spChg>
        <pc:spChg chg="add del mod">
          <ac:chgData name="Guangwei Zhang" userId="00c53528-d8f4-413e-b4b0-985264559294" providerId="ADAL" clId="{5F7129DE-E915-C84B-B771-F18B4496AD9E}" dt="2024-07-09T08:48:28.356" v="15112" actId="478"/>
          <ac:spMkLst>
            <pc:docMk/>
            <pc:sldMk cId="2178729703" sldId="299"/>
            <ac:spMk id="15" creationId="{6696DD75-D6E3-4C68-2F6E-3EAA3DDE8108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16" creationId="{39904919-91AE-4D0B-2A8B-DECABE14D5DF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17" creationId="{5BDB86B5-F876-1842-3AA5-5416A0C78692}"/>
          </ac:spMkLst>
        </pc:spChg>
        <pc:spChg chg="add mod">
          <ac:chgData name="Guangwei Zhang" userId="00c53528-d8f4-413e-b4b0-985264559294" providerId="ADAL" clId="{5F7129DE-E915-C84B-B771-F18B4496AD9E}" dt="2024-07-09T08:55:00.707" v="15297" actId="20577"/>
          <ac:spMkLst>
            <pc:docMk/>
            <pc:sldMk cId="2178729703" sldId="299"/>
            <ac:spMk id="18" creationId="{83A8B3A5-13C0-2331-E6DB-D08A3D954350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19" creationId="{01E8FB38-E078-D887-0129-901885024BDF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21" creationId="{2FAD3748-B2F6-6C8C-77C2-964938728474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22" creationId="{9433B8CE-5DF6-6D52-3282-7992B1902B2E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23" creationId="{3B18F300-F73A-B264-4880-D67DE4E3B2F0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25" creationId="{5FAFCF85-393D-2A59-FEE1-7EF03936A21A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26" creationId="{7E5E09CB-52E1-6C17-F73A-7E80F3B55AD2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27" creationId="{8FA53694-F952-D2C1-7869-16D663B5CEBA}"/>
          </ac:spMkLst>
        </pc:spChg>
        <pc:spChg chg="add mod">
          <ac:chgData name="Guangwei Zhang" userId="00c53528-d8f4-413e-b4b0-985264559294" providerId="ADAL" clId="{5F7129DE-E915-C84B-B771-F18B4496AD9E}" dt="2024-07-09T09:17:14.645" v="15874" actId="1076"/>
          <ac:spMkLst>
            <pc:docMk/>
            <pc:sldMk cId="2178729703" sldId="299"/>
            <ac:spMk id="28" creationId="{9098E484-E8C4-8654-BF23-879904052ABB}"/>
          </ac:spMkLst>
        </pc:spChg>
        <pc:spChg chg="add mod">
          <ac:chgData name="Guangwei Zhang" userId="00c53528-d8f4-413e-b4b0-985264559294" providerId="ADAL" clId="{5F7129DE-E915-C84B-B771-F18B4496AD9E}" dt="2024-07-09T09:17:19.491" v="15881" actId="1076"/>
          <ac:spMkLst>
            <pc:docMk/>
            <pc:sldMk cId="2178729703" sldId="299"/>
            <ac:spMk id="29" creationId="{0CCD7396-BB2B-DE40-1C02-01CFF7340942}"/>
          </ac:spMkLst>
        </pc:spChg>
        <pc:spChg chg="add mod">
          <ac:chgData name="Guangwei Zhang" userId="00c53528-d8f4-413e-b4b0-985264559294" providerId="ADAL" clId="{5F7129DE-E915-C84B-B771-F18B4496AD9E}" dt="2024-07-09T09:17:21.318" v="15882" actId="571"/>
          <ac:spMkLst>
            <pc:docMk/>
            <pc:sldMk cId="2178729703" sldId="299"/>
            <ac:spMk id="30" creationId="{02263E55-A54F-D519-C102-692D76F9C2DD}"/>
          </ac:spMkLst>
        </pc:spChg>
        <pc:spChg chg="add mod">
          <ac:chgData name="Guangwei Zhang" userId="00c53528-d8f4-413e-b4b0-985264559294" providerId="ADAL" clId="{5F7129DE-E915-C84B-B771-F18B4496AD9E}" dt="2024-07-09T09:24:16.504" v="16032" actId="20577"/>
          <ac:spMkLst>
            <pc:docMk/>
            <pc:sldMk cId="2178729703" sldId="299"/>
            <ac:spMk id="31" creationId="{07AF05CD-67AE-B026-1A26-11CA861366FC}"/>
          </ac:spMkLst>
        </pc:spChg>
        <pc:spChg chg="add mod">
          <ac:chgData name="Guangwei Zhang" userId="00c53528-d8f4-413e-b4b0-985264559294" providerId="ADAL" clId="{5F7129DE-E915-C84B-B771-F18B4496AD9E}" dt="2024-07-09T09:18:00.310" v="15927" actId="1076"/>
          <ac:spMkLst>
            <pc:docMk/>
            <pc:sldMk cId="2178729703" sldId="299"/>
            <ac:spMk id="32" creationId="{CC15A55C-4048-1598-F9F8-6BEAA0A8FE28}"/>
          </ac:spMkLst>
        </pc:spChg>
        <pc:picChg chg="add del mod">
          <ac:chgData name="Guangwei Zhang" userId="00c53528-d8f4-413e-b4b0-985264559294" providerId="ADAL" clId="{5F7129DE-E915-C84B-B771-F18B4496AD9E}" dt="2024-07-09T08:39:09.164" v="14820" actId="478"/>
          <ac:picMkLst>
            <pc:docMk/>
            <pc:sldMk cId="2178729703" sldId="299"/>
            <ac:picMk id="5" creationId="{E9B2C10F-30FF-18AF-5BA1-E3E901C2318D}"/>
          </ac:picMkLst>
        </pc:picChg>
        <pc:cxnChg chg="add del mod">
          <ac:chgData name="Guangwei Zhang" userId="00c53528-d8f4-413e-b4b0-985264559294" providerId="ADAL" clId="{5F7129DE-E915-C84B-B771-F18B4496AD9E}" dt="2024-07-09T08:47:15.748" v="15007" actId="478"/>
          <ac:cxnSpMkLst>
            <pc:docMk/>
            <pc:sldMk cId="2178729703" sldId="299"/>
            <ac:cxnSpMk id="11" creationId="{4DF26120-8860-3E3D-A9A1-3EE1E5A16F82}"/>
          </ac:cxnSpMkLst>
        </pc:cxnChg>
      </pc:sldChg>
      <pc:sldChg chg="addSp modSp new mod">
        <pc:chgData name="Guangwei Zhang" userId="00c53528-d8f4-413e-b4b0-985264559294" providerId="ADAL" clId="{5F7129DE-E915-C84B-B771-F18B4496AD9E}" dt="2024-07-09T09:26:05.307" v="16054" actId="208"/>
        <pc:sldMkLst>
          <pc:docMk/>
          <pc:sldMk cId="3228381629" sldId="300"/>
        </pc:sldMkLst>
        <pc:spChg chg="mod">
          <ac:chgData name="Guangwei Zhang" userId="00c53528-d8f4-413e-b4b0-985264559294" providerId="ADAL" clId="{5F7129DE-E915-C84B-B771-F18B4496AD9E}" dt="2024-07-09T09:12:12.785" v="15710" actId="20577"/>
          <ac:spMkLst>
            <pc:docMk/>
            <pc:sldMk cId="3228381629" sldId="300"/>
            <ac:spMk id="3" creationId="{9D26B66B-A114-1F68-89A0-6E7CB59BE241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4" creationId="{26BDBB86-7536-E723-87C4-CD1C6D214999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5" creationId="{0CD0C3EF-AAB6-69B3-C3B2-AEDD76303452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6" creationId="{0A5EF15A-5BCC-FAB7-13D1-837E68130A8D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7" creationId="{8FCFF4CB-2B62-11B5-1292-953F28A37AEA}"/>
          </ac:spMkLst>
        </pc:spChg>
        <pc:spChg chg="add mod">
          <ac:chgData name="Guangwei Zhang" userId="00c53528-d8f4-413e-b4b0-985264559294" providerId="ADAL" clId="{5F7129DE-E915-C84B-B771-F18B4496AD9E}" dt="2024-07-09T09:16:13.809" v="15819" actId="20577"/>
          <ac:spMkLst>
            <pc:docMk/>
            <pc:sldMk cId="3228381629" sldId="300"/>
            <ac:spMk id="10" creationId="{83F1A666-3772-31F5-22CF-13C6C021437A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12" creationId="{21D3FF54-2E04-6F79-059D-14D408F0EF82}"/>
          </ac:spMkLst>
        </pc:spChg>
        <pc:spChg chg="add mod">
          <ac:chgData name="Guangwei Zhang" userId="00c53528-d8f4-413e-b4b0-985264559294" providerId="ADAL" clId="{5F7129DE-E915-C84B-B771-F18B4496AD9E}" dt="2024-07-09T09:16:24.408" v="15828" actId="20577"/>
          <ac:spMkLst>
            <pc:docMk/>
            <pc:sldMk cId="3228381629" sldId="300"/>
            <ac:spMk id="14" creationId="{800D943E-852B-D5F9-918B-AAB5D9CCD73A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15" creationId="{17B55F66-9709-9150-112F-41B8DB66FB9F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17" creationId="{ACE03E9B-791B-4486-71BC-675635144846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18" creationId="{B2A1EB9A-00A1-F1EF-7F9C-CB71345F0748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19" creationId="{DEBC061B-B735-8904-98AA-C4396FBC0F4A}"/>
          </ac:spMkLst>
        </pc:spChg>
        <pc:spChg chg="add mod">
          <ac:chgData name="Guangwei Zhang" userId="00c53528-d8f4-413e-b4b0-985264559294" providerId="ADAL" clId="{5F7129DE-E915-C84B-B771-F18B4496AD9E}" dt="2024-07-09T09:26:05.307" v="16054" actId="208"/>
          <ac:spMkLst>
            <pc:docMk/>
            <pc:sldMk cId="3228381629" sldId="300"/>
            <ac:spMk id="20" creationId="{64FAD45E-84FD-993F-6E3E-63FD59CF1109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21" creationId="{08F4264E-9ABE-DE10-D606-0A09AAE29EED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22" creationId="{386E2D51-8528-B882-2A0F-5C1807101556}"/>
          </ac:spMkLst>
        </pc:spChg>
        <pc:spChg chg="add mod">
          <ac:chgData name="Guangwei Zhang" userId="00c53528-d8f4-413e-b4b0-985264559294" providerId="ADAL" clId="{5F7129DE-E915-C84B-B771-F18B4496AD9E}" dt="2024-07-09T09:16:30.809" v="15833" actId="20577"/>
          <ac:spMkLst>
            <pc:docMk/>
            <pc:sldMk cId="3228381629" sldId="300"/>
            <ac:spMk id="24" creationId="{F0B4443F-7965-371B-DB74-FEF3F5CE0092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25" creationId="{E16F1D32-EAB4-4B9F-9229-1AD3E9C12E8A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26" creationId="{DD806D62-BBC4-3394-0F54-DF0A74059750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27" creationId="{D34C3749-70B8-A6B2-46EC-5385CBDAF25D}"/>
          </ac:spMkLst>
        </pc:spChg>
        <pc:spChg chg="add mod">
          <ac:chgData name="Guangwei Zhang" userId="00c53528-d8f4-413e-b4b0-985264559294" providerId="ADAL" clId="{5F7129DE-E915-C84B-B771-F18B4496AD9E}" dt="2024-07-09T09:21:20.846" v="15968" actId="20577"/>
          <ac:spMkLst>
            <pc:docMk/>
            <pc:sldMk cId="3228381629" sldId="300"/>
            <ac:spMk id="28" creationId="{2AC76022-C692-3920-1B48-6CBC03726281}"/>
          </ac:spMkLst>
        </pc:spChg>
        <pc:spChg chg="add mod">
          <ac:chgData name="Guangwei Zhang" userId="00c53528-d8f4-413e-b4b0-985264559294" providerId="ADAL" clId="{5F7129DE-E915-C84B-B771-F18B4496AD9E}" dt="2024-07-09T09:10:56.784" v="15669" actId="571"/>
          <ac:spMkLst>
            <pc:docMk/>
            <pc:sldMk cId="3228381629" sldId="300"/>
            <ac:spMk id="30" creationId="{009F1D83-A5C1-BA75-4A56-FBF2E45A319D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33" creationId="{196C942E-CAF1-F78D-6634-8C7257B94A2E}"/>
          </ac:spMkLst>
        </pc:spChg>
        <pc:spChg chg="add mod">
          <ac:chgData name="Guangwei Zhang" userId="00c53528-d8f4-413e-b4b0-985264559294" providerId="ADAL" clId="{5F7129DE-E915-C84B-B771-F18B4496AD9E}" dt="2024-07-09T09:14:18.033" v="15759" actId="1076"/>
          <ac:spMkLst>
            <pc:docMk/>
            <pc:sldMk cId="3228381629" sldId="300"/>
            <ac:spMk id="34" creationId="{DE27FFA2-9882-E5EA-89B2-BB7EC30B5A7D}"/>
          </ac:spMkLst>
        </pc:spChg>
        <pc:cxnChg chg="add mod">
          <ac:chgData name="Guangwei Zhang" userId="00c53528-d8f4-413e-b4b0-985264559294" providerId="ADAL" clId="{5F7129DE-E915-C84B-B771-F18B4496AD9E}" dt="2024-07-09T09:12:46.698" v="15758" actId="1076"/>
          <ac:cxnSpMkLst>
            <pc:docMk/>
            <pc:sldMk cId="3228381629" sldId="300"/>
            <ac:cxnSpMk id="9" creationId="{1C71B1CC-C021-EBCB-9204-4F614CF1CC14}"/>
          </ac:cxnSpMkLst>
        </pc:cxnChg>
        <pc:cxnChg chg="add mod">
          <ac:chgData name="Guangwei Zhang" userId="00c53528-d8f4-413e-b4b0-985264559294" providerId="ADAL" clId="{5F7129DE-E915-C84B-B771-F18B4496AD9E}" dt="2024-07-09T09:12:46.698" v="15758" actId="1076"/>
          <ac:cxnSpMkLst>
            <pc:docMk/>
            <pc:sldMk cId="3228381629" sldId="300"/>
            <ac:cxnSpMk id="13" creationId="{88B54894-56AD-F193-9FBA-7DB13ABB9C77}"/>
          </ac:cxnSpMkLst>
        </pc:cxnChg>
        <pc:cxnChg chg="add mod">
          <ac:chgData name="Guangwei Zhang" userId="00c53528-d8f4-413e-b4b0-985264559294" providerId="ADAL" clId="{5F7129DE-E915-C84B-B771-F18B4496AD9E}" dt="2024-07-09T08:59:54.052" v="15447" actId="571"/>
          <ac:cxnSpMkLst>
            <pc:docMk/>
            <pc:sldMk cId="3228381629" sldId="300"/>
            <ac:cxnSpMk id="16" creationId="{E38FC5F4-09E6-B9F6-E38F-D6F26696B4D4}"/>
          </ac:cxnSpMkLst>
        </pc:cxnChg>
        <pc:cxnChg chg="add mod">
          <ac:chgData name="Guangwei Zhang" userId="00c53528-d8f4-413e-b4b0-985264559294" providerId="ADAL" clId="{5F7129DE-E915-C84B-B771-F18B4496AD9E}" dt="2024-07-09T09:12:46.698" v="15758" actId="1076"/>
          <ac:cxnSpMkLst>
            <pc:docMk/>
            <pc:sldMk cId="3228381629" sldId="300"/>
            <ac:cxnSpMk id="23" creationId="{6065D799-E0D7-805E-3B20-4855A3032530}"/>
          </ac:cxnSpMkLst>
        </pc:cxnChg>
        <pc:cxnChg chg="add mod">
          <ac:chgData name="Guangwei Zhang" userId="00c53528-d8f4-413e-b4b0-985264559294" providerId="ADAL" clId="{5F7129DE-E915-C84B-B771-F18B4496AD9E}" dt="2024-07-09T09:12:46.698" v="15758" actId="1076"/>
          <ac:cxnSpMkLst>
            <pc:docMk/>
            <pc:sldMk cId="3228381629" sldId="300"/>
            <ac:cxnSpMk id="31" creationId="{D5372959-AA2A-836C-D437-DE768630B3D8}"/>
          </ac:cxnSpMkLst>
        </pc:cxnChg>
      </pc:sldChg>
      <pc:sldChg chg="addSp delSp modSp add mod">
        <pc:chgData name="Guangwei Zhang" userId="00c53528-d8f4-413e-b4b0-985264559294" providerId="ADAL" clId="{5F7129DE-E915-C84B-B771-F18B4496AD9E}" dt="2024-07-09T09:24:32.539" v="16052" actId="20577"/>
        <pc:sldMkLst>
          <pc:docMk/>
          <pc:sldMk cId="3713683982" sldId="301"/>
        </pc:sldMkLst>
        <pc:spChg chg="mod">
          <ac:chgData name="Guangwei Zhang" userId="00c53528-d8f4-413e-b4b0-985264559294" providerId="ADAL" clId="{5F7129DE-E915-C84B-B771-F18B4496AD9E}" dt="2024-07-09T09:14:24.502" v="15761" actId="20577"/>
          <ac:spMkLst>
            <pc:docMk/>
            <pc:sldMk cId="3713683982" sldId="301"/>
            <ac:spMk id="3" creationId="{9D26B66B-A114-1F68-89A0-6E7CB59BE241}"/>
          </ac:spMkLst>
        </pc:spChg>
        <pc:spChg chg="del">
          <ac:chgData name="Guangwei Zhang" userId="00c53528-d8f4-413e-b4b0-985264559294" providerId="ADAL" clId="{5F7129DE-E915-C84B-B771-F18B4496AD9E}" dt="2024-07-09T09:14:37.994" v="15774" actId="478"/>
          <ac:spMkLst>
            <pc:docMk/>
            <pc:sldMk cId="3713683982" sldId="301"/>
            <ac:spMk id="4" creationId="{26BDBB86-7536-E723-87C4-CD1C6D214999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5" creationId="{0CD0C3EF-AAB6-69B3-C3B2-AEDD76303452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6" creationId="{0A5EF15A-5BCC-FAB7-13D1-837E68130A8D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7" creationId="{8FCFF4CB-2B62-11B5-1292-953F28A37AEA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10" creationId="{83F1A666-3772-31F5-22CF-13C6C021437A}"/>
          </ac:spMkLst>
        </pc:spChg>
        <pc:spChg chg="del">
          <ac:chgData name="Guangwei Zhang" userId="00c53528-d8f4-413e-b4b0-985264559294" providerId="ADAL" clId="{5F7129DE-E915-C84B-B771-F18B4496AD9E}" dt="2024-07-09T09:14:38.525" v="15775" actId="478"/>
          <ac:spMkLst>
            <pc:docMk/>
            <pc:sldMk cId="3713683982" sldId="301"/>
            <ac:spMk id="12" creationId="{21D3FF54-2E04-6F79-059D-14D408F0EF82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14" creationId="{800D943E-852B-D5F9-918B-AAB5D9CCD73A}"/>
          </ac:spMkLst>
        </pc:spChg>
        <pc:spChg chg="del">
          <ac:chgData name="Guangwei Zhang" userId="00c53528-d8f4-413e-b4b0-985264559294" providerId="ADAL" clId="{5F7129DE-E915-C84B-B771-F18B4496AD9E}" dt="2024-07-09T09:14:39.204" v="15776" actId="478"/>
          <ac:spMkLst>
            <pc:docMk/>
            <pc:sldMk cId="3713683982" sldId="301"/>
            <ac:spMk id="15" creationId="{17B55F66-9709-9150-112F-41B8DB66FB9F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17" creationId="{ACE03E9B-791B-4486-71BC-675635144846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18" creationId="{B2A1EB9A-00A1-F1EF-7F9C-CB71345F0748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19" creationId="{DEBC061B-B735-8904-98AA-C4396FBC0F4A}"/>
          </ac:spMkLst>
        </pc:spChg>
        <pc:spChg chg="del">
          <ac:chgData name="Guangwei Zhang" userId="00c53528-d8f4-413e-b4b0-985264559294" providerId="ADAL" clId="{5F7129DE-E915-C84B-B771-F18B4496AD9E}" dt="2024-07-09T09:14:40.043" v="15777" actId="478"/>
          <ac:spMkLst>
            <pc:docMk/>
            <pc:sldMk cId="3713683982" sldId="301"/>
            <ac:spMk id="20" creationId="{64FAD45E-84FD-993F-6E3E-63FD59CF1109}"/>
          </ac:spMkLst>
        </pc:spChg>
        <pc:spChg chg="del">
          <ac:chgData name="Guangwei Zhang" userId="00c53528-d8f4-413e-b4b0-985264559294" providerId="ADAL" clId="{5F7129DE-E915-C84B-B771-F18B4496AD9E}" dt="2024-07-09T09:14:40.741" v="15778" actId="478"/>
          <ac:spMkLst>
            <pc:docMk/>
            <pc:sldMk cId="3713683982" sldId="301"/>
            <ac:spMk id="21" creationId="{08F4264E-9ABE-DE10-D606-0A09AAE29EED}"/>
          </ac:spMkLst>
        </pc:spChg>
        <pc:spChg chg="del">
          <ac:chgData name="Guangwei Zhang" userId="00c53528-d8f4-413e-b4b0-985264559294" providerId="ADAL" clId="{5F7129DE-E915-C84B-B771-F18B4496AD9E}" dt="2024-07-09T09:14:40.741" v="15778" actId="478"/>
          <ac:spMkLst>
            <pc:docMk/>
            <pc:sldMk cId="3713683982" sldId="301"/>
            <ac:spMk id="22" creationId="{386E2D51-8528-B882-2A0F-5C1807101556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24" creationId="{F0B4443F-7965-371B-DB74-FEF3F5CE0092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25" creationId="{E16F1D32-EAB4-4B9F-9229-1AD3E9C12E8A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26" creationId="{DD806D62-BBC4-3394-0F54-DF0A74059750}"/>
          </ac:spMkLst>
        </pc:spChg>
        <pc:spChg chg="del">
          <ac:chgData name="Guangwei Zhang" userId="00c53528-d8f4-413e-b4b0-985264559294" providerId="ADAL" clId="{5F7129DE-E915-C84B-B771-F18B4496AD9E}" dt="2024-07-09T09:14:42.018" v="15779" actId="478"/>
          <ac:spMkLst>
            <pc:docMk/>
            <pc:sldMk cId="3713683982" sldId="301"/>
            <ac:spMk id="27" creationId="{D34C3749-70B8-A6B2-46EC-5385CBDAF25D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28" creationId="{2AC76022-C692-3920-1B48-6CBC03726281}"/>
          </ac:spMkLst>
        </pc:spChg>
        <pc:spChg chg="add mod">
          <ac:chgData name="Guangwei Zhang" userId="00c53528-d8f4-413e-b4b0-985264559294" providerId="ADAL" clId="{5F7129DE-E915-C84B-B771-F18B4496AD9E}" dt="2024-07-09T09:15:01.376" v="15784" actId="1076"/>
          <ac:spMkLst>
            <pc:docMk/>
            <pc:sldMk cId="3713683982" sldId="301"/>
            <ac:spMk id="29" creationId="{90A270C1-85F5-799A-7EAF-D18442B0CA58}"/>
          </ac:spMkLst>
        </pc:spChg>
        <pc:spChg chg="add mod">
          <ac:chgData name="Guangwei Zhang" userId="00c53528-d8f4-413e-b4b0-985264559294" providerId="ADAL" clId="{5F7129DE-E915-C84B-B771-F18B4496AD9E}" dt="2024-07-09T09:15:19.202" v="15795" actId="1076"/>
          <ac:spMkLst>
            <pc:docMk/>
            <pc:sldMk cId="3713683982" sldId="301"/>
            <ac:spMk id="30" creationId="{75E97081-A99C-864B-5940-B3003C5F20EA}"/>
          </ac:spMkLst>
        </pc:spChg>
        <pc:spChg chg="add mod">
          <ac:chgData name="Guangwei Zhang" userId="00c53528-d8f4-413e-b4b0-985264559294" providerId="ADAL" clId="{5F7129DE-E915-C84B-B771-F18B4496AD9E}" dt="2024-07-09T09:15:21.917" v="15796" actId="1076"/>
          <ac:spMkLst>
            <pc:docMk/>
            <pc:sldMk cId="3713683982" sldId="301"/>
            <ac:spMk id="32" creationId="{119CA0ED-E50C-C41F-894F-9AC8586024E5}"/>
          </ac:spMkLst>
        </pc:spChg>
        <pc:spChg chg="mod">
          <ac:chgData name="Guangwei Zhang" userId="00c53528-d8f4-413e-b4b0-985264559294" providerId="ADAL" clId="{5F7129DE-E915-C84B-B771-F18B4496AD9E}" dt="2024-07-09T09:15:01.376" v="15784" actId="1076"/>
          <ac:spMkLst>
            <pc:docMk/>
            <pc:sldMk cId="3713683982" sldId="301"/>
            <ac:spMk id="33" creationId="{196C942E-CAF1-F78D-6634-8C7257B94A2E}"/>
          </ac:spMkLst>
        </pc:spChg>
        <pc:spChg chg="mod">
          <ac:chgData name="Guangwei Zhang" userId="00c53528-d8f4-413e-b4b0-985264559294" providerId="ADAL" clId="{5F7129DE-E915-C84B-B771-F18B4496AD9E}" dt="2024-07-09T09:14:31.210" v="15772" actId="20577"/>
          <ac:spMkLst>
            <pc:docMk/>
            <pc:sldMk cId="3713683982" sldId="301"/>
            <ac:spMk id="34" creationId="{DE27FFA2-9882-E5EA-89B2-BB7EC30B5A7D}"/>
          </ac:spMkLst>
        </pc:spChg>
        <pc:spChg chg="add mod">
          <ac:chgData name="Guangwei Zhang" userId="00c53528-d8f4-413e-b4b0-985264559294" providerId="ADAL" clId="{5F7129DE-E915-C84B-B771-F18B4496AD9E}" dt="2024-07-09T09:18:27.805" v="15949" actId="14100"/>
          <ac:spMkLst>
            <pc:docMk/>
            <pc:sldMk cId="3713683982" sldId="301"/>
            <ac:spMk id="36" creationId="{B4DEE9E1-587E-1685-13F2-825D2506A174}"/>
          </ac:spMkLst>
        </pc:spChg>
        <pc:spChg chg="add mod">
          <ac:chgData name="Guangwei Zhang" userId="00c53528-d8f4-413e-b4b0-985264559294" providerId="ADAL" clId="{5F7129DE-E915-C84B-B771-F18B4496AD9E}" dt="2024-07-09T09:21:48.693" v="15971" actId="1076"/>
          <ac:spMkLst>
            <pc:docMk/>
            <pc:sldMk cId="3713683982" sldId="301"/>
            <ac:spMk id="37" creationId="{7CC0FF03-3BA4-2C0F-EAEC-4B68579B57C8}"/>
          </ac:spMkLst>
        </pc:spChg>
        <pc:spChg chg="add mod">
          <ac:chgData name="Guangwei Zhang" userId="00c53528-d8f4-413e-b4b0-985264559294" providerId="ADAL" clId="{5F7129DE-E915-C84B-B771-F18B4496AD9E}" dt="2024-07-09T09:22:03.427" v="15983" actId="1076"/>
          <ac:spMkLst>
            <pc:docMk/>
            <pc:sldMk cId="3713683982" sldId="301"/>
            <ac:spMk id="38" creationId="{51544189-C522-6ECB-F7CD-0F439B5FA4ED}"/>
          </ac:spMkLst>
        </pc:spChg>
        <pc:spChg chg="add mod">
          <ac:chgData name="Guangwei Zhang" userId="00c53528-d8f4-413e-b4b0-985264559294" providerId="ADAL" clId="{5F7129DE-E915-C84B-B771-F18B4496AD9E}" dt="2024-07-09T09:24:20.638" v="16035" actId="1076"/>
          <ac:spMkLst>
            <pc:docMk/>
            <pc:sldMk cId="3713683982" sldId="301"/>
            <ac:spMk id="40" creationId="{0CDBA526-329A-3A37-DA44-754D3A11BF6F}"/>
          </ac:spMkLst>
        </pc:spChg>
        <pc:spChg chg="add mod">
          <ac:chgData name="Guangwei Zhang" userId="00c53528-d8f4-413e-b4b0-985264559294" providerId="ADAL" clId="{5F7129DE-E915-C84B-B771-F18B4496AD9E}" dt="2024-07-09T09:22:58.718" v="15999" actId="14100"/>
          <ac:spMkLst>
            <pc:docMk/>
            <pc:sldMk cId="3713683982" sldId="301"/>
            <ac:spMk id="42" creationId="{6674A6B9-D538-F75C-84FE-E2831AF30DB4}"/>
          </ac:spMkLst>
        </pc:spChg>
        <pc:spChg chg="add mod">
          <ac:chgData name="Guangwei Zhang" userId="00c53528-d8f4-413e-b4b0-985264559294" providerId="ADAL" clId="{5F7129DE-E915-C84B-B771-F18B4496AD9E}" dt="2024-07-09T09:23:11.568" v="16005" actId="20577"/>
          <ac:spMkLst>
            <pc:docMk/>
            <pc:sldMk cId="3713683982" sldId="301"/>
            <ac:spMk id="44" creationId="{778AF9F3-8A4E-B36D-18FF-37EEA74D8E7F}"/>
          </ac:spMkLst>
        </pc:spChg>
        <pc:spChg chg="add mod">
          <ac:chgData name="Guangwei Zhang" userId="00c53528-d8f4-413e-b4b0-985264559294" providerId="ADAL" clId="{5F7129DE-E915-C84B-B771-F18B4496AD9E}" dt="2024-07-09T09:23:25.314" v="16006" actId="571"/>
          <ac:spMkLst>
            <pc:docMk/>
            <pc:sldMk cId="3713683982" sldId="301"/>
            <ac:spMk id="45" creationId="{1C29D5AC-FF1B-ECF4-1D10-E4578A5A0682}"/>
          </ac:spMkLst>
        </pc:spChg>
        <pc:spChg chg="add mod">
          <ac:chgData name="Guangwei Zhang" userId="00c53528-d8f4-413e-b4b0-985264559294" providerId="ADAL" clId="{5F7129DE-E915-C84B-B771-F18B4496AD9E}" dt="2024-07-09T09:23:29.225" v="16008" actId="14100"/>
          <ac:spMkLst>
            <pc:docMk/>
            <pc:sldMk cId="3713683982" sldId="301"/>
            <ac:spMk id="46" creationId="{0BB683EB-214D-07BC-4276-DFEF7CD57A59}"/>
          </ac:spMkLst>
        </pc:spChg>
        <pc:spChg chg="add mod">
          <ac:chgData name="Guangwei Zhang" userId="00c53528-d8f4-413e-b4b0-985264559294" providerId="ADAL" clId="{5F7129DE-E915-C84B-B771-F18B4496AD9E}" dt="2024-07-09T09:23:31.309" v="16009" actId="571"/>
          <ac:spMkLst>
            <pc:docMk/>
            <pc:sldMk cId="3713683982" sldId="301"/>
            <ac:spMk id="47" creationId="{B2E903E2-ED92-3BCE-403B-D173D4E98C34}"/>
          </ac:spMkLst>
        </pc:spChg>
        <pc:spChg chg="add mod">
          <ac:chgData name="Guangwei Zhang" userId="00c53528-d8f4-413e-b4b0-985264559294" providerId="ADAL" clId="{5F7129DE-E915-C84B-B771-F18B4496AD9E}" dt="2024-07-09T09:23:33.753" v="16010" actId="571"/>
          <ac:spMkLst>
            <pc:docMk/>
            <pc:sldMk cId="3713683982" sldId="301"/>
            <ac:spMk id="48" creationId="{697F74B4-2F18-B8CF-04E2-934C6ABBAB4A}"/>
          </ac:spMkLst>
        </pc:spChg>
        <pc:spChg chg="add mod">
          <ac:chgData name="Guangwei Zhang" userId="00c53528-d8f4-413e-b4b0-985264559294" providerId="ADAL" clId="{5F7129DE-E915-C84B-B771-F18B4496AD9E}" dt="2024-07-09T09:23:52.827" v="16023" actId="20577"/>
          <ac:spMkLst>
            <pc:docMk/>
            <pc:sldMk cId="3713683982" sldId="301"/>
            <ac:spMk id="50" creationId="{3C8195C9-61E0-C408-62E5-245C75BC00E0}"/>
          </ac:spMkLst>
        </pc:spChg>
        <pc:spChg chg="add mod">
          <ac:chgData name="Guangwei Zhang" userId="00c53528-d8f4-413e-b4b0-985264559294" providerId="ADAL" clId="{5F7129DE-E915-C84B-B771-F18B4496AD9E}" dt="2024-07-09T09:24:08.948" v="16029" actId="1076"/>
          <ac:spMkLst>
            <pc:docMk/>
            <pc:sldMk cId="3713683982" sldId="301"/>
            <ac:spMk id="51" creationId="{C4523343-7694-37FB-87C2-6932D052B2C6}"/>
          </ac:spMkLst>
        </pc:spChg>
        <pc:spChg chg="add mod">
          <ac:chgData name="Guangwei Zhang" userId="00c53528-d8f4-413e-b4b0-985264559294" providerId="ADAL" clId="{5F7129DE-E915-C84B-B771-F18B4496AD9E}" dt="2024-07-09T09:24:32.539" v="16052" actId="20577"/>
          <ac:spMkLst>
            <pc:docMk/>
            <pc:sldMk cId="3713683982" sldId="301"/>
            <ac:spMk id="52" creationId="{53DCBF15-8403-8F4B-7713-2285FFB4FE14}"/>
          </ac:spMkLst>
        </pc:spChg>
        <pc:spChg chg="add mod">
          <ac:chgData name="Guangwei Zhang" userId="00c53528-d8f4-413e-b4b0-985264559294" providerId="ADAL" clId="{5F7129DE-E915-C84B-B771-F18B4496AD9E}" dt="2024-07-09T09:24:28.734" v="16042" actId="1076"/>
          <ac:spMkLst>
            <pc:docMk/>
            <pc:sldMk cId="3713683982" sldId="301"/>
            <ac:spMk id="53" creationId="{6881825B-244B-E097-4A38-8714AA9D87C9}"/>
          </ac:spMkLst>
        </pc:spChg>
        <pc:cxnChg chg="del">
          <ac:chgData name="Guangwei Zhang" userId="00c53528-d8f4-413e-b4b0-985264559294" providerId="ADAL" clId="{5F7129DE-E915-C84B-B771-F18B4496AD9E}" dt="2024-07-09T09:14:36.291" v="15773" actId="478"/>
          <ac:cxnSpMkLst>
            <pc:docMk/>
            <pc:sldMk cId="3713683982" sldId="301"/>
            <ac:cxnSpMk id="9" creationId="{1C71B1CC-C021-EBCB-9204-4F614CF1CC14}"/>
          </ac:cxnSpMkLst>
        </pc:cxnChg>
        <pc:cxnChg chg="del">
          <ac:chgData name="Guangwei Zhang" userId="00c53528-d8f4-413e-b4b0-985264559294" providerId="ADAL" clId="{5F7129DE-E915-C84B-B771-F18B4496AD9E}" dt="2024-07-09T09:14:36.291" v="15773" actId="478"/>
          <ac:cxnSpMkLst>
            <pc:docMk/>
            <pc:sldMk cId="3713683982" sldId="301"/>
            <ac:cxnSpMk id="13" creationId="{88B54894-56AD-F193-9FBA-7DB13ABB9C77}"/>
          </ac:cxnSpMkLst>
        </pc:cxnChg>
        <pc:cxnChg chg="del">
          <ac:chgData name="Guangwei Zhang" userId="00c53528-d8f4-413e-b4b0-985264559294" providerId="ADAL" clId="{5F7129DE-E915-C84B-B771-F18B4496AD9E}" dt="2024-07-09T09:14:36.291" v="15773" actId="478"/>
          <ac:cxnSpMkLst>
            <pc:docMk/>
            <pc:sldMk cId="3713683982" sldId="301"/>
            <ac:cxnSpMk id="23" creationId="{6065D799-E0D7-805E-3B20-4855A3032530}"/>
          </ac:cxnSpMkLst>
        </pc:cxnChg>
        <pc:cxnChg chg="del">
          <ac:chgData name="Guangwei Zhang" userId="00c53528-d8f4-413e-b4b0-985264559294" providerId="ADAL" clId="{5F7129DE-E915-C84B-B771-F18B4496AD9E}" dt="2024-07-09T09:14:36.291" v="15773" actId="478"/>
          <ac:cxnSpMkLst>
            <pc:docMk/>
            <pc:sldMk cId="3713683982" sldId="301"/>
            <ac:cxnSpMk id="31" creationId="{D5372959-AA2A-836C-D437-DE768630B3D8}"/>
          </ac:cxnSpMkLst>
        </pc:cxnChg>
        <pc:cxnChg chg="add mod">
          <ac:chgData name="Guangwei Zhang" userId="00c53528-d8f4-413e-b4b0-985264559294" providerId="ADAL" clId="{5F7129DE-E915-C84B-B771-F18B4496AD9E}" dt="2024-07-09T09:18:30.275" v="15950" actId="14100"/>
          <ac:cxnSpMkLst>
            <pc:docMk/>
            <pc:sldMk cId="3713683982" sldId="301"/>
            <ac:cxnSpMk id="35" creationId="{C29AE99B-05AF-E6FB-66E5-023F3BD2BB05}"/>
          </ac:cxnSpMkLst>
        </pc:cxnChg>
        <pc:cxnChg chg="add mod">
          <ac:chgData name="Guangwei Zhang" userId="00c53528-d8f4-413e-b4b0-985264559294" providerId="ADAL" clId="{5F7129DE-E915-C84B-B771-F18B4496AD9E}" dt="2024-07-09T09:22:31.787" v="15992" actId="14100"/>
          <ac:cxnSpMkLst>
            <pc:docMk/>
            <pc:sldMk cId="3713683982" sldId="301"/>
            <ac:cxnSpMk id="39" creationId="{9C78C501-BA15-4C3F-BE38-2870781FD825}"/>
          </ac:cxnSpMkLst>
        </pc:cxnChg>
        <pc:cxnChg chg="add mod">
          <ac:chgData name="Guangwei Zhang" userId="00c53528-d8f4-413e-b4b0-985264559294" providerId="ADAL" clId="{5F7129DE-E915-C84B-B771-F18B4496AD9E}" dt="2024-07-09T09:22:58.718" v="15999" actId="14100"/>
          <ac:cxnSpMkLst>
            <pc:docMk/>
            <pc:sldMk cId="3713683982" sldId="301"/>
            <ac:cxnSpMk id="41" creationId="{798440E9-170A-113F-0628-9B5687FC23AC}"/>
          </ac:cxnSpMkLst>
        </pc:cxnChg>
        <pc:cxnChg chg="add mod">
          <ac:chgData name="Guangwei Zhang" userId="00c53528-d8f4-413e-b4b0-985264559294" providerId="ADAL" clId="{5F7129DE-E915-C84B-B771-F18B4496AD9E}" dt="2024-07-09T09:23:38.437" v="16011" actId="571"/>
          <ac:cxnSpMkLst>
            <pc:docMk/>
            <pc:sldMk cId="3713683982" sldId="301"/>
            <ac:cxnSpMk id="49" creationId="{256CE1A5-5078-8632-ED3A-115F840AB12A}"/>
          </ac:cxnSpMkLst>
        </pc:cxnChg>
      </pc:sldChg>
      <pc:sldChg chg="addSp modSp new mod">
        <pc:chgData name="Guangwei Zhang" userId="00c53528-d8f4-413e-b4b0-985264559294" providerId="ADAL" clId="{5F7129DE-E915-C84B-B771-F18B4496AD9E}" dt="2024-07-09T09:30:55.665" v="16263" actId="20577"/>
        <pc:sldMkLst>
          <pc:docMk/>
          <pc:sldMk cId="545656657" sldId="302"/>
        </pc:sldMkLst>
        <pc:spChg chg="mod">
          <ac:chgData name="Guangwei Zhang" userId="00c53528-d8f4-413e-b4b0-985264559294" providerId="ADAL" clId="{5F7129DE-E915-C84B-B771-F18B4496AD9E}" dt="2024-07-09T09:28:47.430" v="16138" actId="20577"/>
          <ac:spMkLst>
            <pc:docMk/>
            <pc:sldMk cId="545656657" sldId="302"/>
            <ac:spMk id="3" creationId="{BDB917BA-A73D-CB95-4B22-E5DD1526FF8B}"/>
          </ac:spMkLst>
        </pc:spChg>
        <pc:spChg chg="add mod">
          <ac:chgData name="Guangwei Zhang" userId="00c53528-d8f4-413e-b4b0-985264559294" providerId="ADAL" clId="{5F7129DE-E915-C84B-B771-F18B4496AD9E}" dt="2024-07-09T09:30:55.665" v="16263" actId="20577"/>
          <ac:spMkLst>
            <pc:docMk/>
            <pc:sldMk cId="545656657" sldId="302"/>
            <ac:spMk id="4" creationId="{680FE505-9B68-D717-3037-1CE2535E4A7B}"/>
          </ac:spMkLst>
        </pc:spChg>
        <pc:spChg chg="add mod">
          <ac:chgData name="Guangwei Zhang" userId="00c53528-d8f4-413e-b4b0-985264559294" providerId="ADAL" clId="{5F7129DE-E915-C84B-B771-F18B4496AD9E}" dt="2024-07-09T09:29:47.674" v="16227" actId="1076"/>
          <ac:spMkLst>
            <pc:docMk/>
            <pc:sldMk cId="545656657" sldId="302"/>
            <ac:spMk id="6" creationId="{51ABD95C-152D-1CB2-6BAD-925FAAA32D3A}"/>
          </ac:spMkLst>
        </pc:spChg>
        <pc:spChg chg="add mod">
          <ac:chgData name="Guangwei Zhang" userId="00c53528-d8f4-413e-b4b0-985264559294" providerId="ADAL" clId="{5F7129DE-E915-C84B-B771-F18B4496AD9E}" dt="2024-07-09T09:30:05.223" v="16246" actId="1076"/>
          <ac:spMkLst>
            <pc:docMk/>
            <pc:sldMk cId="545656657" sldId="302"/>
            <ac:spMk id="9" creationId="{E9C78B15-00CF-98EC-736E-CC91D90022D3}"/>
          </ac:spMkLst>
        </pc:spChg>
        <pc:picChg chg="add mod">
          <ac:chgData name="Guangwei Zhang" userId="00c53528-d8f4-413e-b4b0-985264559294" providerId="ADAL" clId="{5F7129DE-E915-C84B-B771-F18B4496AD9E}" dt="2024-07-09T09:30:46.858" v="16247" actId="1076"/>
          <ac:picMkLst>
            <pc:docMk/>
            <pc:sldMk cId="545656657" sldId="302"/>
            <ac:picMk id="5" creationId="{7E684470-D4ED-C61C-1E3D-B48A31467603}"/>
          </ac:picMkLst>
        </pc:picChg>
        <pc:picChg chg="add mod">
          <ac:chgData name="Guangwei Zhang" userId="00c53528-d8f4-413e-b4b0-985264559294" providerId="ADAL" clId="{5F7129DE-E915-C84B-B771-F18B4496AD9E}" dt="2024-07-09T09:29:53.808" v="16229" actId="1076"/>
          <ac:picMkLst>
            <pc:docMk/>
            <pc:sldMk cId="545656657" sldId="302"/>
            <ac:picMk id="7" creationId="{879F33D9-492F-23A9-2FA2-BA31C40526C3}"/>
          </ac:picMkLst>
        </pc:picChg>
        <pc:picChg chg="add mod">
          <ac:chgData name="Guangwei Zhang" userId="00c53528-d8f4-413e-b4b0-985264559294" providerId="ADAL" clId="{5F7129DE-E915-C84B-B771-F18B4496AD9E}" dt="2024-07-09T09:29:59.455" v="16231" actId="1076"/>
          <ac:picMkLst>
            <pc:docMk/>
            <pc:sldMk cId="545656657" sldId="302"/>
            <ac:picMk id="8" creationId="{EF0C76A7-D344-C592-974B-37413BD966D8}"/>
          </ac:picMkLst>
        </pc:picChg>
      </pc:sldChg>
      <pc:sldChg chg="modSp new mod">
        <pc:chgData name="Guangwei Zhang" userId="00c53528-d8f4-413e-b4b0-985264559294" providerId="ADAL" clId="{5F7129DE-E915-C84B-B771-F18B4496AD9E}" dt="2024-07-09T09:33:50.531" v="16337" actId="20577"/>
        <pc:sldMkLst>
          <pc:docMk/>
          <pc:sldMk cId="3262679612" sldId="303"/>
        </pc:sldMkLst>
        <pc:spChg chg="mod">
          <ac:chgData name="Guangwei Zhang" userId="00c53528-d8f4-413e-b4b0-985264559294" providerId="ADAL" clId="{5F7129DE-E915-C84B-B771-F18B4496AD9E}" dt="2024-07-09T09:33:50.531" v="16337" actId="20577"/>
          <ac:spMkLst>
            <pc:docMk/>
            <pc:sldMk cId="3262679612" sldId="303"/>
            <ac:spMk id="3" creationId="{D65446E4-8BCA-02C2-45CF-CEDEB52558DE}"/>
          </ac:spMkLst>
        </pc:spChg>
      </pc:sldChg>
      <pc:sldChg chg="addSp modSp new mod">
        <pc:chgData name="Guangwei Zhang" userId="00c53528-d8f4-413e-b4b0-985264559294" providerId="ADAL" clId="{5F7129DE-E915-C84B-B771-F18B4496AD9E}" dt="2024-07-10T03:41:11.905" v="16677" actId="1076"/>
        <pc:sldMkLst>
          <pc:docMk/>
          <pc:sldMk cId="2550785698" sldId="304"/>
        </pc:sldMkLst>
        <pc:spChg chg="mod">
          <ac:chgData name="Guangwei Zhang" userId="00c53528-d8f4-413e-b4b0-985264559294" providerId="ADAL" clId="{5F7129DE-E915-C84B-B771-F18B4496AD9E}" dt="2024-07-09T11:00:35.488" v="16380" actId="20577"/>
          <ac:spMkLst>
            <pc:docMk/>
            <pc:sldMk cId="2550785698" sldId="304"/>
            <ac:spMk id="3" creationId="{EF726DC9-B6B8-DB97-723C-69A067EB1A8F}"/>
          </ac:spMkLst>
        </pc:spChg>
        <pc:spChg chg="add mod">
          <ac:chgData name="Guangwei Zhang" userId="00c53528-d8f4-413e-b4b0-985264559294" providerId="ADAL" clId="{5F7129DE-E915-C84B-B771-F18B4496AD9E}" dt="2024-07-09T11:00:57.883" v="16430" actId="2711"/>
          <ac:spMkLst>
            <pc:docMk/>
            <pc:sldMk cId="2550785698" sldId="304"/>
            <ac:spMk id="4" creationId="{EDE2E0DF-838C-86C8-9BE7-30B66F2D7349}"/>
          </ac:spMkLst>
        </pc:spChg>
        <pc:spChg chg="add mod">
          <ac:chgData name="Guangwei Zhang" userId="00c53528-d8f4-413e-b4b0-985264559294" providerId="ADAL" clId="{5F7129DE-E915-C84B-B771-F18B4496AD9E}" dt="2024-07-10T03:40:12.223" v="16568" actId="20577"/>
          <ac:spMkLst>
            <pc:docMk/>
            <pc:sldMk cId="2550785698" sldId="304"/>
            <ac:spMk id="5" creationId="{F776F761-2A2D-463D-1AAC-BE69D80D5C30}"/>
          </ac:spMkLst>
        </pc:spChg>
        <pc:spChg chg="add mod">
          <ac:chgData name="Guangwei Zhang" userId="00c53528-d8f4-413e-b4b0-985264559294" providerId="ADAL" clId="{5F7129DE-E915-C84B-B771-F18B4496AD9E}" dt="2024-07-09T11:01:13.439" v="16456" actId="14100"/>
          <ac:spMkLst>
            <pc:docMk/>
            <pc:sldMk cId="2550785698" sldId="304"/>
            <ac:spMk id="7" creationId="{5E32B8C9-FE41-4F7B-A290-3C32B3B5569A}"/>
          </ac:spMkLst>
        </pc:spChg>
        <pc:spChg chg="add mod">
          <ac:chgData name="Guangwei Zhang" userId="00c53528-d8f4-413e-b4b0-985264559294" providerId="ADAL" clId="{5F7129DE-E915-C84B-B771-F18B4496AD9E}" dt="2024-07-10T03:40:55.572" v="16639" actId="1076"/>
          <ac:spMkLst>
            <pc:docMk/>
            <pc:sldMk cId="2550785698" sldId="304"/>
            <ac:spMk id="8" creationId="{5A064016-3E84-953C-0CA1-AE91861A669D}"/>
          </ac:spMkLst>
        </pc:spChg>
        <pc:spChg chg="add mod">
          <ac:chgData name="Guangwei Zhang" userId="00c53528-d8f4-413e-b4b0-985264559294" providerId="ADAL" clId="{5F7129DE-E915-C84B-B771-F18B4496AD9E}" dt="2024-07-10T03:41:11.905" v="16677" actId="1076"/>
          <ac:spMkLst>
            <pc:docMk/>
            <pc:sldMk cId="2550785698" sldId="304"/>
            <ac:spMk id="9" creationId="{2D36097B-3B45-BE9E-8529-A70AD0DD4880}"/>
          </ac:spMkLst>
        </pc:spChg>
        <pc:cxnChg chg="add">
          <ac:chgData name="Guangwei Zhang" userId="00c53528-d8f4-413e-b4b0-985264559294" providerId="ADAL" clId="{5F7129DE-E915-C84B-B771-F18B4496AD9E}" dt="2024-07-09T11:01:02.255" v="16431" actId="11529"/>
          <ac:cxnSpMkLst>
            <pc:docMk/>
            <pc:sldMk cId="2550785698" sldId="304"/>
            <ac:cxnSpMk id="6" creationId="{1F2D156E-2C18-DF41-B7E6-9AEA163A19F8}"/>
          </ac:cxnSpMkLst>
        </pc:cxnChg>
      </pc:sldChg>
      <pc:sldMasterChg chg="modSldLayout">
        <pc:chgData name="Guangwei Zhang" userId="00c53528-d8f4-413e-b4b0-985264559294" providerId="ADAL" clId="{5F7129DE-E915-C84B-B771-F18B4496AD9E}" dt="2024-07-07T17:42:02.514" v="10271"/>
        <pc:sldMasterMkLst>
          <pc:docMk/>
          <pc:sldMasterMk cId="1847430438" sldId="2147483660"/>
        </pc:sldMasterMkLst>
        <pc:sldLayoutChg chg="modSp mod">
          <pc:chgData name="Guangwei Zhang" userId="00c53528-d8f4-413e-b4b0-985264559294" providerId="ADAL" clId="{5F7129DE-E915-C84B-B771-F18B4496AD9E}" dt="2024-07-07T17:41:55.982" v="10270" actId="207"/>
          <pc:sldLayoutMkLst>
            <pc:docMk/>
            <pc:sldMasterMk cId="1847430438" sldId="2147483660"/>
            <pc:sldLayoutMk cId="2456793680" sldId="2147483661"/>
          </pc:sldLayoutMkLst>
          <pc:spChg chg="mod">
            <ac:chgData name="Guangwei Zhang" userId="00c53528-d8f4-413e-b4b0-985264559294" providerId="ADAL" clId="{5F7129DE-E915-C84B-B771-F18B4496AD9E}" dt="2024-07-07T17:41:55.982" v="10270" actId="207"/>
            <ac:spMkLst>
              <pc:docMk/>
              <pc:sldMasterMk cId="1847430438" sldId="2147483660"/>
              <pc:sldLayoutMk cId="2456793680" sldId="2147483661"/>
              <ac:spMk id="2" creationId="{31439C2E-3110-3290-EB86-B720E68D251C}"/>
            </ac:spMkLst>
          </pc:spChg>
        </pc:sldLayoutChg>
        <pc:sldLayoutChg chg="modSp mod">
          <pc:chgData name="Guangwei Zhang" userId="00c53528-d8f4-413e-b4b0-985264559294" providerId="ADAL" clId="{5F7129DE-E915-C84B-B771-F18B4496AD9E}" dt="2024-07-07T17:42:02.514" v="10271"/>
          <pc:sldLayoutMkLst>
            <pc:docMk/>
            <pc:sldMasterMk cId="1847430438" sldId="2147483660"/>
            <pc:sldLayoutMk cId="1832557602" sldId="2147483662"/>
          </pc:sldLayoutMkLst>
          <pc:spChg chg="mod">
            <ac:chgData name="Guangwei Zhang" userId="00c53528-d8f4-413e-b4b0-985264559294" providerId="ADAL" clId="{5F7129DE-E915-C84B-B771-F18B4496AD9E}" dt="2024-07-07T17:42:02.514" v="10271"/>
            <ac:spMkLst>
              <pc:docMk/>
              <pc:sldMasterMk cId="1847430438" sldId="2147483660"/>
              <pc:sldLayoutMk cId="1832557602" sldId="2147483662"/>
              <ac:spMk id="5" creationId="{470F5545-C06D-875A-D9FE-2F277F7475DD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DADED-620D-D24E-82E2-96F000A12D1D}" type="datetimeFigureOut">
              <a:rPr lang="en-CN" smtClean="0"/>
              <a:t>2024/8/14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52FB5-1F09-5546-B530-97D4A6D60E7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0655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https://</a:t>
            </a:r>
            <a:r>
              <a:rPr kumimoji="1" lang="en-US" altLang="zh-CN" dirty="0" err="1"/>
              <a:t>jethrojeff.com</a:t>
            </a:r>
            <a:r>
              <a:rPr kumimoji="1" lang="en-US" altLang="zh-CN" dirty="0"/>
              <a:t>/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70657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10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88670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18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60337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30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49006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39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91011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48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213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C0665E-4C97-DD5C-9F74-4CAB45DD1436}"/>
              </a:ext>
            </a:extLst>
          </p:cNvPr>
          <p:cNvSpPr/>
          <p:nvPr userDrawn="1"/>
        </p:nvSpPr>
        <p:spPr>
          <a:xfrm>
            <a:off x="0" y="6357498"/>
            <a:ext cx="9144000" cy="500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3977" y="6425185"/>
            <a:ext cx="2057400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7A304655-5D53-B746-8252-3F5A598C52D3}" type="slidenum">
              <a:rPr lang="en-CN" smtClean="0"/>
              <a:pPr/>
              <a:t>‹#›</a:t>
            </a:fld>
            <a:endParaRPr lang="en-CN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9E48332-8D98-DD4C-F6E0-5BDDBF3C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5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0F5545-C06D-875A-D9FE-2F277F7475DD}"/>
              </a:ext>
            </a:extLst>
          </p:cNvPr>
          <p:cNvSpPr txBox="1"/>
          <p:nvPr userDrawn="1"/>
        </p:nvSpPr>
        <p:spPr>
          <a:xfrm>
            <a:off x="92623" y="6420978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OI101</a:t>
            </a:r>
            <a:r>
              <a:rPr kumimoji="1" lang="en-US" altLang="zh-CN" dirty="0">
                <a:solidFill>
                  <a:srgbClr val="0070C0"/>
                </a:solidFill>
              </a:rPr>
              <a:t>:</a:t>
            </a:r>
            <a:r>
              <a:rPr kumimoji="1" lang="zh-CN" altLang="en-US" dirty="0">
                <a:solidFill>
                  <a:srgbClr val="0070C0"/>
                </a:solidFill>
              </a:rPr>
              <a:t> 信息竞赛从入门到放弃</a:t>
            </a:r>
          </a:p>
        </p:txBody>
      </p:sp>
    </p:spTree>
    <p:extLst>
      <p:ext uri="{BB962C8B-B14F-4D97-AF65-F5344CB8AC3E}">
        <p14:creationId xmlns:p14="http://schemas.microsoft.com/office/powerpoint/2010/main" val="183255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212B84-65C8-B39D-05A1-744F1AF5867B}"/>
              </a:ext>
            </a:extLst>
          </p:cNvPr>
          <p:cNvSpPr/>
          <p:nvPr userDrawn="1"/>
        </p:nvSpPr>
        <p:spPr>
          <a:xfrm>
            <a:off x="0" y="6357498"/>
            <a:ext cx="9144000" cy="5005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4F0242-1BC7-759B-BEF6-F01B80F23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3977" y="6425185"/>
            <a:ext cx="2057400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7A304655-5D53-B746-8252-3F5A598C52D3}" type="slidenum">
              <a:rPr lang="en-CN" smtClean="0"/>
              <a:pPr/>
              <a:t>‹#›</a:t>
            </a:fld>
            <a:endParaRPr lang="en-CN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CB68314-CF70-722D-1662-AD4FF5F21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5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439C2E-3110-3290-EB86-B720E68D251C}"/>
              </a:ext>
            </a:extLst>
          </p:cNvPr>
          <p:cNvSpPr txBox="1"/>
          <p:nvPr userDrawn="1"/>
        </p:nvSpPr>
        <p:spPr>
          <a:xfrm>
            <a:off x="92623" y="6420978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OI101</a:t>
            </a:r>
            <a:r>
              <a:rPr kumimoji="1" lang="en-US" altLang="zh-CN" dirty="0">
                <a:solidFill>
                  <a:srgbClr val="0070C0"/>
                </a:solidFill>
              </a:rPr>
              <a:t>:</a:t>
            </a:r>
            <a:r>
              <a:rPr kumimoji="1" lang="zh-CN" altLang="en-US" dirty="0">
                <a:solidFill>
                  <a:srgbClr val="0070C0"/>
                </a:solidFill>
              </a:rPr>
              <a:t> 信息竞赛从入门到放弃</a:t>
            </a:r>
          </a:p>
        </p:txBody>
      </p:sp>
    </p:spTree>
    <p:extLst>
      <p:ext uri="{BB962C8B-B14F-4D97-AF65-F5344CB8AC3E}">
        <p14:creationId xmlns:p14="http://schemas.microsoft.com/office/powerpoint/2010/main" val="245679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212B84-65C8-B39D-05A1-744F1AF5867B}"/>
              </a:ext>
            </a:extLst>
          </p:cNvPr>
          <p:cNvSpPr/>
          <p:nvPr userDrawn="1"/>
        </p:nvSpPr>
        <p:spPr>
          <a:xfrm>
            <a:off x="0" y="6357498"/>
            <a:ext cx="9144000" cy="5005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4F0242-1BC7-759B-BEF6-F01B80F23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3977" y="6425185"/>
            <a:ext cx="2057400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7A304655-5D53-B746-8252-3F5A598C52D3}" type="slidenum">
              <a:rPr lang="en-CN" smtClean="0"/>
              <a:pPr/>
              <a:t>‹#›</a:t>
            </a:fld>
            <a:endParaRPr lang="en-CN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CB68314-CF70-722D-1662-AD4FF5F21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10862"/>
            <a:ext cx="7886700" cy="2356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439C2E-3110-3290-EB86-B720E68D251C}"/>
              </a:ext>
            </a:extLst>
          </p:cNvPr>
          <p:cNvSpPr txBox="1"/>
          <p:nvPr userDrawn="1"/>
        </p:nvSpPr>
        <p:spPr>
          <a:xfrm>
            <a:off x="92623" y="6420978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OI101</a:t>
            </a:r>
            <a:r>
              <a:rPr kumimoji="1" lang="en-US" altLang="zh-CN" dirty="0">
                <a:solidFill>
                  <a:srgbClr val="0070C0"/>
                </a:solidFill>
              </a:rPr>
              <a:t>:</a:t>
            </a:r>
            <a:r>
              <a:rPr kumimoji="1" lang="zh-CN" altLang="en-US" dirty="0">
                <a:solidFill>
                  <a:srgbClr val="0070C0"/>
                </a:solidFill>
              </a:rPr>
              <a:t> 信息竞赛从入门到放弃</a:t>
            </a:r>
          </a:p>
        </p:txBody>
      </p:sp>
    </p:spTree>
    <p:extLst>
      <p:ext uri="{BB962C8B-B14F-4D97-AF65-F5344CB8AC3E}">
        <p14:creationId xmlns:p14="http://schemas.microsoft.com/office/powerpoint/2010/main" val="156204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5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30FAB-176C-8449-8796-69F8D9C85B57}" type="datetime1">
              <a:rPr lang="en-US" smtClean="0"/>
              <a:t>8/14/24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04655-5D53-B746-8252-3F5A598C52D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474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8.png"/><Relationship Id="rId3" Type="http://schemas.openxmlformats.org/officeDocument/2006/relationships/image" Target="../media/image82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86.png"/><Relationship Id="rId5" Type="http://schemas.openxmlformats.org/officeDocument/2006/relationships/image" Target="../media/image70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4" Type="http://schemas.openxmlformats.org/officeDocument/2006/relationships/image" Target="../media/image6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0.png"/><Relationship Id="rId4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5" Type="http://schemas.openxmlformats.org/officeDocument/2006/relationships/image" Target="../media/image11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05.png"/><Relationship Id="rId7" Type="http://schemas.openxmlformats.org/officeDocument/2006/relationships/image" Target="../media/image11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07.png"/><Relationship Id="rId10" Type="http://schemas.openxmlformats.org/officeDocument/2006/relationships/image" Target="../media/image122.png"/><Relationship Id="rId4" Type="http://schemas.openxmlformats.org/officeDocument/2006/relationships/image" Target="../media/image106.png"/><Relationship Id="rId9" Type="http://schemas.openxmlformats.org/officeDocument/2006/relationships/image" Target="../media/image1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0.png"/><Relationship Id="rId7" Type="http://schemas.openxmlformats.org/officeDocument/2006/relationships/image" Target="../media/image1090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0.png"/><Relationship Id="rId5" Type="http://schemas.openxmlformats.org/officeDocument/2006/relationships/image" Target="../media/image1070.png"/><Relationship Id="rId4" Type="http://schemas.openxmlformats.org/officeDocument/2006/relationships/image" Target="../media/image12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6.png"/><Relationship Id="rId7" Type="http://schemas.openxmlformats.org/officeDocument/2006/relationships/image" Target="../media/image129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130.png"/><Relationship Id="rId10" Type="http://schemas.openxmlformats.org/officeDocument/2006/relationships/image" Target="../media/image132.png"/><Relationship Id="rId4" Type="http://schemas.openxmlformats.org/officeDocument/2006/relationships/image" Target="../media/image127.png"/><Relationship Id="rId9" Type="http://schemas.openxmlformats.org/officeDocument/2006/relationships/image" Target="../media/image1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54.png"/><Relationship Id="rId10" Type="http://schemas.openxmlformats.org/officeDocument/2006/relationships/image" Target="../media/image159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0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image" Target="../media/image180.png"/><Relationship Id="rId3" Type="http://schemas.openxmlformats.org/officeDocument/2006/relationships/image" Target="../media/image170.png"/><Relationship Id="rId7" Type="http://schemas.openxmlformats.org/officeDocument/2006/relationships/image" Target="../media/image174.png"/><Relationship Id="rId12" Type="http://schemas.openxmlformats.org/officeDocument/2006/relationships/image" Target="../media/image179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11" Type="http://schemas.openxmlformats.org/officeDocument/2006/relationships/image" Target="../media/image178.png"/><Relationship Id="rId5" Type="http://schemas.openxmlformats.org/officeDocument/2006/relationships/image" Target="../media/image172.png"/><Relationship Id="rId10" Type="http://schemas.openxmlformats.org/officeDocument/2006/relationships/image" Target="../media/image177.png"/><Relationship Id="rId4" Type="http://schemas.openxmlformats.org/officeDocument/2006/relationships/image" Target="../media/image171.png"/><Relationship Id="rId9" Type="http://schemas.openxmlformats.org/officeDocument/2006/relationships/image" Target="../media/image176.png"/><Relationship Id="rId14" Type="http://schemas.openxmlformats.org/officeDocument/2006/relationships/image" Target="../media/image179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5" Type="http://schemas.openxmlformats.org/officeDocument/2006/relationships/image" Target="../media/image191.png"/><Relationship Id="rId4" Type="http://schemas.openxmlformats.org/officeDocument/2006/relationships/image" Target="../media/image18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3" Type="http://schemas.openxmlformats.org/officeDocument/2006/relationships/image" Target="../media/image193.png"/><Relationship Id="rId7" Type="http://schemas.openxmlformats.org/officeDocument/2006/relationships/image" Target="../media/image197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6.png"/><Relationship Id="rId11" Type="http://schemas.openxmlformats.org/officeDocument/2006/relationships/image" Target="../media/image201.png"/><Relationship Id="rId5" Type="http://schemas.openxmlformats.org/officeDocument/2006/relationships/image" Target="../media/image195.png"/><Relationship Id="rId10" Type="http://schemas.openxmlformats.org/officeDocument/2006/relationships/image" Target="../media/image200.png"/><Relationship Id="rId4" Type="http://schemas.openxmlformats.org/officeDocument/2006/relationships/image" Target="../media/image194.png"/><Relationship Id="rId9" Type="http://schemas.openxmlformats.org/officeDocument/2006/relationships/image" Target="../media/image19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4.png"/><Relationship Id="rId4" Type="http://schemas.openxmlformats.org/officeDocument/2006/relationships/image" Target="../media/image20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8.png"/><Relationship Id="rId4" Type="http://schemas.openxmlformats.org/officeDocument/2006/relationships/image" Target="../media/image20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5.png"/><Relationship Id="rId5" Type="http://schemas.openxmlformats.org/officeDocument/2006/relationships/image" Target="../media/image214.png"/><Relationship Id="rId4" Type="http://schemas.openxmlformats.org/officeDocument/2006/relationships/image" Target="../media/image21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13" Type="http://schemas.openxmlformats.org/officeDocument/2006/relationships/image" Target="../media/image227.png"/><Relationship Id="rId3" Type="http://schemas.openxmlformats.org/officeDocument/2006/relationships/image" Target="../media/image216.png"/><Relationship Id="rId7" Type="http://schemas.openxmlformats.org/officeDocument/2006/relationships/image" Target="../media/image221.png"/><Relationship Id="rId12" Type="http://schemas.openxmlformats.org/officeDocument/2006/relationships/image" Target="../media/image226.png"/><Relationship Id="rId2" Type="http://schemas.openxmlformats.org/officeDocument/2006/relationships/image" Target="../media/image217.png"/><Relationship Id="rId16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225.png"/><Relationship Id="rId5" Type="http://schemas.openxmlformats.org/officeDocument/2006/relationships/image" Target="../media/image219.png"/><Relationship Id="rId15" Type="http://schemas.openxmlformats.org/officeDocument/2006/relationships/image" Target="../media/image229.png"/><Relationship Id="rId10" Type="http://schemas.openxmlformats.org/officeDocument/2006/relationships/image" Target="../media/image224.png"/><Relationship Id="rId4" Type="http://schemas.openxmlformats.org/officeDocument/2006/relationships/image" Target="../media/image218.png"/><Relationship Id="rId9" Type="http://schemas.openxmlformats.org/officeDocument/2006/relationships/image" Target="../media/image223.png"/><Relationship Id="rId14" Type="http://schemas.openxmlformats.org/officeDocument/2006/relationships/image" Target="../media/image22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3" Type="http://schemas.openxmlformats.org/officeDocument/2006/relationships/image" Target="../media/image231.png"/><Relationship Id="rId7" Type="http://schemas.openxmlformats.org/officeDocument/2006/relationships/image" Target="../media/image237.png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6.png"/><Relationship Id="rId5" Type="http://schemas.openxmlformats.org/officeDocument/2006/relationships/image" Target="../media/image235.png"/><Relationship Id="rId4" Type="http://schemas.openxmlformats.org/officeDocument/2006/relationships/image" Target="../media/image23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3.png"/><Relationship Id="rId5" Type="http://schemas.openxmlformats.org/officeDocument/2006/relationships/image" Target="../media/image242.png"/><Relationship Id="rId4" Type="http://schemas.openxmlformats.org/officeDocument/2006/relationships/image" Target="../media/image24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3" Type="http://schemas.openxmlformats.org/officeDocument/2006/relationships/image" Target="../media/image247.png"/><Relationship Id="rId7" Type="http://schemas.openxmlformats.org/officeDocument/2006/relationships/image" Target="../media/image251.pn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9.png"/><Relationship Id="rId4" Type="http://schemas.openxmlformats.org/officeDocument/2006/relationships/image" Target="../media/image24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3" Type="http://schemas.openxmlformats.org/officeDocument/2006/relationships/image" Target="../media/image254.png"/><Relationship Id="rId7" Type="http://schemas.openxmlformats.org/officeDocument/2006/relationships/image" Target="../media/image258.png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5" Type="http://schemas.openxmlformats.org/officeDocument/2006/relationships/image" Target="../media/image256.png"/><Relationship Id="rId10" Type="http://schemas.openxmlformats.org/officeDocument/2006/relationships/image" Target="../media/image261.png"/><Relationship Id="rId4" Type="http://schemas.openxmlformats.org/officeDocument/2006/relationships/image" Target="../media/image255.png"/><Relationship Id="rId9" Type="http://schemas.openxmlformats.org/officeDocument/2006/relationships/image" Target="../media/image2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1D9A6E-3D53-FA4E-B7C6-6612576C2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B95A19-2B77-2941-2AF5-8DEB50D2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06702"/>
            <a:ext cx="7886700" cy="1437069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/>
              <a:t>9.</a:t>
            </a:r>
            <a:r>
              <a:rPr kumimoji="1" lang="zh-CN" altLang="en-US" dirty="0"/>
              <a:t> 数论基础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C1405-8F51-0E09-76E6-AC97E85EABBA}"/>
              </a:ext>
            </a:extLst>
          </p:cNvPr>
          <p:cNvSpPr txBox="1"/>
          <p:nvPr/>
        </p:nvSpPr>
        <p:spPr>
          <a:xfrm>
            <a:off x="0" y="8377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CN" altLang="zh-CN" sz="2400" dirty="0"/>
              <a:t>OI</a:t>
            </a:r>
            <a:r>
              <a:rPr kumimoji="1" lang="zh-CN" altLang="en-US" sz="2400" dirty="0"/>
              <a:t> 入门组冲刺 </a:t>
            </a:r>
            <a:endParaRPr kumimoji="1" lang="en-US" altLang="zh-C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932CC-8F87-6C74-3CF2-BE86F368C439}"/>
              </a:ext>
            </a:extLst>
          </p:cNvPr>
          <p:cNvSpPr txBox="1"/>
          <p:nvPr/>
        </p:nvSpPr>
        <p:spPr>
          <a:xfrm>
            <a:off x="3710225" y="294569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CN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你将会遇到</a:t>
            </a:r>
            <a:r>
              <a:rPr kumimoji="1" lang="en-US" altLang="zh-CN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…</a:t>
            </a:r>
            <a:endParaRPr kumimoji="1" lang="en-CN" sz="2000" dirty="0">
              <a:latin typeface="Times New Roman" panose="02020603050405020304" pitchFamily="18" charset="0"/>
              <a:ea typeface="Kaiti TC" panose="02010600040101010101" pitchFamily="2" charset="-12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0610CEE-D854-529A-8B58-822B8B83B720}"/>
              </a:ext>
            </a:extLst>
          </p:cNvPr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D17AD6-386E-7C4C-C46F-24F45669B612}"/>
              </a:ext>
            </a:extLst>
          </p:cNvPr>
          <p:cNvCxnSpPr>
            <a:cxnSpLocks/>
          </p:cNvCxnSpPr>
          <p:nvPr/>
        </p:nvCxnSpPr>
        <p:spPr>
          <a:xfrm>
            <a:off x="3341716" y="3429000"/>
            <a:ext cx="0" cy="29287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E1A7B69-E677-4107-31EE-C4A20E7E3D5C}"/>
              </a:ext>
            </a:extLst>
          </p:cNvPr>
          <p:cNvCxnSpPr>
            <a:cxnSpLocks/>
          </p:cNvCxnSpPr>
          <p:nvPr/>
        </p:nvCxnSpPr>
        <p:spPr>
          <a:xfrm>
            <a:off x="6575367" y="3437312"/>
            <a:ext cx="0" cy="29287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858C582-98FF-19C8-3642-81970920B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942" y="4036148"/>
            <a:ext cx="1727200" cy="1714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44B6B0-529D-7B69-4083-A89A5A9C5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03" y="3985118"/>
            <a:ext cx="1463414" cy="2025129"/>
          </a:xfrm>
          <a:prstGeom prst="rect">
            <a:avLst/>
          </a:prstGeom>
        </p:spPr>
      </p:pic>
      <p:pic>
        <p:nvPicPr>
          <p:cNvPr id="23" name="Picture 2" descr="undefined">
            <a:extLst>
              <a:ext uri="{FF2B5EF4-FFF2-40B4-BE49-F238E27FC236}">
                <a16:creationId xmlns:a16="http://schemas.microsoft.com/office/drawing/2014/main" id="{FDCE0FA0-ED5E-D45F-16C7-D5F16C1FD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977" y="4083300"/>
            <a:ext cx="2010757" cy="166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793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0536F4-EF6A-CC68-3622-43DA709DA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10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BA73A6-4DA5-931F-0C37-22D8A4FF7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回到刚刚的例子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28E70-6F91-F085-10AE-D09AB86EA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130220"/>
            <a:ext cx="5066094" cy="1242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87DEC3-91B3-75D6-F1DE-EFDD5E0A6807}"/>
              </a:ext>
            </a:extLst>
          </p:cNvPr>
          <p:cNvSpPr txBox="1"/>
          <p:nvPr/>
        </p:nvSpPr>
        <p:spPr>
          <a:xfrm>
            <a:off x="833377" y="2523281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离散的整除的情况</a:t>
            </a:r>
            <a:r>
              <a:rPr kumimoji="1" lang="en-US" altLang="zh-CN" dirty="0"/>
              <a:t>,</a:t>
            </a:r>
            <a:r>
              <a:rPr kumimoji="1" lang="zh-CN" altLang="en-US" dirty="0"/>
              <a:t> 图像似乎没有那么好看了</a:t>
            </a:r>
            <a:r>
              <a:rPr kumimoji="1" lang="en-US" altLang="zh-CN" dirty="0"/>
              <a:t>…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F9CF70-8AA0-71A0-27EE-43E23F829876}"/>
                  </a:ext>
                </a:extLst>
              </p:cNvPr>
              <p:cNvSpPr txBox="1"/>
              <p:nvPr/>
            </p:nvSpPr>
            <p:spPr>
              <a:xfrm>
                <a:off x="949124" y="3171463"/>
                <a:ext cx="1815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例子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F9CF70-8AA0-71A0-27EE-43E23F829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24" y="3171463"/>
                <a:ext cx="1815690" cy="369332"/>
              </a:xfrm>
              <a:prstGeom prst="rect">
                <a:avLst/>
              </a:prstGeom>
              <a:blipFill>
                <a:blip r:embed="rId4"/>
                <a:stretch>
                  <a:fillRect l="-2083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8">
            <a:extLst>
              <a:ext uri="{FF2B5EF4-FFF2-40B4-BE49-F238E27FC236}">
                <a16:creationId xmlns:a16="http://schemas.microsoft.com/office/drawing/2014/main" id="{3C84F135-1114-9DAC-6398-9E24BF9C69C1}"/>
              </a:ext>
            </a:extLst>
          </p:cNvPr>
          <p:cNvSpPr txBox="1"/>
          <p:nvPr/>
        </p:nvSpPr>
        <p:spPr>
          <a:xfrm>
            <a:off x="4477603" y="4019573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9">
            <a:extLst>
              <a:ext uri="{FF2B5EF4-FFF2-40B4-BE49-F238E27FC236}">
                <a16:creationId xmlns:a16="http://schemas.microsoft.com/office/drawing/2014/main" id="{8BF0C9E9-F19F-2CD6-3A38-439FE897C39A}"/>
              </a:ext>
            </a:extLst>
          </p:cNvPr>
          <p:cNvSpPr txBox="1"/>
          <p:nvPr/>
        </p:nvSpPr>
        <p:spPr>
          <a:xfrm>
            <a:off x="5238018" y="4011474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20">
            <a:extLst>
              <a:ext uri="{FF2B5EF4-FFF2-40B4-BE49-F238E27FC236}">
                <a16:creationId xmlns:a16="http://schemas.microsoft.com/office/drawing/2014/main" id="{B9A6AA5C-1088-125C-B18D-3D35B9AA7A86}"/>
              </a:ext>
            </a:extLst>
          </p:cNvPr>
          <p:cNvSpPr txBox="1"/>
          <p:nvPr/>
        </p:nvSpPr>
        <p:spPr>
          <a:xfrm>
            <a:off x="5964961" y="4019573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21">
            <a:extLst>
              <a:ext uri="{FF2B5EF4-FFF2-40B4-BE49-F238E27FC236}">
                <a16:creationId xmlns:a16="http://schemas.microsoft.com/office/drawing/2014/main" id="{5F03BB38-A256-C9B1-63DF-DF40E82FF7F1}"/>
              </a:ext>
            </a:extLst>
          </p:cNvPr>
          <p:cNvSpPr txBox="1"/>
          <p:nvPr/>
        </p:nvSpPr>
        <p:spPr>
          <a:xfrm>
            <a:off x="6763735" y="5068465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91CBC89A-E6B7-34F3-9483-A2597537BC6C}"/>
              </a:ext>
            </a:extLst>
          </p:cNvPr>
          <p:cNvSpPr txBox="1"/>
          <p:nvPr/>
        </p:nvSpPr>
        <p:spPr>
          <a:xfrm>
            <a:off x="8316529" y="572414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23">
            <a:extLst>
              <a:ext uri="{FF2B5EF4-FFF2-40B4-BE49-F238E27FC236}">
                <a16:creationId xmlns:a16="http://schemas.microsoft.com/office/drawing/2014/main" id="{062F8613-5C2D-3A49-7C88-53C53A6BBEA0}"/>
              </a:ext>
            </a:extLst>
          </p:cNvPr>
          <p:cNvSpPr txBox="1"/>
          <p:nvPr/>
        </p:nvSpPr>
        <p:spPr>
          <a:xfrm>
            <a:off x="4545966" y="3672920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24">
            <a:extLst>
              <a:ext uri="{FF2B5EF4-FFF2-40B4-BE49-F238E27FC236}">
                <a16:creationId xmlns:a16="http://schemas.microsoft.com/office/drawing/2014/main" id="{C92CD7AF-796D-1AD5-30D8-47DF12C6E21D}"/>
              </a:ext>
            </a:extLst>
          </p:cNvPr>
          <p:cNvSpPr txBox="1"/>
          <p:nvPr/>
        </p:nvSpPr>
        <p:spPr>
          <a:xfrm>
            <a:off x="4545966" y="3672920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26">
            <a:extLst>
              <a:ext uri="{FF2B5EF4-FFF2-40B4-BE49-F238E27FC236}">
                <a16:creationId xmlns:a16="http://schemas.microsoft.com/office/drawing/2014/main" id="{8D1AD495-155A-2F58-7C7C-82E48628E2A5}"/>
              </a:ext>
            </a:extLst>
          </p:cNvPr>
          <p:cNvSpPr txBox="1"/>
          <p:nvPr/>
        </p:nvSpPr>
        <p:spPr>
          <a:xfrm>
            <a:off x="4545966" y="3672920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8">
            <a:extLst>
              <a:ext uri="{FF2B5EF4-FFF2-40B4-BE49-F238E27FC236}">
                <a16:creationId xmlns:a16="http://schemas.microsoft.com/office/drawing/2014/main" id="{E9CCAB2C-0831-F133-A966-AC8FA55A935B}"/>
              </a:ext>
            </a:extLst>
          </p:cNvPr>
          <p:cNvSpPr txBox="1"/>
          <p:nvPr/>
        </p:nvSpPr>
        <p:spPr>
          <a:xfrm>
            <a:off x="4545966" y="3672920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31">
            <a:extLst>
              <a:ext uri="{FF2B5EF4-FFF2-40B4-BE49-F238E27FC236}">
                <a16:creationId xmlns:a16="http://schemas.microsoft.com/office/drawing/2014/main" id="{321F9FB0-92D3-1364-557C-BDCCB729FA8C}"/>
              </a:ext>
            </a:extLst>
          </p:cNvPr>
          <p:cNvSpPr txBox="1"/>
          <p:nvPr/>
        </p:nvSpPr>
        <p:spPr>
          <a:xfrm>
            <a:off x="4545966" y="3672920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34">
            <a:extLst>
              <a:ext uri="{FF2B5EF4-FFF2-40B4-BE49-F238E27FC236}">
                <a16:creationId xmlns:a16="http://schemas.microsoft.com/office/drawing/2014/main" id="{6272D9F9-1D76-20B7-B533-B6AF7277F3A3}"/>
              </a:ext>
            </a:extLst>
          </p:cNvPr>
          <p:cNvSpPr txBox="1"/>
          <p:nvPr/>
        </p:nvSpPr>
        <p:spPr>
          <a:xfrm>
            <a:off x="6879151" y="3637674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47">
            <a:extLst>
              <a:ext uri="{FF2B5EF4-FFF2-40B4-BE49-F238E27FC236}">
                <a16:creationId xmlns:a16="http://schemas.microsoft.com/office/drawing/2014/main" id="{9740E848-BE02-15B8-D610-664AF2D7C61D}"/>
              </a:ext>
            </a:extLst>
          </p:cNvPr>
          <p:cNvSpPr txBox="1"/>
          <p:nvPr/>
        </p:nvSpPr>
        <p:spPr>
          <a:xfrm>
            <a:off x="8368899" y="3637674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12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72">
            <a:extLst>
              <a:ext uri="{FF2B5EF4-FFF2-40B4-BE49-F238E27FC236}">
                <a16:creationId xmlns:a16="http://schemas.microsoft.com/office/drawing/2014/main" id="{87EF1C93-24DB-D9B1-B158-828FFD853858}"/>
              </a:ext>
            </a:extLst>
          </p:cNvPr>
          <p:cNvSpPr txBox="1"/>
          <p:nvPr/>
        </p:nvSpPr>
        <p:spPr>
          <a:xfrm>
            <a:off x="7557092" y="5408563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73">
            <a:extLst>
              <a:ext uri="{FF2B5EF4-FFF2-40B4-BE49-F238E27FC236}">
                <a16:creationId xmlns:a16="http://schemas.microsoft.com/office/drawing/2014/main" id="{857F5605-7C02-436F-9C4F-65D5C183C8AC}"/>
              </a:ext>
            </a:extLst>
          </p:cNvPr>
          <p:cNvSpPr txBox="1"/>
          <p:nvPr/>
        </p:nvSpPr>
        <p:spPr>
          <a:xfrm>
            <a:off x="4545966" y="3672920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74">
            <a:extLst>
              <a:ext uri="{FF2B5EF4-FFF2-40B4-BE49-F238E27FC236}">
                <a16:creationId xmlns:a16="http://schemas.microsoft.com/office/drawing/2014/main" id="{5CE86D7D-BEA0-88A1-7119-0E2CA362B4C7}"/>
              </a:ext>
            </a:extLst>
          </p:cNvPr>
          <p:cNvSpPr txBox="1"/>
          <p:nvPr/>
        </p:nvSpPr>
        <p:spPr>
          <a:xfrm>
            <a:off x="5311372" y="3662887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75">
            <a:extLst>
              <a:ext uri="{FF2B5EF4-FFF2-40B4-BE49-F238E27FC236}">
                <a16:creationId xmlns:a16="http://schemas.microsoft.com/office/drawing/2014/main" id="{738CFDD3-7A97-041A-E203-330BDF1B258D}"/>
              </a:ext>
            </a:extLst>
          </p:cNvPr>
          <p:cNvSpPr txBox="1"/>
          <p:nvPr/>
        </p:nvSpPr>
        <p:spPr>
          <a:xfrm>
            <a:off x="6019803" y="3661669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76">
            <a:extLst>
              <a:ext uri="{FF2B5EF4-FFF2-40B4-BE49-F238E27FC236}">
                <a16:creationId xmlns:a16="http://schemas.microsoft.com/office/drawing/2014/main" id="{26463CB6-8FB9-1FFE-5C07-173E71F3404A}"/>
              </a:ext>
            </a:extLst>
          </p:cNvPr>
          <p:cNvSpPr txBox="1"/>
          <p:nvPr/>
        </p:nvSpPr>
        <p:spPr>
          <a:xfrm>
            <a:off x="7635511" y="3649248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62">
            <a:extLst>
              <a:ext uri="{FF2B5EF4-FFF2-40B4-BE49-F238E27FC236}">
                <a16:creationId xmlns:a16="http://schemas.microsoft.com/office/drawing/2014/main" id="{6BF04F1A-1BC5-F7C1-E8CD-9480BEF779D5}"/>
              </a:ext>
            </a:extLst>
          </p:cNvPr>
          <p:cNvSpPr txBox="1"/>
          <p:nvPr/>
        </p:nvSpPr>
        <p:spPr>
          <a:xfrm>
            <a:off x="4464288" y="4369555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63">
            <a:extLst>
              <a:ext uri="{FF2B5EF4-FFF2-40B4-BE49-F238E27FC236}">
                <a16:creationId xmlns:a16="http://schemas.microsoft.com/office/drawing/2014/main" id="{B332F5E2-1245-A2BE-658E-63850A918E5F}"/>
              </a:ext>
            </a:extLst>
          </p:cNvPr>
          <p:cNvSpPr txBox="1"/>
          <p:nvPr/>
        </p:nvSpPr>
        <p:spPr>
          <a:xfrm>
            <a:off x="4464288" y="4751047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64">
            <a:extLst>
              <a:ext uri="{FF2B5EF4-FFF2-40B4-BE49-F238E27FC236}">
                <a16:creationId xmlns:a16="http://schemas.microsoft.com/office/drawing/2014/main" id="{2FC9F134-2D00-AFE0-F4E6-1BD5F159DCDF}"/>
              </a:ext>
            </a:extLst>
          </p:cNvPr>
          <p:cNvSpPr txBox="1"/>
          <p:nvPr/>
        </p:nvSpPr>
        <p:spPr>
          <a:xfrm>
            <a:off x="5232084" y="5112517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本框 65">
            <a:extLst>
              <a:ext uri="{FF2B5EF4-FFF2-40B4-BE49-F238E27FC236}">
                <a16:creationId xmlns:a16="http://schemas.microsoft.com/office/drawing/2014/main" id="{8542B9E3-ADC2-2E8A-ABD2-A5933B651F61}"/>
              </a:ext>
            </a:extLst>
          </p:cNvPr>
          <p:cNvSpPr txBox="1"/>
          <p:nvPr/>
        </p:nvSpPr>
        <p:spPr>
          <a:xfrm>
            <a:off x="4439088" y="5131842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文本框 66">
            <a:extLst>
              <a:ext uri="{FF2B5EF4-FFF2-40B4-BE49-F238E27FC236}">
                <a16:creationId xmlns:a16="http://schemas.microsoft.com/office/drawing/2014/main" id="{BF7C67A8-6AA2-9D1C-A003-37771D47169E}"/>
              </a:ext>
            </a:extLst>
          </p:cNvPr>
          <p:cNvSpPr txBox="1"/>
          <p:nvPr/>
        </p:nvSpPr>
        <p:spPr>
          <a:xfrm>
            <a:off x="5991342" y="5407569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文本框 67">
            <a:extLst>
              <a:ext uri="{FF2B5EF4-FFF2-40B4-BE49-F238E27FC236}">
                <a16:creationId xmlns:a16="http://schemas.microsoft.com/office/drawing/2014/main" id="{90A90531-2194-3073-357B-80E8BB5AA51B}"/>
              </a:ext>
            </a:extLst>
          </p:cNvPr>
          <p:cNvSpPr txBox="1"/>
          <p:nvPr/>
        </p:nvSpPr>
        <p:spPr>
          <a:xfrm>
            <a:off x="5198346" y="5437797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文本框 68">
            <a:extLst>
              <a:ext uri="{FF2B5EF4-FFF2-40B4-BE49-F238E27FC236}">
                <a16:creationId xmlns:a16="http://schemas.microsoft.com/office/drawing/2014/main" id="{9F2863E3-DAD9-9A9B-3C76-CADFE22F5953}"/>
              </a:ext>
            </a:extLst>
          </p:cNvPr>
          <p:cNvSpPr txBox="1"/>
          <p:nvPr/>
        </p:nvSpPr>
        <p:spPr>
          <a:xfrm>
            <a:off x="4430550" y="5471984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文本框 69">
            <a:extLst>
              <a:ext uri="{FF2B5EF4-FFF2-40B4-BE49-F238E27FC236}">
                <a16:creationId xmlns:a16="http://schemas.microsoft.com/office/drawing/2014/main" id="{9B1EE3EE-B475-01DA-E0D0-26A0A8BF4FCE}"/>
              </a:ext>
            </a:extLst>
          </p:cNvPr>
          <p:cNvSpPr txBox="1"/>
          <p:nvPr/>
        </p:nvSpPr>
        <p:spPr>
          <a:xfrm>
            <a:off x="7519269" y="5761758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本框 70">
            <a:extLst>
              <a:ext uri="{FF2B5EF4-FFF2-40B4-BE49-F238E27FC236}">
                <a16:creationId xmlns:a16="http://schemas.microsoft.com/office/drawing/2014/main" id="{1B801EDB-DD76-0C38-9A24-31DFB3F8E467}"/>
              </a:ext>
            </a:extLst>
          </p:cNvPr>
          <p:cNvSpPr txBox="1"/>
          <p:nvPr/>
        </p:nvSpPr>
        <p:spPr>
          <a:xfrm>
            <a:off x="6739758" y="577598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文本框 78">
            <a:extLst>
              <a:ext uri="{FF2B5EF4-FFF2-40B4-BE49-F238E27FC236}">
                <a16:creationId xmlns:a16="http://schemas.microsoft.com/office/drawing/2014/main" id="{2612808E-3BA7-F1E4-5EA4-A110AA5AE2E1}"/>
              </a:ext>
            </a:extLst>
          </p:cNvPr>
          <p:cNvSpPr txBox="1"/>
          <p:nvPr/>
        </p:nvSpPr>
        <p:spPr>
          <a:xfrm>
            <a:off x="5957604" y="578683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文本框 79">
            <a:extLst>
              <a:ext uri="{FF2B5EF4-FFF2-40B4-BE49-F238E27FC236}">
                <a16:creationId xmlns:a16="http://schemas.microsoft.com/office/drawing/2014/main" id="{C49A0506-4D50-BC9B-CAC5-D5BE962D6E2E}"/>
              </a:ext>
            </a:extLst>
          </p:cNvPr>
          <p:cNvSpPr txBox="1"/>
          <p:nvPr/>
        </p:nvSpPr>
        <p:spPr>
          <a:xfrm>
            <a:off x="5198346" y="582699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文本框 80">
            <a:extLst>
              <a:ext uri="{FF2B5EF4-FFF2-40B4-BE49-F238E27FC236}">
                <a16:creationId xmlns:a16="http://schemas.microsoft.com/office/drawing/2014/main" id="{5D8F3B54-74E4-0538-2557-4C5FC7957EC0}"/>
              </a:ext>
            </a:extLst>
          </p:cNvPr>
          <p:cNvSpPr txBox="1"/>
          <p:nvPr/>
        </p:nvSpPr>
        <p:spPr>
          <a:xfrm>
            <a:off x="4399659" y="5812126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文本框 19">
            <a:extLst>
              <a:ext uri="{FF2B5EF4-FFF2-40B4-BE49-F238E27FC236}">
                <a16:creationId xmlns:a16="http://schemas.microsoft.com/office/drawing/2014/main" id="{93EB269A-7361-863B-5BF4-038FBEEEB194}"/>
              </a:ext>
            </a:extLst>
          </p:cNvPr>
          <p:cNvSpPr txBox="1"/>
          <p:nvPr/>
        </p:nvSpPr>
        <p:spPr>
          <a:xfrm>
            <a:off x="405873" y="3795774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文本框 20">
            <a:extLst>
              <a:ext uri="{FF2B5EF4-FFF2-40B4-BE49-F238E27FC236}">
                <a16:creationId xmlns:a16="http://schemas.microsoft.com/office/drawing/2014/main" id="{3B7FBE40-A19C-9650-7015-061B6D08C122}"/>
              </a:ext>
            </a:extLst>
          </p:cNvPr>
          <p:cNvSpPr txBox="1"/>
          <p:nvPr/>
        </p:nvSpPr>
        <p:spPr>
          <a:xfrm>
            <a:off x="411264" y="4054874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文本框 21">
            <a:extLst>
              <a:ext uri="{FF2B5EF4-FFF2-40B4-BE49-F238E27FC236}">
                <a16:creationId xmlns:a16="http://schemas.microsoft.com/office/drawing/2014/main" id="{7FF4885C-D19F-1F72-343E-6B4DBE8EE680}"/>
              </a:ext>
            </a:extLst>
          </p:cNvPr>
          <p:cNvSpPr txBox="1"/>
          <p:nvPr/>
        </p:nvSpPr>
        <p:spPr>
          <a:xfrm>
            <a:off x="405873" y="4315558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文本框 22">
            <a:extLst>
              <a:ext uri="{FF2B5EF4-FFF2-40B4-BE49-F238E27FC236}">
                <a16:creationId xmlns:a16="http://schemas.microsoft.com/office/drawing/2014/main" id="{4CBF4894-B055-789C-93D9-9040DD970138}"/>
              </a:ext>
            </a:extLst>
          </p:cNvPr>
          <p:cNvSpPr txBox="1"/>
          <p:nvPr/>
        </p:nvSpPr>
        <p:spPr>
          <a:xfrm>
            <a:off x="405873" y="4946626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12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文本框 23">
            <a:extLst>
              <a:ext uri="{FF2B5EF4-FFF2-40B4-BE49-F238E27FC236}">
                <a16:creationId xmlns:a16="http://schemas.microsoft.com/office/drawing/2014/main" id="{9890B96D-0118-BF5A-3897-043A34639836}"/>
              </a:ext>
            </a:extLst>
          </p:cNvPr>
          <p:cNvSpPr txBox="1"/>
          <p:nvPr/>
        </p:nvSpPr>
        <p:spPr>
          <a:xfrm>
            <a:off x="1043082" y="3811162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文本框 25">
            <a:extLst>
              <a:ext uri="{FF2B5EF4-FFF2-40B4-BE49-F238E27FC236}">
                <a16:creationId xmlns:a16="http://schemas.microsoft.com/office/drawing/2014/main" id="{347CB920-6901-1C77-43B0-6E70FD516FCB}"/>
              </a:ext>
            </a:extLst>
          </p:cNvPr>
          <p:cNvSpPr txBox="1"/>
          <p:nvPr/>
        </p:nvSpPr>
        <p:spPr>
          <a:xfrm>
            <a:off x="1573911" y="3789677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文本框 26">
            <a:extLst>
              <a:ext uri="{FF2B5EF4-FFF2-40B4-BE49-F238E27FC236}">
                <a16:creationId xmlns:a16="http://schemas.microsoft.com/office/drawing/2014/main" id="{B546B16F-5045-05D5-B80A-B99BFC75A4B1}"/>
              </a:ext>
            </a:extLst>
          </p:cNvPr>
          <p:cNvSpPr txBox="1"/>
          <p:nvPr/>
        </p:nvSpPr>
        <p:spPr>
          <a:xfrm>
            <a:off x="1048473" y="4069248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文本框 27">
            <a:extLst>
              <a:ext uri="{FF2B5EF4-FFF2-40B4-BE49-F238E27FC236}">
                <a16:creationId xmlns:a16="http://schemas.microsoft.com/office/drawing/2014/main" id="{B711A21D-0678-80E6-7ECE-1F010BA2E2CC}"/>
              </a:ext>
            </a:extLst>
          </p:cNvPr>
          <p:cNvSpPr txBox="1"/>
          <p:nvPr/>
        </p:nvSpPr>
        <p:spPr>
          <a:xfrm>
            <a:off x="2075100" y="4080548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文本框 28">
            <a:extLst>
              <a:ext uri="{FF2B5EF4-FFF2-40B4-BE49-F238E27FC236}">
                <a16:creationId xmlns:a16="http://schemas.microsoft.com/office/drawing/2014/main" id="{9A004D84-6708-2599-58CC-A82CD9008302}"/>
              </a:ext>
            </a:extLst>
          </p:cNvPr>
          <p:cNvSpPr txBox="1"/>
          <p:nvPr/>
        </p:nvSpPr>
        <p:spPr>
          <a:xfrm>
            <a:off x="1049906" y="4334842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文本框 29">
            <a:extLst>
              <a:ext uri="{FF2B5EF4-FFF2-40B4-BE49-F238E27FC236}">
                <a16:creationId xmlns:a16="http://schemas.microsoft.com/office/drawing/2014/main" id="{618CE588-E622-AF19-1D52-1733C83423E0}"/>
              </a:ext>
            </a:extLst>
          </p:cNvPr>
          <p:cNvSpPr txBox="1"/>
          <p:nvPr/>
        </p:nvSpPr>
        <p:spPr>
          <a:xfrm>
            <a:off x="1519484" y="4313357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文本框 30">
            <a:extLst>
              <a:ext uri="{FF2B5EF4-FFF2-40B4-BE49-F238E27FC236}">
                <a16:creationId xmlns:a16="http://schemas.microsoft.com/office/drawing/2014/main" id="{299C1324-6CB0-63CF-71CE-85027ACBD095}"/>
              </a:ext>
            </a:extLst>
          </p:cNvPr>
          <p:cNvSpPr txBox="1"/>
          <p:nvPr/>
        </p:nvSpPr>
        <p:spPr>
          <a:xfrm>
            <a:off x="2598021" y="3758121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文本框 31">
            <a:extLst>
              <a:ext uri="{FF2B5EF4-FFF2-40B4-BE49-F238E27FC236}">
                <a16:creationId xmlns:a16="http://schemas.microsoft.com/office/drawing/2014/main" id="{9159694F-0A7C-6B84-0950-915A055450AF}"/>
              </a:ext>
            </a:extLst>
          </p:cNvPr>
          <p:cNvSpPr txBox="1"/>
          <p:nvPr/>
        </p:nvSpPr>
        <p:spPr>
          <a:xfrm>
            <a:off x="1040818" y="4935221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文本框 32">
            <a:extLst>
              <a:ext uri="{FF2B5EF4-FFF2-40B4-BE49-F238E27FC236}">
                <a16:creationId xmlns:a16="http://schemas.microsoft.com/office/drawing/2014/main" id="{B862646C-0E53-3C1C-5F17-6ECC89AF1115}"/>
              </a:ext>
            </a:extLst>
          </p:cNvPr>
          <p:cNvSpPr txBox="1"/>
          <p:nvPr/>
        </p:nvSpPr>
        <p:spPr>
          <a:xfrm>
            <a:off x="1542519" y="4946626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文本框 33">
            <a:extLst>
              <a:ext uri="{FF2B5EF4-FFF2-40B4-BE49-F238E27FC236}">
                <a16:creationId xmlns:a16="http://schemas.microsoft.com/office/drawing/2014/main" id="{7DBE2C45-9893-C1FB-62F9-8B6DB1474564}"/>
              </a:ext>
            </a:extLst>
          </p:cNvPr>
          <p:cNvSpPr txBox="1"/>
          <p:nvPr/>
        </p:nvSpPr>
        <p:spPr>
          <a:xfrm>
            <a:off x="2048603" y="4934668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文本框 34">
            <a:extLst>
              <a:ext uri="{FF2B5EF4-FFF2-40B4-BE49-F238E27FC236}">
                <a16:creationId xmlns:a16="http://schemas.microsoft.com/office/drawing/2014/main" id="{5CEA7A3D-6598-C9F9-3DA7-5BC3B91DE4D5}"/>
              </a:ext>
            </a:extLst>
          </p:cNvPr>
          <p:cNvSpPr txBox="1"/>
          <p:nvPr/>
        </p:nvSpPr>
        <p:spPr>
          <a:xfrm>
            <a:off x="2540395" y="4930865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文本框 47">
            <a:extLst>
              <a:ext uri="{FF2B5EF4-FFF2-40B4-BE49-F238E27FC236}">
                <a16:creationId xmlns:a16="http://schemas.microsoft.com/office/drawing/2014/main" id="{6B36586B-6D4D-CA84-373A-0A202F8E275C}"/>
              </a:ext>
            </a:extLst>
          </p:cNvPr>
          <p:cNvSpPr txBox="1"/>
          <p:nvPr/>
        </p:nvSpPr>
        <p:spPr>
          <a:xfrm>
            <a:off x="3640031" y="4913455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12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文本框 71">
            <a:extLst>
              <a:ext uri="{FF2B5EF4-FFF2-40B4-BE49-F238E27FC236}">
                <a16:creationId xmlns:a16="http://schemas.microsoft.com/office/drawing/2014/main" id="{2828A093-1701-E79C-2A65-90562F69AD79}"/>
              </a:ext>
            </a:extLst>
          </p:cNvPr>
          <p:cNvSpPr txBox="1"/>
          <p:nvPr/>
        </p:nvSpPr>
        <p:spPr>
          <a:xfrm>
            <a:off x="3092067" y="4913456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文本框 72">
            <a:extLst>
              <a:ext uri="{FF2B5EF4-FFF2-40B4-BE49-F238E27FC236}">
                <a16:creationId xmlns:a16="http://schemas.microsoft.com/office/drawing/2014/main" id="{CA2228DC-AC72-E11C-0290-57F186918936}"/>
              </a:ext>
            </a:extLst>
          </p:cNvPr>
          <p:cNvSpPr txBox="1"/>
          <p:nvPr/>
        </p:nvSpPr>
        <p:spPr>
          <a:xfrm>
            <a:off x="391865" y="4605680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文本框 73">
            <a:extLst>
              <a:ext uri="{FF2B5EF4-FFF2-40B4-BE49-F238E27FC236}">
                <a16:creationId xmlns:a16="http://schemas.microsoft.com/office/drawing/2014/main" id="{ACE42CBC-D449-2B57-30F5-69A87AC45731}"/>
              </a:ext>
            </a:extLst>
          </p:cNvPr>
          <p:cNvSpPr txBox="1"/>
          <p:nvPr/>
        </p:nvSpPr>
        <p:spPr>
          <a:xfrm>
            <a:off x="1043082" y="4604333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文本框 74">
            <a:extLst>
              <a:ext uri="{FF2B5EF4-FFF2-40B4-BE49-F238E27FC236}">
                <a16:creationId xmlns:a16="http://schemas.microsoft.com/office/drawing/2014/main" id="{06E24321-2AC2-8A4F-568C-2782EB3FEF56}"/>
              </a:ext>
            </a:extLst>
          </p:cNvPr>
          <p:cNvSpPr txBox="1"/>
          <p:nvPr/>
        </p:nvSpPr>
        <p:spPr>
          <a:xfrm>
            <a:off x="1536625" y="4584966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文本框 75">
            <a:extLst>
              <a:ext uri="{FF2B5EF4-FFF2-40B4-BE49-F238E27FC236}">
                <a16:creationId xmlns:a16="http://schemas.microsoft.com/office/drawing/2014/main" id="{C7AC9D80-A36B-8FFC-9F99-EA36FD5DF50F}"/>
              </a:ext>
            </a:extLst>
          </p:cNvPr>
          <p:cNvSpPr txBox="1"/>
          <p:nvPr/>
        </p:nvSpPr>
        <p:spPr>
          <a:xfrm>
            <a:off x="2053923" y="4584966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文本框 76">
            <a:extLst>
              <a:ext uri="{FF2B5EF4-FFF2-40B4-BE49-F238E27FC236}">
                <a16:creationId xmlns:a16="http://schemas.microsoft.com/office/drawing/2014/main" id="{02666E6D-8A74-F2BD-FE12-4BAF305FC805}"/>
              </a:ext>
            </a:extLst>
          </p:cNvPr>
          <p:cNvSpPr txBox="1"/>
          <p:nvPr/>
        </p:nvSpPr>
        <p:spPr>
          <a:xfrm>
            <a:off x="3057940" y="4611841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文本框 69">
            <a:extLst>
              <a:ext uri="{FF2B5EF4-FFF2-40B4-BE49-F238E27FC236}">
                <a16:creationId xmlns:a16="http://schemas.microsoft.com/office/drawing/2014/main" id="{49E09258-3A3A-748D-E68E-CBC21CF3862A}"/>
              </a:ext>
            </a:extLst>
          </p:cNvPr>
          <p:cNvSpPr txBox="1"/>
          <p:nvPr/>
        </p:nvSpPr>
        <p:spPr>
          <a:xfrm>
            <a:off x="405873" y="4946626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12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文本框 70">
            <a:extLst>
              <a:ext uri="{FF2B5EF4-FFF2-40B4-BE49-F238E27FC236}">
                <a16:creationId xmlns:a16="http://schemas.microsoft.com/office/drawing/2014/main" id="{A133029D-D16F-E383-9271-B7F382A1D2E5}"/>
              </a:ext>
            </a:extLst>
          </p:cNvPr>
          <p:cNvSpPr txBox="1"/>
          <p:nvPr/>
        </p:nvSpPr>
        <p:spPr>
          <a:xfrm>
            <a:off x="405873" y="4946626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12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Curved Right Arrow 118">
            <a:extLst>
              <a:ext uri="{FF2B5EF4-FFF2-40B4-BE49-F238E27FC236}">
                <a16:creationId xmlns:a16="http://schemas.microsoft.com/office/drawing/2014/main" id="{3278AB3A-5080-EFE5-92F2-291806CC9E85}"/>
              </a:ext>
            </a:extLst>
          </p:cNvPr>
          <p:cNvSpPr/>
          <p:nvPr/>
        </p:nvSpPr>
        <p:spPr>
          <a:xfrm rot="16200000">
            <a:off x="2950892" y="4700706"/>
            <a:ext cx="515350" cy="2281220"/>
          </a:xfrm>
          <a:prstGeom prst="curv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/>
              </a:solidFill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6928CF5-1CB9-C698-8EDA-56C7A09C8719}"/>
              </a:ext>
            </a:extLst>
          </p:cNvPr>
          <p:cNvSpPr txBox="1"/>
          <p:nvPr/>
        </p:nvSpPr>
        <p:spPr>
          <a:xfrm>
            <a:off x="2516860" y="556749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换一个方向</a:t>
            </a:r>
          </a:p>
        </p:txBody>
      </p:sp>
      <p:sp>
        <p:nvSpPr>
          <p:cNvPr id="121" name="文本框 18">
            <a:extLst>
              <a:ext uri="{FF2B5EF4-FFF2-40B4-BE49-F238E27FC236}">
                <a16:creationId xmlns:a16="http://schemas.microsoft.com/office/drawing/2014/main" id="{FBCC381F-02B5-4C7B-30EC-156C1742BA21}"/>
              </a:ext>
            </a:extLst>
          </p:cNvPr>
          <p:cNvSpPr txBox="1"/>
          <p:nvPr/>
        </p:nvSpPr>
        <p:spPr>
          <a:xfrm>
            <a:off x="428824" y="3484794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文本框 23">
            <a:extLst>
              <a:ext uri="{FF2B5EF4-FFF2-40B4-BE49-F238E27FC236}">
                <a16:creationId xmlns:a16="http://schemas.microsoft.com/office/drawing/2014/main" id="{441ED0FC-16B5-9425-78DD-65136022AD6C}"/>
              </a:ext>
            </a:extLst>
          </p:cNvPr>
          <p:cNvSpPr txBox="1"/>
          <p:nvPr/>
        </p:nvSpPr>
        <p:spPr>
          <a:xfrm>
            <a:off x="1031226" y="3498592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59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FAAF1F-997D-1DF1-F823-34C8D6583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11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10C0E7-2ABE-F630-C099-6098C0B3E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怎么严格地说明</a:t>
            </a:r>
            <a:r>
              <a:rPr kumimoji="1" lang="en-US" altLang="zh-CN" dirty="0"/>
              <a:t>?</a:t>
            </a:r>
            <a:endParaRPr kumimoji="1"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95E57B-B07D-124E-5812-6A8EB8CCD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0" y="1040524"/>
            <a:ext cx="2413000" cy="571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3E1744-B996-275D-3E41-C805F4F5E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630668"/>
            <a:ext cx="45847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D22908-7646-1302-8DFC-EF2A72B48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350" y="2495444"/>
            <a:ext cx="2120900" cy="558800"/>
          </a:xfrm>
          <a:prstGeom prst="rect">
            <a:avLst/>
          </a:prstGeom>
        </p:spPr>
      </p:pic>
      <p:sp>
        <p:nvSpPr>
          <p:cNvPr id="7" name="Cloud Callout 6">
            <a:extLst>
              <a:ext uri="{FF2B5EF4-FFF2-40B4-BE49-F238E27FC236}">
                <a16:creationId xmlns:a16="http://schemas.microsoft.com/office/drawing/2014/main" id="{48DE05E0-09D4-ECC6-B875-139691985EEE}"/>
              </a:ext>
            </a:extLst>
          </p:cNvPr>
          <p:cNvSpPr/>
          <p:nvPr/>
        </p:nvSpPr>
        <p:spPr>
          <a:xfrm>
            <a:off x="5625552" y="1712899"/>
            <a:ext cx="2736850" cy="675397"/>
          </a:xfrm>
          <a:prstGeom prst="cloudCallout">
            <a:avLst>
              <a:gd name="adj1" fmla="val 36261"/>
              <a:gd name="adj2" fmla="val 7621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D7F265-7D7C-854C-45D1-26E1576E756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8500" y="1925246"/>
            <a:ext cx="2413000" cy="2507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54703E-714C-8CB8-71A2-54D8C19212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550" y="3160656"/>
            <a:ext cx="4660900" cy="33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2788C9-3F0D-8099-8502-078A598BB9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1323" y="3623311"/>
            <a:ext cx="685800" cy="368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1D46F6-A4AB-AEAA-1BBA-38E991D3B4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4000" y="3643078"/>
            <a:ext cx="1714500" cy="317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AFBE83-7A72-3104-38B0-DB9A6CD487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422" y="3562543"/>
            <a:ext cx="7493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863CFF-3295-4AA2-D65D-EAA11527AB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8500" y="3613343"/>
            <a:ext cx="2019300" cy="50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B70137-8C90-74E9-DD9F-AEB2EE9036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43223" y="4290662"/>
            <a:ext cx="723900" cy="368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B0DE1C-CDC7-01A7-BB53-E122E3FC63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75575" y="4265310"/>
            <a:ext cx="1803400" cy="444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6B7AE2-F253-F7B3-A6B0-2C7E876A8F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45172" y="4265310"/>
            <a:ext cx="685800" cy="533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826C0D-579D-5E33-4D41-400E7B555D6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78975" y="4265310"/>
            <a:ext cx="2057400" cy="5334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4272F2B-4CAA-D965-F484-0648C38D5DFD}"/>
              </a:ext>
            </a:extLst>
          </p:cNvPr>
          <p:cNvSpPr/>
          <p:nvPr/>
        </p:nvSpPr>
        <p:spPr>
          <a:xfrm>
            <a:off x="5251450" y="4997629"/>
            <a:ext cx="2320417" cy="6753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求和指标的变量不同</a:t>
            </a:r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,</a:t>
            </a:r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但是答案相同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CA683D7-FEDC-F725-6A41-6C233548AB3E}"/>
              </a:ext>
            </a:extLst>
          </p:cNvPr>
          <p:cNvCxnSpPr/>
          <p:nvPr/>
        </p:nvCxnSpPr>
        <p:spPr>
          <a:xfrm flipV="1">
            <a:off x="6215926" y="4798710"/>
            <a:ext cx="0" cy="215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CF9C7FE1-997C-45A7-6CEF-AE1C28A4DC8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650" y="5812867"/>
            <a:ext cx="30226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45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5AC907-97A0-EB88-8DD6-499996688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12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643721-670C-C8F2-8440-F80D80991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📚</a:t>
            </a:r>
            <a:r>
              <a:rPr kumimoji="1" lang="zh-CN" altLang="en-US" dirty="0"/>
              <a:t> </a:t>
            </a:r>
            <a:r>
              <a:rPr kumimoji="1" lang="en-US" altLang="zh-CN" dirty="0"/>
              <a:t>CQOI2007</a:t>
            </a:r>
            <a:r>
              <a:rPr kumimoji="1" lang="zh-CN" altLang="en-US" dirty="0"/>
              <a:t> 余数求和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31797B-044F-2E7D-7E59-B1294D37B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150" y="1040524"/>
            <a:ext cx="3187700" cy="156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58F075-4AE9-DC55-29B0-ABC1436C6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669859"/>
            <a:ext cx="4038600" cy="495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892D76-71D2-FEB8-0F6F-8A7E84D3D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579" y="3232394"/>
            <a:ext cx="4787900" cy="673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834845-F84D-DFB2-8DFC-216582308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229" y="3978202"/>
            <a:ext cx="2298700" cy="40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54E08C-ACA9-9DE7-00DA-B34E45C7F2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5550" y="4291221"/>
            <a:ext cx="1612900" cy="647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B828ED-F7FF-8499-BF87-568D363417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5042776"/>
            <a:ext cx="22860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1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0FCA1C-20F1-C786-A7A4-3F57D66C9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13</a:t>
            </a:fld>
            <a:endParaRPr lang="en-C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12778C-5931-57B7-B534-0ADFAE3AD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最大公约数</a:t>
            </a:r>
          </a:p>
        </p:txBody>
      </p:sp>
    </p:spTree>
    <p:extLst>
      <p:ext uri="{BB962C8B-B14F-4D97-AF65-F5344CB8AC3E}">
        <p14:creationId xmlns:p14="http://schemas.microsoft.com/office/powerpoint/2010/main" val="3879560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543401-F1BC-C8E1-A3D3-75381FE51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14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897B42-CB09-F93E-105C-52F6C971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最大公约数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BF49D-5093-3D52-D726-601400945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19442"/>
            <a:ext cx="6766612" cy="1248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44ED82-F7FE-9739-AFFB-B1E3A79E5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82" y="2797963"/>
            <a:ext cx="5372100" cy="31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283ACC-5AA7-6460-A70D-F944305E4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82" y="3237554"/>
            <a:ext cx="5156200" cy="33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C0DB43-2623-2431-50AD-9F8773804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482" y="4006449"/>
            <a:ext cx="62357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23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196E45-542D-20CA-29E3-B17BD5CB9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15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EEB05B-4DFE-8BCD-856D-175421D7B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📚</a:t>
            </a:r>
            <a:r>
              <a:rPr kumimoji="1" lang="zh-CN" altLang="en-US" dirty="0"/>
              <a:t> </a:t>
            </a:r>
            <a:r>
              <a:rPr kumimoji="1" lang="en-US" altLang="zh-CN" dirty="0"/>
              <a:t>P1029</a:t>
            </a:r>
            <a:r>
              <a:rPr kumimoji="1" lang="zh-CN" altLang="en-US" dirty="0"/>
              <a:t> </a:t>
            </a:r>
            <a:r>
              <a:rPr kumimoji="1" lang="en-US" altLang="zh-CN" dirty="0"/>
              <a:t>GCD</a:t>
            </a:r>
            <a:r>
              <a:rPr kumimoji="1" lang="zh-CN" altLang="en-US" dirty="0"/>
              <a:t>和</a:t>
            </a:r>
            <a:r>
              <a:rPr kumimoji="1" lang="en-US" altLang="zh-CN" dirty="0"/>
              <a:t>LCM</a:t>
            </a:r>
            <a:r>
              <a:rPr kumimoji="1" lang="zh-CN" altLang="en-US" dirty="0"/>
              <a:t>问题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345517-8D98-3F59-2295-A6299A070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301750"/>
            <a:ext cx="4656464" cy="1708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E76F66-8957-5657-1AC7-37164587DAD4}"/>
                  </a:ext>
                </a:extLst>
              </p:cNvPr>
              <p:cNvSpPr txBox="1"/>
              <p:nvPr/>
            </p:nvSpPr>
            <p:spPr>
              <a:xfrm>
                <a:off x="701458" y="3244241"/>
                <a:ext cx="307898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lcm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endParaRPr kumimoji="1" lang="en-US" altLang="zh-CN" b="0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kumimoji="1" lang="en-US" altLang="zh-CN" b="0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lcm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E76F66-8957-5657-1AC7-37164587D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58" y="3244241"/>
                <a:ext cx="3078984" cy="923330"/>
              </a:xfrm>
              <a:prstGeom prst="rect">
                <a:avLst/>
              </a:prstGeom>
              <a:blipFill>
                <a:blip r:embed="rId3"/>
                <a:stretch>
                  <a:fillRect l="-1235" b="-8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8C542D-2398-B331-D37F-E18BB61E62A2}"/>
                  </a:ext>
                </a:extLst>
              </p:cNvPr>
              <p:cNvSpPr txBox="1"/>
              <p:nvPr/>
            </p:nvSpPr>
            <p:spPr>
              <a:xfrm>
                <a:off x="801666" y="4521896"/>
                <a:ext cx="13433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枚举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8C542D-2398-B331-D37F-E18BB61E6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66" y="4521896"/>
                <a:ext cx="1343381" cy="369332"/>
              </a:xfrm>
              <a:prstGeom prst="rect">
                <a:avLst/>
              </a:prstGeom>
              <a:blipFill>
                <a:blip r:embed="rId4"/>
                <a:stretch>
                  <a:fillRect l="-2830" t="-13793" b="-241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7E6CDC2-6ADD-C3F0-BAEC-FDC5DCC744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4750" y="2619071"/>
            <a:ext cx="35306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5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0B4288-B446-BAA5-255D-8CE1853F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16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68F47C-D87D-F896-FFA0-A20622DB7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📚</a:t>
            </a:r>
            <a:r>
              <a:rPr kumimoji="1" lang="zh-CN" altLang="en-US" dirty="0"/>
              <a:t> </a:t>
            </a:r>
            <a:r>
              <a:rPr kumimoji="1" lang="en-US" altLang="zh-CN" dirty="0"/>
              <a:t>CF582A</a:t>
            </a:r>
            <a:r>
              <a:rPr kumimoji="1" lang="zh-CN" altLang="en-US" dirty="0"/>
              <a:t> </a:t>
            </a:r>
            <a:r>
              <a:rPr kumimoji="1" lang="en-US" altLang="zh-CN" dirty="0"/>
              <a:t>GCD</a:t>
            </a:r>
            <a:r>
              <a:rPr kumimoji="1" lang="zh-CN" altLang="en-US" dirty="0"/>
              <a:t> </a:t>
            </a:r>
            <a:r>
              <a:rPr kumimoji="1" lang="en-US" altLang="zh-CN" dirty="0"/>
              <a:t>Table</a:t>
            </a:r>
            <a:endParaRPr kumimoji="1"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53094-235C-BDCD-7FFB-ADF2C710F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46467"/>
            <a:ext cx="3441700" cy="546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9B7906-7CDC-C2DD-C00E-B36CF4D70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103344"/>
            <a:ext cx="26924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7BE7F4-4D66-C8AC-1FD5-E0ACC9E4B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3173307"/>
            <a:ext cx="4305300" cy="1092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D9D3D4-DDA0-CEC1-61A1-0EBED06AD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4459170"/>
            <a:ext cx="50673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5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FA2F9C7-8A38-7A54-44E0-3DA98421BB34}"/>
              </a:ext>
            </a:extLst>
          </p:cNvPr>
          <p:cNvSpPr/>
          <p:nvPr/>
        </p:nvSpPr>
        <p:spPr>
          <a:xfrm>
            <a:off x="462988" y="1040524"/>
            <a:ext cx="6530990" cy="1251263"/>
          </a:xfrm>
          <a:prstGeom prst="roundRect">
            <a:avLst>
              <a:gd name="adj" fmla="val 934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DAC203-12F8-1AE2-8A60-DED53FAC3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17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B8F99C-2EE2-745E-540F-DFB1F5A36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求解最大公约数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9FF547-D638-F182-DF76-8364DF471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29" y="1217431"/>
            <a:ext cx="1917700" cy="27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49AB41-F623-A8F7-BB1A-5257B7BAC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979" y="1534038"/>
            <a:ext cx="3060700" cy="279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1F254-1F47-1744-F14C-0DEA3C2F9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804" y="1813438"/>
            <a:ext cx="3124200" cy="266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69AB90-3F53-8B19-7E6F-D05000318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629" y="2468694"/>
            <a:ext cx="6146800" cy="736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0FCDDA-C4EF-F9EF-FD02-82FA25888E58}"/>
              </a:ext>
            </a:extLst>
          </p:cNvPr>
          <p:cNvSpPr txBox="1"/>
          <p:nvPr/>
        </p:nvSpPr>
        <p:spPr>
          <a:xfrm>
            <a:off x="462988" y="3214759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使用一个式子辅助证明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795014-9C40-F2C6-D627-56A3082829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185" y="3550603"/>
            <a:ext cx="1803400" cy="266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C5B223-455E-DF99-7625-EFA0B78E00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9585" y="3576003"/>
            <a:ext cx="1879600" cy="215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C3E4C8-AD46-4546-34D1-130CCD4C36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185" y="3902966"/>
            <a:ext cx="3111500" cy="25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EF9A99-4D47-6EE4-1C50-11A51A4D30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6185" y="4230461"/>
            <a:ext cx="2044700" cy="266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E7BEDC-DB17-BC4B-91F4-C6622E9C77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63585" y="4220327"/>
            <a:ext cx="1054100" cy="304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F93DD8-B3B0-5041-20F3-51C07D4EC9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7490" y="4609035"/>
            <a:ext cx="1739900" cy="254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5E99CC-027C-47BB-55F7-B384A47CF1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4340" y="4974501"/>
            <a:ext cx="2971800" cy="215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F24474-B640-4E63-2357-2F5528B010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35040" y="4955451"/>
            <a:ext cx="2997200" cy="254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27A545-D58D-001B-90CA-833703B16FE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04294" y="5304433"/>
            <a:ext cx="4737100" cy="279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AF71D6-909B-530C-493B-89D11C193E7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41394" y="5214586"/>
            <a:ext cx="2908300" cy="482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59F5BEA-8C52-7432-D7A3-98D244110BB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97061" y="5633747"/>
            <a:ext cx="2908300" cy="304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781D401-9DF2-94E3-F9AA-64775E59398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35040" y="5602971"/>
            <a:ext cx="1679854" cy="4049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780C31C-FBDB-035A-2D17-A7E0DF02479F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5227" y="6007936"/>
            <a:ext cx="3336773" cy="29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07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643C0A4-C6E3-2618-A313-68C403123DC9}"/>
              </a:ext>
            </a:extLst>
          </p:cNvPr>
          <p:cNvSpPr/>
          <p:nvPr/>
        </p:nvSpPr>
        <p:spPr>
          <a:xfrm>
            <a:off x="1018573" y="1844526"/>
            <a:ext cx="6530990" cy="1251263"/>
          </a:xfrm>
          <a:prstGeom prst="roundRect">
            <a:avLst>
              <a:gd name="adj" fmla="val 934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E1A031-7FAD-4ECC-C03B-E60B34A6E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18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5523FE-76E0-1F34-DAFF-FCB6159B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CN" dirty="0"/>
              <a:t>刚刚</a:t>
            </a:r>
            <a:r>
              <a:rPr kumimoji="1" lang="zh-CN" altLang="en-US" dirty="0"/>
              <a:t>的过程</a:t>
            </a:r>
            <a:r>
              <a:rPr kumimoji="1" lang="en-US" altLang="zh-CN" dirty="0"/>
              <a:t>:</a:t>
            </a:r>
            <a:r>
              <a:rPr kumimoji="1" lang="zh-CN" altLang="en-US" dirty="0"/>
              <a:t> 扩展</a:t>
            </a:r>
            <a:r>
              <a:rPr kumimoji="1" lang="en-US" altLang="zh-CN" dirty="0"/>
              <a:t>Euclid</a:t>
            </a:r>
            <a:r>
              <a:rPr kumimoji="1" lang="zh-CN" altLang="en-US" dirty="0"/>
              <a:t>算法</a:t>
            </a:r>
            <a:r>
              <a:rPr kumimoji="1" lang="en-US" altLang="zh-CN" dirty="0"/>
              <a:t>(</a:t>
            </a:r>
            <a:r>
              <a:rPr kumimoji="1" lang="en-US" altLang="zh-CN" dirty="0" err="1"/>
              <a:t>exgcd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314C92-C038-42BC-B27B-ED31B9A9E8CC}"/>
                  </a:ext>
                </a:extLst>
              </p:cNvPr>
              <p:cNvSpPr txBox="1"/>
              <p:nvPr/>
            </p:nvSpPr>
            <p:spPr>
              <a:xfrm>
                <a:off x="682906" y="1296365"/>
                <a:ext cx="44753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6=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⋅12+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⋅18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找一个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dirty="0"/>
                  <a:t>的解答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314C92-C038-42BC-B27B-ED31B9A9E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06" y="1296365"/>
                <a:ext cx="4475392" cy="369332"/>
              </a:xfrm>
              <a:prstGeom prst="rect">
                <a:avLst/>
              </a:prstGeom>
              <a:blipFill>
                <a:blip r:embed="rId3"/>
                <a:stretch>
                  <a:fillRect l="-847" t="-13333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0F8DA2E-E115-19BA-1EC9-0DDF8D082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997" y="1921538"/>
            <a:ext cx="1803400" cy="266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DFA20F-EBA8-F7C8-18AF-1F39F3219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5397" y="1946938"/>
            <a:ext cx="1879600" cy="215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74113B-E506-6547-28A1-90D48D43C6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2568" y="2213638"/>
            <a:ext cx="3111500" cy="25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62D7CD-7BFC-0A6D-9E39-27C1810FFC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2568" y="2498866"/>
            <a:ext cx="2044700" cy="266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8EED3E-71AE-DA24-D3ED-B058C5B9591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586"/>
          <a:stretch/>
        </p:blipFill>
        <p:spPr>
          <a:xfrm>
            <a:off x="1870710" y="2505216"/>
            <a:ext cx="2783352" cy="298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97235E-9ED8-F89D-82B2-174399EA590C}"/>
              </a:ext>
            </a:extLst>
          </p:cNvPr>
          <p:cNvSpPr txBox="1"/>
          <p:nvPr/>
        </p:nvSpPr>
        <p:spPr>
          <a:xfrm>
            <a:off x="5321300" y="412474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 err="1"/>
              <a:t>gcd</a:t>
            </a:r>
            <a:r>
              <a:rPr kumimoji="1" lang="en-US" altLang="zh-CN" dirty="0"/>
              <a:t>(12,</a:t>
            </a:r>
            <a:r>
              <a:rPr kumimoji="1" lang="zh-CN" altLang="en-US" dirty="0"/>
              <a:t> </a:t>
            </a:r>
            <a:r>
              <a:rPr kumimoji="1" lang="en-US" altLang="zh-CN" dirty="0"/>
              <a:t>18)</a:t>
            </a:r>
            <a:endParaRPr kumimoji="1" lang="zh-CN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ECD275-EDCF-250A-C0D0-E748EF40579B}"/>
              </a:ext>
            </a:extLst>
          </p:cNvPr>
          <p:cNvSpPr txBox="1"/>
          <p:nvPr/>
        </p:nvSpPr>
        <p:spPr>
          <a:xfrm>
            <a:off x="5321300" y="369509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 err="1"/>
              <a:t>gcd</a:t>
            </a:r>
            <a:r>
              <a:rPr kumimoji="1" lang="en-US" altLang="zh-CN" dirty="0"/>
              <a:t>(6,</a:t>
            </a:r>
            <a:r>
              <a:rPr kumimoji="1" lang="zh-CN" altLang="en-US" dirty="0"/>
              <a:t> </a:t>
            </a:r>
            <a:r>
              <a:rPr kumimoji="1" lang="en-US" altLang="zh-CN" dirty="0"/>
              <a:t>12)</a:t>
            </a:r>
            <a:endParaRPr kumimoji="1" lang="zh-CN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070414-36BD-D508-4336-91375D9A29F5}"/>
              </a:ext>
            </a:extLst>
          </p:cNvPr>
          <p:cNvSpPr txBox="1"/>
          <p:nvPr/>
        </p:nvSpPr>
        <p:spPr>
          <a:xfrm>
            <a:off x="5321300" y="3291617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 err="1"/>
              <a:t>gcd</a:t>
            </a:r>
            <a:r>
              <a:rPr kumimoji="1" lang="en-US" altLang="zh-CN" dirty="0"/>
              <a:t>(0,</a:t>
            </a:r>
            <a:r>
              <a:rPr kumimoji="1" lang="zh-CN" altLang="en-US" dirty="0"/>
              <a:t> </a:t>
            </a:r>
            <a:r>
              <a:rPr kumimoji="1" lang="en-US" altLang="zh-CN" dirty="0"/>
              <a:t>6)</a:t>
            </a:r>
            <a:endParaRPr kumimoji="1" lang="zh-CN" alt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15EBAC-9861-1503-E83B-8F28BC7CF5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6998" y="3330684"/>
            <a:ext cx="1809728" cy="4247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854E7A5-6D8B-DF86-A3BB-B4FB1B441E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5975" y="3755416"/>
            <a:ext cx="2363725" cy="3693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5370E8-C242-FB3B-A6F0-1C4A299690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5975" y="4193762"/>
            <a:ext cx="2345258" cy="3693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1D2578-A02E-F293-5ECE-7ABE9791E15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6818" y="4784292"/>
            <a:ext cx="2616200" cy="254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0686ECA-9719-A8AD-E5E0-B9C1B9F078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67937" y="4780759"/>
            <a:ext cx="939800" cy="241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3FE1A5-0E72-B425-77B4-DE3B2EB650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73372" y="4780759"/>
            <a:ext cx="3886200" cy="2667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D666085-BB1B-16E4-3B1B-2DFD2D5CF9B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6818" y="5312933"/>
            <a:ext cx="2298700" cy="241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43483B0-1AD0-B547-EA11-14217E0C31F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85518" y="5321850"/>
            <a:ext cx="2514600" cy="228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109DCE-5A5C-5123-10D6-68E44D43EC1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00118" y="5331017"/>
            <a:ext cx="3086100" cy="254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1009684-DF33-CBBC-9FC5-13F9EC91E134}"/>
              </a:ext>
            </a:extLst>
          </p:cNvPr>
          <p:cNvSpPr txBox="1"/>
          <p:nvPr/>
        </p:nvSpPr>
        <p:spPr>
          <a:xfrm>
            <a:off x="444500" y="5842000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思考问题</a:t>
            </a:r>
            <a:r>
              <a:rPr kumimoji="1" lang="en-US" altLang="zh-CN" dirty="0"/>
              <a:t>:</a:t>
            </a:r>
            <a:r>
              <a:rPr kumimoji="1" lang="zh-CN" altLang="en-US" dirty="0"/>
              <a:t> 如何得到另一个解</a:t>
            </a:r>
            <a:r>
              <a:rPr kumimoji="1" lang="en-US" altLang="zh-CN" dirty="0"/>
              <a:t>?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7840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FD1713-DF23-1315-A68A-FEEC971B1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19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C878AC-CC55-D29E-9750-8575D08AD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模板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exgcd</a:t>
            </a:r>
            <a:endParaRPr kumimoji="1"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C127B-4D42-AEA3-1475-5536ED89B0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850" y="4425950"/>
            <a:ext cx="3746500" cy="1460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71D03B-43EF-38A2-7E23-0EB06638DD09}"/>
                  </a:ext>
                </a:extLst>
              </p:cNvPr>
              <p:cNvSpPr/>
              <p:nvPr/>
            </p:nvSpPr>
            <p:spPr>
              <a:xfrm>
                <a:off x="1803400" y="1040524"/>
                <a:ext cx="3175000" cy="675397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传递的引用</a:t>
                </a:r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,</a:t>
                </a:r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后续的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𝑦</m:t>
                    </m:r>
                  </m:oMath>
                </a14:m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的值会发生改变</a:t>
                </a:r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,</a:t>
                </a:r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作为系数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71D03B-43EF-38A2-7E23-0EB06638DD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400" y="1040524"/>
                <a:ext cx="3175000" cy="675397"/>
              </a:xfrm>
              <a:prstGeom prst="rect">
                <a:avLst/>
              </a:prstGeom>
              <a:blipFill>
                <a:blip r:embed="rId3"/>
                <a:stretch>
                  <a:fillRect l="-397" r="-397" b="-5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A8A05D8-0070-E1DA-0AA1-4A387AF7A4C2}"/>
              </a:ext>
            </a:extLst>
          </p:cNvPr>
          <p:cNvCxnSpPr/>
          <p:nvPr/>
        </p:nvCxnSpPr>
        <p:spPr>
          <a:xfrm>
            <a:off x="2946400" y="1701800"/>
            <a:ext cx="0" cy="51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8CA117E-63D3-A645-FE1D-1497922A7238}"/>
              </a:ext>
            </a:extLst>
          </p:cNvPr>
          <p:cNvCxnSpPr/>
          <p:nvPr/>
        </p:nvCxnSpPr>
        <p:spPr>
          <a:xfrm>
            <a:off x="3619500" y="1715921"/>
            <a:ext cx="0" cy="51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9996D2D-2A55-C1C1-0061-171EC65E158A}"/>
              </a:ext>
            </a:extLst>
          </p:cNvPr>
          <p:cNvSpPr/>
          <p:nvPr/>
        </p:nvSpPr>
        <p:spPr>
          <a:xfrm>
            <a:off x="6171652" y="1785771"/>
            <a:ext cx="431800" cy="4875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x</a:t>
            </a:r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549D0E-0AED-51B4-38C4-4A9D96948AF7}"/>
              </a:ext>
            </a:extLst>
          </p:cNvPr>
          <p:cNvSpPr/>
          <p:nvPr/>
        </p:nvSpPr>
        <p:spPr>
          <a:xfrm>
            <a:off x="7133129" y="1785771"/>
            <a:ext cx="431800" cy="4875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y</a:t>
            </a:r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B12AF0F-2198-F445-8767-97DFD85B6A03}"/>
              </a:ext>
            </a:extLst>
          </p:cNvPr>
          <p:cNvSpPr/>
          <p:nvPr/>
        </p:nvSpPr>
        <p:spPr>
          <a:xfrm>
            <a:off x="5333452" y="2730500"/>
            <a:ext cx="3321050" cy="6985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tuple(</a:t>
            </a:r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第一项</a:t>
            </a:r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,</a:t>
            </a:r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第二项</a:t>
            </a:r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)</a:t>
            </a:r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046313A-8D56-EF39-1F73-E3E3AF1310E3}"/>
              </a:ext>
            </a:extLst>
          </p:cNvPr>
          <p:cNvCxnSpPr>
            <a:endCxn id="9" idx="2"/>
          </p:cNvCxnSpPr>
          <p:nvPr/>
        </p:nvCxnSpPr>
        <p:spPr>
          <a:xfrm flipH="1" flipV="1">
            <a:off x="6387552" y="2273300"/>
            <a:ext cx="606425" cy="711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B5B623-AB69-13D2-DFB4-846C3E4AE262}"/>
              </a:ext>
            </a:extLst>
          </p:cNvPr>
          <p:cNvCxnSpPr>
            <a:cxnSpLocks/>
            <a:endCxn id="10" idx="2"/>
          </p:cNvCxnSpPr>
          <p:nvPr/>
        </p:nvCxnSpPr>
        <p:spPr>
          <a:xfrm flipH="1" flipV="1">
            <a:off x="7349029" y="2273300"/>
            <a:ext cx="355052" cy="659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ED76550E-1685-694E-4B3F-57B115A88B1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850" y="2230271"/>
            <a:ext cx="3848100" cy="1384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FE6EB4-0210-85A6-930F-27AD9DE14E8F}"/>
                  </a:ext>
                </a:extLst>
              </p:cNvPr>
              <p:cNvSpPr txBox="1"/>
              <p:nvPr/>
            </p:nvSpPr>
            <p:spPr>
              <a:xfrm>
                <a:off x="609600" y="3873500"/>
                <a:ext cx="4215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对于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dirty="0"/>
                  <a:t>怎么写</a:t>
                </a:r>
                <a:r>
                  <a:rPr kumimoji="1" lang="en-US" altLang="zh-CN" dirty="0"/>
                  <a:t>?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FE6EB4-0210-85A6-930F-27AD9DE14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873500"/>
                <a:ext cx="4215449" cy="369332"/>
              </a:xfrm>
              <a:prstGeom prst="rect">
                <a:avLst/>
              </a:prstGeom>
              <a:blipFill>
                <a:blip r:embed="rId5"/>
                <a:stretch>
                  <a:fillRect l="-901" t="-9677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93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C50C59-40C2-2ADB-12FD-8E9F4C31B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</a:t>
            </a:fld>
            <a:endParaRPr lang="en-C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6346E5-8241-F7FF-2891-1A1F208FF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整除关系</a:t>
            </a:r>
          </a:p>
        </p:txBody>
      </p:sp>
    </p:spTree>
    <p:extLst>
      <p:ext uri="{BB962C8B-B14F-4D97-AF65-F5344CB8AC3E}">
        <p14:creationId xmlns:p14="http://schemas.microsoft.com/office/powerpoint/2010/main" val="776718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B24971-4CAF-A554-13C8-3642F959A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20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2B8C5F-3176-00FC-A5D9-2D261C4E3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扩展</a:t>
            </a:r>
            <a:r>
              <a:rPr kumimoji="1" lang="en-US" altLang="zh-CN" dirty="0"/>
              <a:t>I:</a:t>
            </a:r>
            <a:r>
              <a:rPr kumimoji="1" lang="zh-CN" altLang="en-US" dirty="0"/>
              <a:t> 线性不定方程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7B98F8-9F0F-CE35-CBE5-AC54BE265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79" y="1265041"/>
            <a:ext cx="7703177" cy="6753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58FBC4-2C00-C420-907F-9C9391AA3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96" y="2393254"/>
            <a:ext cx="6108700" cy="342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391BEC-074C-EA27-AB06-C3EE3AB0CE4C}"/>
              </a:ext>
            </a:extLst>
          </p:cNvPr>
          <p:cNvSpPr txBox="1"/>
          <p:nvPr/>
        </p:nvSpPr>
        <p:spPr>
          <a:xfrm>
            <a:off x="727379" y="236682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F2CC4E-F8EA-A5AA-22FF-C2CB07C92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896" y="2901897"/>
            <a:ext cx="4457700" cy="381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1EA36B-C3CF-770F-9624-C344AAC5C1E7}"/>
              </a:ext>
            </a:extLst>
          </p:cNvPr>
          <p:cNvSpPr txBox="1"/>
          <p:nvPr/>
        </p:nvSpPr>
        <p:spPr>
          <a:xfrm>
            <a:off x="727379" y="297787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4CB98F-FBA1-5B8B-4795-263B6FC167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896" y="3377057"/>
            <a:ext cx="3657600" cy="355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696DBD-7499-E830-1F50-28CF85ED25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6896" y="3785027"/>
            <a:ext cx="2044700" cy="45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367302-A8FD-D7DA-8135-4FF9A49C00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377" y="4342205"/>
            <a:ext cx="81280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02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3C7A05-39FD-DBD5-9A05-68266D225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21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86FA70-07BE-95C9-5C3B-661D3B3F0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扩展</a:t>
            </a:r>
            <a:r>
              <a:rPr kumimoji="1" lang="en-US" altLang="zh-CN" dirty="0"/>
              <a:t>II:</a:t>
            </a:r>
            <a:r>
              <a:rPr kumimoji="1" lang="zh-CN" altLang="en-US" dirty="0"/>
              <a:t> 寻求通解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230DBB-1C19-5AAC-B100-35F7A6796D30}"/>
              </a:ext>
            </a:extLst>
          </p:cNvPr>
          <p:cNvSpPr txBox="1"/>
          <p:nvPr/>
        </p:nvSpPr>
        <p:spPr>
          <a:xfrm>
            <a:off x="628650" y="1327759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一旦知道了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20AA34-6109-C61E-5505-33FE7F9FE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866" y="1327759"/>
            <a:ext cx="2345258" cy="3693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242ED7-B8EF-D913-8DE1-49B5EA249757}"/>
              </a:ext>
            </a:extLst>
          </p:cNvPr>
          <p:cNvSpPr txBox="1"/>
          <p:nvPr/>
        </p:nvSpPr>
        <p:spPr>
          <a:xfrm>
            <a:off x="2730960" y="13277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6</a:t>
            </a:r>
            <a:endParaRPr kumimoji="1" lang="zh-CN" alt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45100D-F9A7-D312-D634-A2F137582933}"/>
              </a:ext>
            </a:extLst>
          </p:cNvPr>
          <p:cNvCxnSpPr/>
          <p:nvPr/>
        </p:nvCxnSpPr>
        <p:spPr>
          <a:xfrm>
            <a:off x="3695178" y="1791222"/>
            <a:ext cx="0" cy="400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021DF54-7335-6E97-DE03-139AEC3FD7AB}"/>
              </a:ext>
            </a:extLst>
          </p:cNvPr>
          <p:cNvCxnSpPr/>
          <p:nvPr/>
        </p:nvCxnSpPr>
        <p:spPr>
          <a:xfrm>
            <a:off x="4747364" y="1816274"/>
            <a:ext cx="0" cy="400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7AA1CE4-E1D4-5487-514B-3DC12846C86E}"/>
              </a:ext>
            </a:extLst>
          </p:cNvPr>
          <p:cNvSpPr txBox="1"/>
          <p:nvPr/>
        </p:nvSpPr>
        <p:spPr>
          <a:xfrm>
            <a:off x="4747364" y="1822723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-12/6=2</a:t>
            </a:r>
            <a:endParaRPr kumimoji="1" lang="zh-CN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24FAF7-0D7E-D38E-CB88-69E25635C8F6}"/>
              </a:ext>
            </a:extLst>
          </p:cNvPr>
          <p:cNvSpPr txBox="1"/>
          <p:nvPr/>
        </p:nvSpPr>
        <p:spPr>
          <a:xfrm>
            <a:off x="2730960" y="180697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+18/6=3</a:t>
            </a:r>
            <a:endParaRPr kumimoji="1" lang="zh-CN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4184EB-3844-567E-FAA2-3383DBCEF72C}"/>
              </a:ext>
            </a:extLst>
          </p:cNvPr>
          <p:cNvSpPr txBox="1"/>
          <p:nvPr/>
        </p:nvSpPr>
        <p:spPr>
          <a:xfrm>
            <a:off x="4590911" y="233629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-1</a:t>
            </a:r>
            <a:endParaRPr kumimoji="1" lang="zh-CN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CB94CA-40DC-2486-067B-37FE057242F2}"/>
              </a:ext>
            </a:extLst>
          </p:cNvPr>
          <p:cNvSpPr txBox="1"/>
          <p:nvPr/>
        </p:nvSpPr>
        <p:spPr>
          <a:xfrm>
            <a:off x="3538725" y="22861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2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7934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0CC69D-2859-A648-FA93-04285438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22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BED9AB-0C38-A435-BA2D-F4B17B6C2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📚</a:t>
            </a:r>
            <a:r>
              <a:rPr kumimoji="1" lang="zh-CN" altLang="en-US" dirty="0"/>
              <a:t> </a:t>
            </a:r>
            <a:r>
              <a:rPr kumimoji="1" lang="en-US" altLang="zh-CN" dirty="0"/>
              <a:t>P1516</a:t>
            </a:r>
            <a:r>
              <a:rPr kumimoji="1" lang="zh-CN" altLang="en-US" dirty="0"/>
              <a:t> 青蛙的约会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C39144-D5EC-7553-5A64-367831AEB3DF}"/>
                  </a:ext>
                </a:extLst>
              </p:cNvPr>
              <p:cNvSpPr txBox="1"/>
              <p:nvPr/>
            </p:nvSpPr>
            <p:spPr>
              <a:xfrm>
                <a:off x="804741" y="1238943"/>
                <a:ext cx="20492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求最小的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zh-CN" altLang="en-US" dirty="0"/>
                  <a:t>满足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C39144-D5EC-7553-5A64-367831AEB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41" y="1238943"/>
                <a:ext cx="2049279" cy="369332"/>
              </a:xfrm>
              <a:prstGeom prst="rect">
                <a:avLst/>
              </a:prstGeom>
              <a:blipFill>
                <a:blip r:embed="rId2"/>
                <a:stretch>
                  <a:fillRect l="-1852" t="-10000" r="-1852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D77E787-3E3F-C47E-F3F5-83FA1BBDB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816" y="1608275"/>
            <a:ext cx="2882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55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BE4B92-00E2-E2BD-A519-820CBC45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23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585BDB-225F-3935-6DAE-B77A3FFE4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公因子的其他性质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C26FF-D47D-499C-4BA7-207C76AC8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77" y="1270000"/>
            <a:ext cx="6311900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DD46F7-BF9B-E6D6-C78F-4876202E5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77" y="2261476"/>
            <a:ext cx="57531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39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83269D-4935-946E-2BA1-69C94AF2B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24</a:t>
            </a:fld>
            <a:endParaRPr lang="en-C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710B02-58AF-21F6-FAE1-974140A46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质数与合数</a:t>
            </a:r>
          </a:p>
        </p:txBody>
      </p:sp>
    </p:spTree>
    <p:extLst>
      <p:ext uri="{BB962C8B-B14F-4D97-AF65-F5344CB8AC3E}">
        <p14:creationId xmlns:p14="http://schemas.microsoft.com/office/powerpoint/2010/main" val="558792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A5F0C2-E044-D6A2-B2CE-F830B1A7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25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377A46-B820-DE21-02F7-B993B2A79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质数</a:t>
            </a:r>
            <a:r>
              <a:rPr kumimoji="1" lang="en-US" altLang="zh-CN" dirty="0"/>
              <a:t>:</a:t>
            </a:r>
            <a:r>
              <a:rPr kumimoji="1" lang="zh-CN" altLang="en-US" dirty="0"/>
              <a:t> 构成自然数的 </a:t>
            </a:r>
            <a:r>
              <a:rPr kumimoji="1" lang="en-US" altLang="zh-CN" dirty="0"/>
              <a:t>“</a:t>
            </a:r>
            <a:r>
              <a:rPr kumimoji="1" lang="zh-CN" altLang="en-US" dirty="0"/>
              <a:t>框架</a:t>
            </a:r>
            <a:r>
              <a:rPr kumimoji="1" lang="en-US" altLang="zh-CN" dirty="0"/>
              <a:t>”(1/2)</a:t>
            </a:r>
            <a:endParaRPr kumimoji="1"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209C46-EDBC-58DE-22BB-6ECA3A377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57300"/>
            <a:ext cx="62865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FABE48-0137-C9B7-FAF7-B650D88BA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2059152"/>
            <a:ext cx="6146800" cy="342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52A8BC-3444-6E0A-E5A1-5430E8B97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2594304"/>
            <a:ext cx="5892800" cy="33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6556F3-5708-74D7-B837-8182B6058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3500" y="3003262"/>
            <a:ext cx="3276600" cy="584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AAEE44-2198-00E3-ABC8-563E6641FB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8600" y="3666220"/>
            <a:ext cx="4152900" cy="266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B9E59F-C8D9-A7C0-AC14-5B7DF04D57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150" y="4037078"/>
            <a:ext cx="1993900" cy="292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36DBB4-921F-846A-AAC2-CB62C0F0BF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550" y="4345427"/>
            <a:ext cx="4826000" cy="317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1117FF-9AB7-B55A-A6A5-2589E68A4A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0550" y="4185894"/>
            <a:ext cx="2730500" cy="596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893169-6C26-6E01-7F1E-A1B382540B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1500" y="4808464"/>
            <a:ext cx="1638300" cy="292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19F3F2-8346-A857-CFD4-48184B5E82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6150" y="4972843"/>
            <a:ext cx="723900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140280-BACD-B575-F0E1-44D6A33DCE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74750" y="5257359"/>
            <a:ext cx="5194300" cy="25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4483BF-EBDD-EF3A-95EE-7662006205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43650" y="5282759"/>
            <a:ext cx="1625600" cy="228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477B18-437A-D880-6747-1FE3067601F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60700" y="5539958"/>
            <a:ext cx="2819400" cy="254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FBAEAC-955D-1316-D6DD-BACDCA9E6AC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22550" y="5798121"/>
            <a:ext cx="38989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20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A5F0C2-E044-D6A2-B2CE-F830B1A7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26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377A46-B820-DE21-02F7-B993B2A79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质数</a:t>
            </a:r>
            <a:r>
              <a:rPr kumimoji="1" lang="en-US" altLang="zh-CN" dirty="0"/>
              <a:t>:</a:t>
            </a:r>
            <a:r>
              <a:rPr kumimoji="1" lang="zh-CN" altLang="en-US" dirty="0"/>
              <a:t> 构成自然数的 </a:t>
            </a:r>
            <a:r>
              <a:rPr kumimoji="1" lang="en-US" altLang="zh-CN" dirty="0"/>
              <a:t>“</a:t>
            </a:r>
            <a:r>
              <a:rPr kumimoji="1" lang="zh-CN" altLang="en-US" dirty="0"/>
              <a:t>框架</a:t>
            </a:r>
            <a:r>
              <a:rPr kumimoji="1" lang="en-US" altLang="zh-CN" dirty="0"/>
              <a:t>”(2/2)</a:t>
            </a:r>
            <a:endParaRPr kumimoji="1"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209C46-EDBC-58DE-22BB-6ECA3A377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57300"/>
            <a:ext cx="62865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FABE48-0137-C9B7-FAF7-B650D88BA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2059152"/>
            <a:ext cx="6146800" cy="342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52A8BC-3444-6E0A-E5A1-5430E8B97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2594304"/>
            <a:ext cx="5892800" cy="33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6556F3-5708-74D7-B837-8182B6058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3500" y="3003262"/>
            <a:ext cx="3276600" cy="584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D2035A0-147A-76E9-46C2-907BF0C7D0E2}"/>
              </a:ext>
            </a:extLst>
          </p:cNvPr>
          <p:cNvSpPr txBox="1"/>
          <p:nvPr/>
        </p:nvSpPr>
        <p:spPr>
          <a:xfrm>
            <a:off x="520700" y="37211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(</a:t>
            </a:r>
            <a:r>
              <a:rPr kumimoji="1" lang="zh-CN" altLang="en-US" dirty="0"/>
              <a:t>继续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8588DC2-BD08-E40B-80B0-D568F646F6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0919" y="3760232"/>
            <a:ext cx="3429000" cy="2667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80842C-59FB-726C-7312-2F1EF44932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0919" y="4199702"/>
            <a:ext cx="6172200" cy="812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62E6199-A1D4-528D-EAA7-3449AF431A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500" y="5197925"/>
            <a:ext cx="2425700" cy="3429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25E2C2-CC56-8CFC-C9B2-29EBAB167B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4200" y="5099362"/>
            <a:ext cx="1866900" cy="571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1F57FF-733A-5F8D-C8F3-888CB9E3AF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0300" y="5802495"/>
            <a:ext cx="30734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89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9E073A-C2B7-5EED-C854-148899D9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27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E0CF80-C0F6-6DED-788D-0592D29F3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框架与坐标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82B9D9-5C2D-328E-DF75-1C77DC6C6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2918905"/>
            <a:ext cx="3282950" cy="22753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F2C852-5177-1661-5AFB-5A04A5A3129E}"/>
                  </a:ext>
                </a:extLst>
              </p:cNvPr>
              <p:cNvSpPr txBox="1"/>
              <p:nvPr/>
            </p:nvSpPr>
            <p:spPr>
              <a:xfrm>
                <a:off x="1186466" y="5418098"/>
                <a:ext cx="25737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kumimoji="1" lang="zh-CN" altLang="en-US" dirty="0"/>
                  <a:t>表示整个平面的点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F2C852-5177-1661-5AFB-5A04A5A31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466" y="5418098"/>
                <a:ext cx="2573718" cy="369332"/>
              </a:xfrm>
              <a:prstGeom prst="rect">
                <a:avLst/>
              </a:prstGeom>
              <a:blipFill>
                <a:blip r:embed="rId3"/>
                <a:stretch>
                  <a:fillRect t="-10000" r="-980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CCB21A9-AA67-BF90-A22C-FE1C7049B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250" y="2751098"/>
            <a:ext cx="3060700" cy="3022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3B4A4A-65C5-5950-AD39-F27322B336BC}"/>
                  </a:ext>
                </a:extLst>
              </p:cNvPr>
              <p:cNvSpPr txBox="1"/>
              <p:nvPr/>
            </p:nvSpPr>
            <p:spPr>
              <a:xfrm>
                <a:off x="5317367" y="5410200"/>
                <a:ext cx="27764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kumimoji="1" lang="zh-CN" altLang="en-US" dirty="0"/>
                  <a:t>表示整个空间的点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3B4A4A-65C5-5950-AD39-F27322B33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367" y="5410200"/>
                <a:ext cx="2776466" cy="369332"/>
              </a:xfrm>
              <a:prstGeom prst="rect">
                <a:avLst/>
              </a:prstGeom>
              <a:blipFill>
                <a:blip r:embed="rId5"/>
                <a:stretch>
                  <a:fillRect t="-13333" r="-909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A105803-0368-D406-7B15-B04439F4361D}"/>
              </a:ext>
            </a:extLst>
          </p:cNvPr>
          <p:cNvCxnSpPr/>
          <p:nvPr/>
        </p:nvCxnSpPr>
        <p:spPr>
          <a:xfrm>
            <a:off x="1739900" y="1905000"/>
            <a:ext cx="52540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D06C24-82D5-3E7F-8654-847875003740}"/>
                  </a:ext>
                </a:extLst>
              </p:cNvPr>
              <p:cNvSpPr txBox="1"/>
              <p:nvPr/>
            </p:nvSpPr>
            <p:spPr>
              <a:xfrm>
                <a:off x="7112000" y="1587500"/>
                <a:ext cx="405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1" i="0" smtClean="0">
                          <a:latin typeface="Cambria Math" panose="02040503050406030204" pitchFamily="18" charset="0"/>
                        </a:rPr>
                        <m:t>𝐑</m:t>
                      </m:r>
                    </m:oMath>
                  </m:oMathPara>
                </a14:m>
                <a:endParaRPr kumimoji="1" lang="zh-CN" altLang="en-US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D06C24-82D5-3E7F-8654-847875003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00" y="1587500"/>
                <a:ext cx="40588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49C505-6F02-67AE-428A-FBB8BD60F0AD}"/>
                  </a:ext>
                </a:extLst>
              </p:cNvPr>
              <p:cNvSpPr txBox="1"/>
              <p:nvPr/>
            </p:nvSpPr>
            <p:spPr>
              <a:xfrm>
                <a:off x="2914046" y="2064588"/>
                <a:ext cx="3315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zh-CN" altLang="en-US" dirty="0"/>
                  <a:t>一个数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zh-CN" altLang="en-US" dirty="0"/>
                  <a:t>就可以表示数轴上的点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49C505-6F02-67AE-428A-FBB8BD60F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046" y="2064588"/>
                <a:ext cx="3315908" cy="369332"/>
              </a:xfrm>
              <a:prstGeom prst="rect">
                <a:avLst/>
              </a:prstGeom>
              <a:blipFill>
                <a:blip r:embed="rId7"/>
                <a:stretch>
                  <a:fillRect l="-1527" t="-10000" r="-763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510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E4C886-7D73-D37F-50C3-13B7227A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28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9178E4-97AA-3F09-FF01-84FC1F45C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整数的坐标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947F6B-65E1-E1F2-E0F0-AD149BFDF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043699"/>
            <a:ext cx="4267200" cy="123825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7FD3D74-B16A-0981-B6E8-D395B09AC9A5}"/>
              </a:ext>
            </a:extLst>
          </p:cNvPr>
          <p:cNvCxnSpPr>
            <a:cxnSpLocks/>
          </p:cNvCxnSpPr>
          <p:nvPr/>
        </p:nvCxnSpPr>
        <p:spPr>
          <a:xfrm>
            <a:off x="800100" y="5181600"/>
            <a:ext cx="1638300" cy="632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894984B-13E3-5358-E672-3B42BC4C999D}"/>
              </a:ext>
            </a:extLst>
          </p:cNvPr>
          <p:cNvCxnSpPr>
            <a:cxnSpLocks/>
          </p:cNvCxnSpPr>
          <p:nvPr/>
        </p:nvCxnSpPr>
        <p:spPr>
          <a:xfrm>
            <a:off x="800100" y="5181600"/>
            <a:ext cx="19431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BB44B03-4EFD-69B9-87FA-11DA15AC6344}"/>
              </a:ext>
            </a:extLst>
          </p:cNvPr>
          <p:cNvCxnSpPr>
            <a:cxnSpLocks/>
          </p:cNvCxnSpPr>
          <p:nvPr/>
        </p:nvCxnSpPr>
        <p:spPr>
          <a:xfrm>
            <a:off x="800100" y="5181600"/>
            <a:ext cx="2159000" cy="31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A06B2C-39F1-C0DC-DC0B-9971EC3CC99F}"/>
              </a:ext>
            </a:extLst>
          </p:cNvPr>
          <p:cNvCxnSpPr>
            <a:cxnSpLocks/>
          </p:cNvCxnSpPr>
          <p:nvPr/>
        </p:nvCxnSpPr>
        <p:spPr>
          <a:xfrm flipV="1">
            <a:off x="838200" y="4394200"/>
            <a:ext cx="1689100" cy="787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CA3C28F-68E2-A67D-F63E-995E469C37FF}"/>
              </a:ext>
            </a:extLst>
          </p:cNvPr>
          <p:cNvSpPr txBox="1"/>
          <p:nvPr/>
        </p:nvSpPr>
        <p:spPr>
          <a:xfrm>
            <a:off x="1932201" y="473721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…</a:t>
            </a:r>
            <a:endParaRPr kumimoji="1" lang="zh-CN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4092C0-DB16-AE60-9FD6-8EE1D208FBC2}"/>
              </a:ext>
            </a:extLst>
          </p:cNvPr>
          <p:cNvSpPr txBox="1"/>
          <p:nvPr/>
        </p:nvSpPr>
        <p:spPr>
          <a:xfrm>
            <a:off x="2326397" y="57843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68C209-0A91-4DCB-8AE7-191EB47A05C6}"/>
              </a:ext>
            </a:extLst>
          </p:cNvPr>
          <p:cNvSpPr txBox="1"/>
          <p:nvPr/>
        </p:nvSpPr>
        <p:spPr>
          <a:xfrm>
            <a:off x="2694697" y="5599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E6081D-7DB7-6EC3-2368-43843D7D2D7F}"/>
              </a:ext>
            </a:extLst>
          </p:cNvPr>
          <p:cNvSpPr txBox="1"/>
          <p:nvPr/>
        </p:nvSpPr>
        <p:spPr>
          <a:xfrm>
            <a:off x="2906544" y="53132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5</a:t>
            </a:r>
            <a:endParaRPr kumimoji="1" lang="zh-CN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7AD16D-36F8-DE2A-3AB2-ACAFFA8BA112}"/>
              </a:ext>
            </a:extLst>
          </p:cNvPr>
          <p:cNvSpPr txBox="1"/>
          <p:nvPr/>
        </p:nvSpPr>
        <p:spPr>
          <a:xfrm>
            <a:off x="2438400" y="41436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13</a:t>
            </a:r>
            <a:endParaRPr kumimoji="1" lang="zh-CN" alt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BDA48CF-6C17-E2CD-3E6A-ABFA5CC02EA2}"/>
              </a:ext>
            </a:extLst>
          </p:cNvPr>
          <p:cNvCxnSpPr>
            <a:cxnSpLocks/>
          </p:cNvCxnSpPr>
          <p:nvPr/>
        </p:nvCxnSpPr>
        <p:spPr>
          <a:xfrm flipV="1">
            <a:off x="838200" y="2921000"/>
            <a:ext cx="0" cy="226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1CE9A9E-1ABC-1E80-CEFA-1B254C5E86EB}"/>
              </a:ext>
            </a:extLst>
          </p:cNvPr>
          <p:cNvSpPr txBox="1"/>
          <p:nvPr/>
        </p:nvSpPr>
        <p:spPr>
          <a:xfrm>
            <a:off x="990600" y="28194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倍数方向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7B50AC6-2E30-14A5-26B8-075AC7C2A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100" y="2603062"/>
            <a:ext cx="2489200" cy="279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D54D8FF-4783-C76F-B10D-A7585DAB0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850" y="3068082"/>
            <a:ext cx="1155700" cy="2413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F0B7A2CB-A133-C61F-FC29-9E3A7885E7DE}"/>
              </a:ext>
            </a:extLst>
          </p:cNvPr>
          <p:cNvSpPr/>
          <p:nvPr/>
        </p:nvSpPr>
        <p:spPr>
          <a:xfrm>
            <a:off x="5726242" y="3028154"/>
            <a:ext cx="191957" cy="28122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065DF0-ABCE-A6E6-5271-442D18F46EF6}"/>
                  </a:ext>
                </a:extLst>
              </p:cNvPr>
              <p:cNvSpPr txBox="1"/>
              <p:nvPr/>
            </p:nvSpPr>
            <p:spPr>
              <a:xfrm>
                <a:off x="5646522" y="2984102"/>
                <a:ext cx="5433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065DF0-ABCE-A6E6-5271-442D18F46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522" y="2984102"/>
                <a:ext cx="543354" cy="369332"/>
              </a:xfrm>
              <a:prstGeom prst="rect">
                <a:avLst/>
              </a:prstGeom>
              <a:blipFill>
                <a:blip r:embed="rId5"/>
                <a:stretch>
                  <a:fillRect l="-13636" t="-113793" r="-36364" b="-1758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3CBD67AD-819F-8169-9145-EB1DD740D5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1850" y="3402569"/>
            <a:ext cx="1511300" cy="2921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9E218BA-5958-E5E2-6546-D2ADE962DD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5269" y="3870909"/>
            <a:ext cx="4991100" cy="2794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CA1C6E7-8752-2815-BDD1-B68A4A3E9C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9600" y="4208224"/>
            <a:ext cx="3467100" cy="3048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2C7D89-BB2E-ABB8-FC08-98D21EA49D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9600" y="4534434"/>
            <a:ext cx="3479800" cy="2667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049828A-6CEC-33C2-823A-EC1A91DC92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9600" y="4809419"/>
            <a:ext cx="3429000" cy="3048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937DC5A-F507-9A58-0F59-BCEC61399F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9600" y="5098809"/>
            <a:ext cx="34417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60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DDD138-F5AC-B83C-ADA5-05CA424E5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29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E1C51C-B903-3BB4-B187-44E3A5D48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📚</a:t>
            </a:r>
            <a:r>
              <a:rPr kumimoji="1" lang="zh-CN" altLang="en-US" dirty="0"/>
              <a:t> 除法表达式</a:t>
            </a:r>
          </a:p>
        </p:txBody>
      </p:sp>
    </p:spTree>
    <p:extLst>
      <p:ext uri="{BB962C8B-B14F-4D97-AF65-F5344CB8AC3E}">
        <p14:creationId xmlns:p14="http://schemas.microsoft.com/office/powerpoint/2010/main" val="3294811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1DE15C-14E6-88AC-277C-0929909C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</a:t>
            </a:fld>
            <a:endParaRPr lang="en-C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475F4DA-7FE1-27E1-3B97-18716DD8C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基本的定义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C32DB-4E29-1BE4-995C-7E3936465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61" y="1211110"/>
            <a:ext cx="6107203" cy="14945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196BBF-2EE4-090E-A020-94BC4FC41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61" y="3646078"/>
            <a:ext cx="6293402" cy="21467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4E17C2-FCE2-23B2-7370-AD8333D7F8ED}"/>
                  </a:ext>
                </a:extLst>
              </p:cNvPr>
              <p:cNvSpPr txBox="1"/>
              <p:nvPr/>
            </p:nvSpPr>
            <p:spPr>
              <a:xfrm>
                <a:off x="791661" y="2910655"/>
                <a:ext cx="41672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有时候也可以用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代表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上述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的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意思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4E17C2-FCE2-23B2-7370-AD8333D7F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61" y="2910655"/>
                <a:ext cx="4167295" cy="369332"/>
              </a:xfrm>
              <a:prstGeom prst="rect">
                <a:avLst/>
              </a:prstGeom>
              <a:blipFill>
                <a:blip r:embed="rId4"/>
                <a:stretch>
                  <a:fillRect l="-912" t="-6452" b="-193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317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62D28E-20C3-0E26-A625-2F6A99ADF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30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E12F2E-18B8-07BB-BA6B-C766E631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如何得到整数的质因数分解</a:t>
            </a:r>
            <a:r>
              <a:rPr kumimoji="1" lang="en-US" altLang="zh-CN" dirty="0"/>
              <a:t>?</a:t>
            </a:r>
            <a:endParaRPr kumimoji="1"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A56DF8-52A9-0409-4016-B07B834DF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392" y="1204637"/>
            <a:ext cx="5327215" cy="349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372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FD738E-86B1-1FA9-5AF2-F7E6137C8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31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8CDA9D-31A5-22C0-D68D-7A5CA141D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📚UVA10375</a:t>
            </a:r>
            <a:r>
              <a:rPr kumimoji="1" lang="zh-CN" altLang="en-US" dirty="0"/>
              <a:t> 选择与除法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92DC5-EB32-E5FE-BE32-931460B0A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58" y="1176403"/>
            <a:ext cx="83185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035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B4A5A8-1EDB-89B9-B5FC-24859A713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32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7D919C-C5CA-EF6C-64EA-785C9241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关于质数的性质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15B6C1-E9FE-E1E0-D3C0-2DCD06100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48" y="1178112"/>
            <a:ext cx="2184400" cy="27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FE7D2C-4C79-6094-7704-1E364F670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48" y="1662335"/>
            <a:ext cx="6197600" cy="482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697BCF-033B-DFE9-EED4-9B96816FBDD9}"/>
              </a:ext>
            </a:extLst>
          </p:cNvPr>
          <p:cNvSpPr txBox="1"/>
          <p:nvPr/>
        </p:nvSpPr>
        <p:spPr>
          <a:xfrm>
            <a:off x="2770094" y="1614985"/>
            <a:ext cx="4667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1100" dirty="0"/>
              <a:t>质数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239802-8F72-A2B4-DD56-F021B9FE55F5}"/>
              </a:ext>
            </a:extLst>
          </p:cNvPr>
          <p:cNvSpPr txBox="1"/>
          <p:nvPr/>
        </p:nvSpPr>
        <p:spPr>
          <a:xfrm>
            <a:off x="813430" y="1883325"/>
            <a:ext cx="4667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1100" dirty="0"/>
              <a:t>质数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ED1921-B210-B511-C889-68F3F8971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48" y="2498406"/>
            <a:ext cx="2946400" cy="355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CB3524-BC39-4A82-E425-89E698B2BE24}"/>
              </a:ext>
            </a:extLst>
          </p:cNvPr>
          <p:cNvSpPr txBox="1"/>
          <p:nvPr/>
        </p:nvSpPr>
        <p:spPr>
          <a:xfrm>
            <a:off x="2081162" y="2521149"/>
            <a:ext cx="4667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1100" dirty="0"/>
              <a:t>质数</a:t>
            </a:r>
          </a:p>
        </p:txBody>
      </p:sp>
    </p:spTree>
    <p:extLst>
      <p:ext uri="{BB962C8B-B14F-4D97-AF65-F5344CB8AC3E}">
        <p14:creationId xmlns:p14="http://schemas.microsoft.com/office/powerpoint/2010/main" val="12227067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CFFC3E-CE34-64C2-6721-6C32DEAEE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33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D259D4-EDE7-1789-D4BC-6EEC0E449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判定一个数是质数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108261-15C7-EE25-A57B-6A8ED7FE6FA5}"/>
              </a:ext>
            </a:extLst>
          </p:cNvPr>
          <p:cNvSpPr txBox="1"/>
          <p:nvPr/>
        </p:nvSpPr>
        <p:spPr>
          <a:xfrm>
            <a:off x="712694" y="131781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试除法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D75336-F9B8-B421-440E-554F4284C42F}"/>
              </a:ext>
            </a:extLst>
          </p:cNvPr>
          <p:cNvSpPr txBox="1"/>
          <p:nvPr/>
        </p:nvSpPr>
        <p:spPr>
          <a:xfrm>
            <a:off x="1089764" y="1787315"/>
            <a:ext cx="53110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bool is_prime (long long n){</a:t>
            </a:r>
          </a:p>
          <a:p>
            <a:r>
              <a:rPr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 if(n&lt;=1) return false;</a:t>
            </a:r>
          </a:p>
          <a:p>
            <a:r>
              <a:rPr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 int t=sqrt(n);</a:t>
            </a:r>
          </a:p>
          <a:p>
            <a:r>
              <a:rPr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 for(int i=2;i&lt;=t;i++){</a:t>
            </a:r>
          </a:p>
          <a:p>
            <a:r>
              <a:rPr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   if(n%i==0) return false;</a:t>
            </a:r>
          </a:p>
          <a:p>
            <a:r>
              <a:rPr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 return true;</a:t>
            </a:r>
          </a:p>
          <a:p>
            <a:r>
              <a:rPr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707765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6A0086-8E64-A19B-5350-8CEF1DBCF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34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10482C-1C96-6D03-0A0A-02ECB55CA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筛法</a:t>
            </a:r>
            <a:r>
              <a:rPr kumimoji="1" lang="en-US" altLang="zh-CN" dirty="0"/>
              <a:t>(Sieve)</a:t>
            </a:r>
            <a:endParaRPr kumimoji="1" lang="zh-CN" altLang="en-US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BEC83029-E579-A595-2997-A198F88B8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014" y="0"/>
            <a:ext cx="3750986" cy="311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11B8AC-AF6D-D60F-FB8B-B6CA38683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186059"/>
            <a:ext cx="2311400" cy="393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31D861-B223-458F-5DEF-8745200AF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14" y="1694446"/>
            <a:ext cx="4610100" cy="381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7E601B-8046-C285-2AFC-3B54292B04A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348" y="2294329"/>
            <a:ext cx="6362700" cy="133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6D674A-8870-EA6F-B7CC-E9833535563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048" y="3612916"/>
            <a:ext cx="66040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84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7CE2AB-D6E0-446E-B4E9-3107BC053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35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D8ACFD-645A-4D2F-C1C6-D34E61B53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筛法</a:t>
            </a:r>
            <a:r>
              <a:rPr kumimoji="1" lang="en-US" altLang="zh-CN" dirty="0"/>
              <a:t>(Sieve)</a:t>
            </a:r>
            <a:endParaRPr kumimoji="1"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C2F89B-B318-0ED9-EFFC-877EF0D80A4A}"/>
              </a:ext>
            </a:extLst>
          </p:cNvPr>
          <p:cNvSpPr txBox="1"/>
          <p:nvPr/>
        </p:nvSpPr>
        <p:spPr>
          <a:xfrm>
            <a:off x="628650" y="124007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b)</a:t>
            </a:r>
            <a:endParaRPr kumimoji="1"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A9014-8BBD-4A5E-0233-F78E0F9E5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00" y="1259643"/>
            <a:ext cx="1155700" cy="33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AA9F42-A7DE-429D-956E-A9CEC4454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050" y="1266509"/>
            <a:ext cx="5448300" cy="342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DA6D03-D249-CD3B-EEBE-F3B81950D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426" y="2240147"/>
            <a:ext cx="5308600" cy="31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6E3AD7-545D-CEE1-4619-A2C6DEC92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626" y="2892263"/>
            <a:ext cx="2705100" cy="292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7D8367-AAA7-B040-A464-1728B85630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626" y="3394425"/>
            <a:ext cx="2895600" cy="36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86D492-062C-94CA-5F16-A14AF0E3EA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575" y="3776733"/>
            <a:ext cx="7861300" cy="711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180E10-4FF6-FD41-3991-F710E1783A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152" y="4515492"/>
            <a:ext cx="4381500" cy="368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373481-7019-340F-C1FC-A07169F9BB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574" y="4981193"/>
            <a:ext cx="7823200" cy="6985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D30096D-15B4-3F72-863D-CF43400082DC}"/>
              </a:ext>
            </a:extLst>
          </p:cNvPr>
          <p:cNvSpPr txBox="1"/>
          <p:nvPr/>
        </p:nvSpPr>
        <p:spPr>
          <a:xfrm>
            <a:off x="1018500" y="1815828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例如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45=3×15=5×9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96275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3631D7-0F79-0A62-0AA2-9EA91CB93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36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A43585-C3F2-F5EB-4F65-78529BA91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Euler</a:t>
            </a:r>
            <a:r>
              <a:rPr kumimoji="1" lang="zh-CN" altLang="en-US" dirty="0"/>
              <a:t>筛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7865BA-1BCA-50BE-DF6E-A8CBCF164365}"/>
              </a:ext>
            </a:extLst>
          </p:cNvPr>
          <p:cNvSpPr txBox="1"/>
          <p:nvPr/>
        </p:nvSpPr>
        <p:spPr>
          <a:xfrm>
            <a:off x="1019912" y="119124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原列表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6106B6-D7DF-F0AA-AE57-16CF40D4FF96}"/>
              </a:ext>
            </a:extLst>
          </p:cNvPr>
          <p:cNvSpPr txBox="1"/>
          <p:nvPr/>
        </p:nvSpPr>
        <p:spPr>
          <a:xfrm>
            <a:off x="3251969" y="118818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乘以第一个数的列表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083BB43-F9A6-2347-2686-6CD8A33FC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3" y="1882259"/>
            <a:ext cx="1473200" cy="355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031F893-67EE-F84F-7424-A749419BC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548" y="1799552"/>
            <a:ext cx="1651000" cy="3937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E41352B-60CE-54A1-4EE1-D7E2E370A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454" y="1813534"/>
            <a:ext cx="1689100" cy="368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86EC434-AF96-B802-A209-93366176BE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393" y="2400790"/>
            <a:ext cx="1409700" cy="3429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4A3CAD1-B912-DAC6-5E0B-34A3FD8C10E3}"/>
              </a:ext>
            </a:extLst>
          </p:cNvPr>
          <p:cNvSpPr/>
          <p:nvPr/>
        </p:nvSpPr>
        <p:spPr>
          <a:xfrm>
            <a:off x="8017736" y="1813534"/>
            <a:ext cx="1102291" cy="3683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2</a:t>
            </a:r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是质数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6E6B22-4853-4F8B-BF9F-8ED04BA54FA6}"/>
              </a:ext>
            </a:extLst>
          </p:cNvPr>
          <p:cNvSpPr txBox="1"/>
          <p:nvPr/>
        </p:nvSpPr>
        <p:spPr>
          <a:xfrm>
            <a:off x="6437807" y="120216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筛过的列表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AC5163D-2651-355A-4879-6DC51EBB7D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4998" y="2383676"/>
            <a:ext cx="1816100" cy="3429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31855BC-9B1F-1ADC-31BC-050AF58911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7667" y="2386336"/>
            <a:ext cx="1333500" cy="330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8C4924C-1A56-ACCF-3D6A-2287639E96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0204" y="2411736"/>
            <a:ext cx="698500" cy="2794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7F74E92-CB5D-F58B-B889-8388B23DE541}"/>
              </a:ext>
            </a:extLst>
          </p:cNvPr>
          <p:cNvSpPr/>
          <p:nvPr/>
        </p:nvSpPr>
        <p:spPr>
          <a:xfrm>
            <a:off x="8017736" y="2341152"/>
            <a:ext cx="1102291" cy="3683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3</a:t>
            </a:r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是质数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39A75BB-C7B7-AEAA-D509-267ED3FE4E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793" y="2969529"/>
            <a:ext cx="1612900" cy="3048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1EECB55-5125-5534-E837-5D7D24B378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3343" y="3650399"/>
            <a:ext cx="1193800" cy="3556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B0FA9B4-93B9-4932-C6D2-55126D09B6F1}"/>
              </a:ext>
            </a:extLst>
          </p:cNvPr>
          <p:cNvSpPr txBox="1"/>
          <p:nvPr/>
        </p:nvSpPr>
        <p:spPr>
          <a:xfrm>
            <a:off x="2195093" y="364353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过程终止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D57A9AE-3DA6-1270-A1AF-F4026D039B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8917" y="3675799"/>
            <a:ext cx="5397500" cy="330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5D40418-26D2-D913-034F-138DE87CB9E2}"/>
              </a:ext>
            </a:extLst>
          </p:cNvPr>
          <p:cNvSpPr txBox="1"/>
          <p:nvPr/>
        </p:nvSpPr>
        <p:spPr>
          <a:xfrm>
            <a:off x="5310061" y="286282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……</a:t>
            </a:r>
            <a:endParaRPr kumimoji="1" lang="zh-CN" alt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CED0E1-9D7A-D7C6-4BCF-B7E2B7B7FA02}"/>
              </a:ext>
            </a:extLst>
          </p:cNvPr>
          <p:cNvSpPr txBox="1"/>
          <p:nvPr/>
        </p:nvSpPr>
        <p:spPr>
          <a:xfrm>
            <a:off x="656223" y="4169509"/>
            <a:ext cx="542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观察</a:t>
            </a:r>
            <a:r>
              <a:rPr kumimoji="1" lang="en-US" altLang="zh-CN" dirty="0"/>
              <a:t>:</a:t>
            </a:r>
            <a:r>
              <a:rPr kumimoji="1" lang="zh-CN" altLang="en-US" dirty="0"/>
              <a:t> 总是被最小质因数筛掉 </a:t>
            </a:r>
            <a:r>
              <a:rPr kumimoji="1" lang="en-US" altLang="zh-CN" dirty="0"/>
              <a:t>–</a:t>
            </a:r>
            <a:r>
              <a:rPr kumimoji="1" lang="zh-CN" altLang="en-US" dirty="0"/>
              <a:t> 但是怎么实现呢</a:t>
            </a:r>
            <a:r>
              <a:rPr kumimoji="1" lang="en-US" altLang="zh-CN" dirty="0"/>
              <a:t>?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21657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95E461-627E-8222-C83E-6B6F062FF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37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5BE0E2-A668-7CC5-B166-7AC72F98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Euler</a:t>
            </a:r>
            <a:r>
              <a:rPr kumimoji="1" lang="zh-CN" altLang="en-US" dirty="0"/>
              <a:t>筛法</a:t>
            </a:r>
            <a:r>
              <a:rPr kumimoji="1" lang="en-US" altLang="zh-CN" dirty="0"/>
              <a:t>:</a:t>
            </a:r>
            <a:r>
              <a:rPr kumimoji="1" lang="zh-CN" altLang="en-US" dirty="0"/>
              <a:t> 代码实现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37416A-48EE-9AFF-0F9F-7E1ECAC665A8}"/>
              </a:ext>
            </a:extLst>
          </p:cNvPr>
          <p:cNvSpPr txBox="1"/>
          <p:nvPr/>
        </p:nvSpPr>
        <p:spPr>
          <a:xfrm>
            <a:off x="739036" y="1189973"/>
            <a:ext cx="4608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zh-CN" dirty="0"/>
              <a:t>C++</a:t>
            </a:r>
            <a:r>
              <a:rPr kumimoji="1" lang="zh-CN" altLang="en-US" dirty="0"/>
              <a:t>不是很原生地支持</a:t>
            </a:r>
            <a:r>
              <a:rPr kumimoji="1" lang="en-US" altLang="zh-CN" dirty="0"/>
              <a:t>list,</a:t>
            </a:r>
            <a:r>
              <a:rPr kumimoji="1" lang="zh-CN" altLang="en-US" dirty="0"/>
              <a:t> 更别提删除了</a:t>
            </a: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怎么做优化</a:t>
            </a:r>
            <a:r>
              <a:rPr kumimoji="1" lang="en-US" altLang="zh-CN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FB4C1D-741E-D957-62B7-FF1743263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25" y="1985753"/>
            <a:ext cx="5936728" cy="227837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C833A1C-C24B-AEBA-0184-A961F520A0A5}"/>
              </a:ext>
            </a:extLst>
          </p:cNvPr>
          <p:cNvCxnSpPr/>
          <p:nvPr/>
        </p:nvCxnSpPr>
        <p:spPr>
          <a:xfrm flipH="1">
            <a:off x="3432132" y="3429000"/>
            <a:ext cx="29060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8E0C56F-AC7B-7477-AEB4-446887044940}"/>
              </a:ext>
            </a:extLst>
          </p:cNvPr>
          <p:cNvSpPr/>
          <p:nvPr/>
        </p:nvSpPr>
        <p:spPr>
          <a:xfrm>
            <a:off x="6338170" y="3246437"/>
            <a:ext cx="2016690" cy="3651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可否仅仅移除一部分</a:t>
            </a:r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?</a:t>
            </a:r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04F062-3FE2-148C-5AFB-70FFC63AE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417" y="4042217"/>
            <a:ext cx="6060771" cy="222835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8E54AC-D64A-C8B4-4859-BB55EBF3D50A}"/>
              </a:ext>
            </a:extLst>
          </p:cNvPr>
          <p:cNvCxnSpPr>
            <a:stCxn id="9" idx="2"/>
          </p:cNvCxnSpPr>
          <p:nvPr/>
        </p:nvCxnSpPr>
        <p:spPr>
          <a:xfrm flipH="1">
            <a:off x="2680570" y="3611562"/>
            <a:ext cx="4665945" cy="430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4407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F1AA43-F963-3D15-9531-D635608E7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38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1CE9D7-A7D1-9990-75A3-F96A13A87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大胆的想法</a:t>
            </a:r>
            <a:r>
              <a:rPr kumimoji="1" lang="en-US" altLang="zh-CN" dirty="0"/>
              <a:t>:</a:t>
            </a:r>
            <a:r>
              <a:rPr kumimoji="1" lang="zh-CN" altLang="en-US" dirty="0"/>
              <a:t> 删除到</a:t>
            </a:r>
            <a:r>
              <a:rPr kumimoji="1" lang="en-US" altLang="zh-CN" dirty="0" err="1">
                <a:latin typeface="Consolas" panose="020B0609020204030204" pitchFamily="49" charset="0"/>
                <a:cs typeface="Consolas" panose="020B0609020204030204" pitchFamily="49" charset="0"/>
              </a:rPr>
              <a:t>i%p</a:t>
            </a:r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[j]=0</a:t>
            </a:r>
            <a:r>
              <a:rPr kumimoji="1" lang="zh-CN" altLang="en-US" dirty="0"/>
              <a:t>即可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ED6352-3358-4E8D-8DC1-DD49B5CC4842}"/>
                  </a:ext>
                </a:extLst>
              </p:cNvPr>
              <p:cNvSpPr txBox="1"/>
              <p:nvPr/>
            </p:nvSpPr>
            <p:spPr>
              <a:xfrm>
                <a:off x="569968" y="4944176"/>
                <a:ext cx="5524013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筛掉合数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其最小质因数为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令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b="0" dirty="0"/>
                  <a:t>根据整除性质</a:t>
                </a:r>
                <a:r>
                  <a:rPr kumimoji="1" lang="en-US" altLang="zh-CN" b="0" dirty="0"/>
                  <a:t>,</a:t>
                </a:r>
                <a:r>
                  <a:rPr kumimoji="1" lang="zh-CN" altLang="en-US" b="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外层循环首先轮到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zh-CN" altLang="en-US" dirty="0"/>
                  <a:t>是</a:t>
                </a:r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kumimoji="1" lang="zh-CN" altLang="en-US" dirty="0"/>
                  <a:t>的最小质因数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kumimoji="1" lang="zh-CN" altLang="en-US" dirty="0"/>
                  <a:t>的质因数一定不小于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kumimoji="1" lang="zh-CN" altLang="en-US" dirty="0"/>
                  <a:t>在</a:t>
                </a:r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kumimoji="1" lang="zh-CN" altLang="en-US" dirty="0"/>
                  <a:t>之前不会</a:t>
                </a:r>
                <a:r>
                  <a:rPr kumimoji="1" lang="en-US" altLang="zh-CN" dirty="0"/>
                  <a:t>break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时间复杂度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ED6352-3358-4E8D-8DC1-DD49B5CC4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68" y="4944176"/>
                <a:ext cx="5524013" cy="1477328"/>
              </a:xfrm>
              <a:prstGeom prst="rect">
                <a:avLst/>
              </a:prstGeom>
              <a:blipFill>
                <a:blip r:embed="rId2"/>
                <a:stretch>
                  <a:fillRect l="-686" t="-2564" b="-59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44DA32C-8705-810B-4402-7CD17F88A0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968" y="1040524"/>
            <a:ext cx="6721067" cy="409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330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32677F-3FEF-E21F-30FD-4F9EE04E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39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F0BF3B-16E8-72D8-EA47-2378D2503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同余关系</a:t>
            </a:r>
            <a:r>
              <a:rPr kumimoji="1" lang="en-US" altLang="zh-CN" dirty="0"/>
              <a:t>:</a:t>
            </a:r>
            <a:r>
              <a:rPr kumimoji="1" lang="zh-CN" altLang="en-US" dirty="0"/>
              <a:t> 加减乘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399843-29C4-83A6-0ADD-8DF0DC21C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137955"/>
            <a:ext cx="6007100" cy="1651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EF7D31-0D84-0103-B544-F85798705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54" y="2970937"/>
            <a:ext cx="6108700" cy="342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3C807F-1AF1-4BA7-ED8F-A0212E179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3544164"/>
            <a:ext cx="6121400" cy="800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192082-4BAB-09FF-05E0-60F0036126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0" y="4388273"/>
            <a:ext cx="5867400" cy="142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61E80D-85D9-A8F2-CD41-7E81010E42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850" y="5810673"/>
            <a:ext cx="79883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2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05C9AD-3107-9366-2BED-0AD260E34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4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E5EF05-46B3-1D55-54EE-D3D0A0160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与求和记号的交互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8237B3-8A9E-51CA-7680-94FECFBEA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151698"/>
            <a:ext cx="5217720" cy="24307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06E5A7-564D-51F5-53A3-0EB8C2DA972A}"/>
              </a:ext>
            </a:extLst>
          </p:cNvPr>
          <p:cNvSpPr txBox="1"/>
          <p:nvPr/>
        </p:nvSpPr>
        <p:spPr>
          <a:xfrm>
            <a:off x="776614" y="3820438"/>
            <a:ext cx="3595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为什么</a:t>
            </a:r>
            <a:r>
              <a:rPr kumimoji="1" lang="en-US" altLang="zh-CN" dirty="0"/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我们来补充</a:t>
            </a:r>
            <a:r>
              <a:rPr kumimoji="1" lang="en-US" altLang="zh-CN" dirty="0"/>
              <a:t>Iverson</a:t>
            </a:r>
            <a:r>
              <a:rPr kumimoji="1" lang="zh-CN" altLang="en-US" dirty="0"/>
              <a:t>括号的知识</a:t>
            </a:r>
          </a:p>
        </p:txBody>
      </p:sp>
    </p:spTree>
    <p:extLst>
      <p:ext uri="{BB962C8B-B14F-4D97-AF65-F5344CB8AC3E}">
        <p14:creationId xmlns:p14="http://schemas.microsoft.com/office/powerpoint/2010/main" val="16001264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6792F9-D985-26CB-AFE6-2F6CFD9E6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40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2ED192-9880-CAA5-26FB-87295F5EC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模运算的除法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99BD0A-8529-4C35-D660-ECA94C68C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53559"/>
            <a:ext cx="3962400" cy="317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2AC6B1-B063-C1E6-4BA4-4814CF0A5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618" y="1275480"/>
            <a:ext cx="1346200" cy="342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FA47E5-3F81-B1EB-6E0C-C8BBF7189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818" y="1304359"/>
            <a:ext cx="2755900" cy="266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1B742E-394E-3329-7F97-437278AF17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751" b="4167"/>
          <a:stretch/>
        </p:blipFill>
        <p:spPr>
          <a:xfrm>
            <a:off x="3497893" y="1886422"/>
            <a:ext cx="2899776" cy="3651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2B23FC-AEED-50B5-F68A-1903A7CC9C3B}"/>
              </a:ext>
            </a:extLst>
          </p:cNvPr>
          <p:cNvSpPr txBox="1"/>
          <p:nvPr/>
        </p:nvSpPr>
        <p:spPr>
          <a:xfrm>
            <a:off x="2441193" y="1882215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条件</a:t>
            </a:r>
            <a:r>
              <a:rPr kumimoji="1" lang="en-US" altLang="zh-CN" dirty="0"/>
              <a:t>:</a:t>
            </a:r>
            <a:endParaRPr kumimoji="1" lang="zh-CN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7EA37C-F653-1AAE-E58D-789AE4B9F5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18" y="2416957"/>
            <a:ext cx="8204200" cy="1206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6255E6-47BE-CE0E-4684-2B447A0605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" y="3785735"/>
            <a:ext cx="3924300" cy="469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5C930D-22F1-9886-C67E-7971741BCB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5000" y="4267923"/>
            <a:ext cx="2832100" cy="495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BD4F62-D9ED-2858-1735-ECEBA757E4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00" y="4835248"/>
            <a:ext cx="5283200" cy="457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4805FD-B23A-1122-1CB3-B7B85F31AF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5250" y="4866998"/>
            <a:ext cx="1727200" cy="393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6E840F-A607-CE54-1DEB-438629354A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8100" y="5364473"/>
            <a:ext cx="3733800" cy="368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C939F1-6516-CE19-F2CC-DCAE7F2135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41900" y="5292448"/>
            <a:ext cx="1358900" cy="431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B9638E-9186-7879-0EF2-0D54084F72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91677" y="5775048"/>
            <a:ext cx="5702300" cy="40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B78C941-F25C-224F-E731-245F0813AEE9}"/>
                  </a:ext>
                </a:extLst>
              </p:cNvPr>
              <p:cNvSpPr txBox="1"/>
              <p:nvPr/>
            </p:nvSpPr>
            <p:spPr>
              <a:xfrm>
                <a:off x="7055527" y="5778564"/>
                <a:ext cx="14598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zh-CN" dirty="0"/>
                  <a:t>(</a:t>
                </a:r>
                <a:r>
                  <a:rPr kumimoji="1" lang="zh-CN" altLang="en-US" dirty="0"/>
                  <a:t>由于在模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zh-CN" dirty="0"/>
                  <a:t>)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B78C941-F25C-224F-E731-245F0813A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527" y="5778564"/>
                <a:ext cx="1459823" cy="369332"/>
              </a:xfrm>
              <a:prstGeom prst="rect">
                <a:avLst/>
              </a:prstGeom>
              <a:blipFill>
                <a:blip r:embed="rId14"/>
                <a:stretch>
                  <a:fillRect l="-3448" t="-13333" r="-2586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43784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BB900E-BF17-5A57-DC25-484CE8E87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41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4B1356-EF09-DA6E-B3D5-389B964BC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另类的约分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FB12E2-8B04-C130-EF44-B2A6FBB02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371392"/>
            <a:ext cx="6311900" cy="787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13D427-AAA3-5CCA-C07D-E8B2CD1D6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158792"/>
            <a:ext cx="6743700" cy="2120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C42B78-FEAB-E4D3-5E04-BDF37C6B7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4279692"/>
            <a:ext cx="56134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568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46CE18-B2B5-0147-48A3-5F382371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42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202F3F-3EA8-FEBD-DE04-AC5D3CD8F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✏️	</a:t>
            </a:r>
            <a:r>
              <a:rPr kumimoji="1" lang="zh-CN" altLang="en-US" dirty="0"/>
              <a:t>逆元</a:t>
            </a:r>
            <a:r>
              <a:rPr kumimoji="1" lang="en-US" altLang="zh-CN" dirty="0"/>
              <a:t>(</a:t>
            </a:r>
            <a:r>
              <a:rPr kumimoji="1" lang="zh-CN" altLang="en-US" dirty="0"/>
              <a:t>数论倒数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AF1FF7-C179-2F89-7B37-ABA26FC2E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813" y="1183078"/>
            <a:ext cx="1625600" cy="444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4993F4-274C-5F5F-3E92-F22E15DAAF79}"/>
              </a:ext>
            </a:extLst>
          </p:cNvPr>
          <p:cNvSpPr/>
          <p:nvPr/>
        </p:nvSpPr>
        <p:spPr>
          <a:xfrm>
            <a:off x="2023673" y="1213058"/>
            <a:ext cx="194872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52DC75-A4BB-D25F-E457-E1358C78461C}"/>
              </a:ext>
            </a:extLst>
          </p:cNvPr>
          <p:cNvSpPr/>
          <p:nvPr/>
        </p:nvSpPr>
        <p:spPr>
          <a:xfrm>
            <a:off x="1986197" y="1213058"/>
            <a:ext cx="164892" cy="41972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4</a:t>
            </a:r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C6A5F9-2EE3-F113-1F18-F4E6FF82B37F}"/>
              </a:ext>
            </a:extLst>
          </p:cNvPr>
          <p:cNvSpPr txBox="1"/>
          <p:nvPr/>
        </p:nvSpPr>
        <p:spPr>
          <a:xfrm>
            <a:off x="814875" y="127323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EADB91-59FB-D5F9-7EF8-AF7D9B330932}"/>
              </a:ext>
            </a:extLst>
          </p:cNvPr>
          <p:cNvSpPr txBox="1"/>
          <p:nvPr/>
        </p:nvSpPr>
        <p:spPr>
          <a:xfrm>
            <a:off x="674557" y="1888761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问题</a:t>
            </a:r>
            <a:r>
              <a:rPr kumimoji="1" lang="en-US" altLang="zh-CN" dirty="0"/>
              <a:t>:</a:t>
            </a:r>
            <a:r>
              <a:rPr kumimoji="1" lang="zh-CN" altLang="en-US" dirty="0"/>
              <a:t> 如何求解逆元</a:t>
            </a:r>
            <a:r>
              <a:rPr kumimoji="1" lang="en-US" altLang="zh-CN" dirty="0"/>
              <a:t>?</a:t>
            </a:r>
            <a:endParaRPr kumimoji="1" lang="zh-CN" altLang="en-US" dirty="0"/>
          </a:p>
        </p:txBody>
      </p:sp>
      <p:sp>
        <p:nvSpPr>
          <p:cNvPr id="10" name="Cloud Callout 9">
            <a:extLst>
              <a:ext uri="{FF2B5EF4-FFF2-40B4-BE49-F238E27FC236}">
                <a16:creationId xmlns:a16="http://schemas.microsoft.com/office/drawing/2014/main" id="{3C4C8161-52B8-D5F2-D876-4B4C4B2AA8F9}"/>
              </a:ext>
            </a:extLst>
          </p:cNvPr>
          <p:cNvSpPr/>
          <p:nvPr/>
        </p:nvSpPr>
        <p:spPr>
          <a:xfrm>
            <a:off x="4062334" y="1130682"/>
            <a:ext cx="4661941" cy="1837370"/>
          </a:xfrm>
          <a:prstGeom prst="cloudCallout">
            <a:avLst>
              <a:gd name="adj1" fmla="val 43476"/>
              <a:gd name="adj2" fmla="val 5760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8C07F0-E56C-42E9-26E2-B667093951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4549" y="1217521"/>
            <a:ext cx="5576449" cy="16636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957EF0-EAAD-0208-CB6A-F7A112E16D98}"/>
              </a:ext>
            </a:extLst>
          </p:cNvPr>
          <p:cNvSpPr txBox="1"/>
          <p:nvPr/>
        </p:nvSpPr>
        <p:spPr>
          <a:xfrm>
            <a:off x="814875" y="2344932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方法</a:t>
            </a:r>
            <a:r>
              <a:rPr kumimoji="1" lang="en-US" altLang="zh-CN" dirty="0"/>
              <a:t>1:</a:t>
            </a:r>
            <a:r>
              <a:rPr kumimoji="1" lang="zh-CN" altLang="en-US" dirty="0"/>
              <a:t> 使用扩展</a:t>
            </a:r>
            <a:r>
              <a:rPr kumimoji="1" lang="en-US" altLang="zh-CN" dirty="0"/>
              <a:t>Euclid</a:t>
            </a:r>
            <a:r>
              <a:rPr kumimoji="1" lang="zh-CN" altLang="en-US" dirty="0"/>
              <a:t>算法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486230-E20E-2BF9-64E4-7C833E771A1B}"/>
                  </a:ext>
                </a:extLst>
              </p:cNvPr>
              <p:cNvSpPr txBox="1"/>
              <p:nvPr/>
            </p:nvSpPr>
            <p:spPr>
              <a:xfrm>
                <a:off x="1275585" y="2801362"/>
                <a:ext cx="32964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求解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≡1⇒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𝑏𝑚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≡1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486230-E20E-2BF9-64E4-7C833E771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585" y="2801362"/>
                <a:ext cx="3296415" cy="369332"/>
              </a:xfrm>
              <a:prstGeom prst="rect">
                <a:avLst/>
              </a:prstGeom>
              <a:blipFill>
                <a:blip r:embed="rId4"/>
                <a:stretch>
                  <a:fillRect l="-1154" t="-10000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9A7AE8B-1297-05F2-CA38-C9CC89ECB3D0}"/>
              </a:ext>
            </a:extLst>
          </p:cNvPr>
          <p:cNvSpPr txBox="1"/>
          <p:nvPr/>
        </p:nvSpPr>
        <p:spPr>
          <a:xfrm>
            <a:off x="719463" y="3544784"/>
            <a:ext cx="309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zh-CN" dirty="0"/>
              <a:t>📚P3811</a:t>
            </a:r>
            <a:r>
              <a:rPr kumimoji="1" lang="zh-CN" altLang="en-US" dirty="0"/>
              <a:t> 模意义下的逆元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F00C64-A159-C9AE-B8FE-C864DDFC28A9}"/>
              </a:ext>
            </a:extLst>
          </p:cNvPr>
          <p:cNvSpPr txBox="1"/>
          <p:nvPr/>
        </p:nvSpPr>
        <p:spPr>
          <a:xfrm>
            <a:off x="704474" y="4272719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另一种方法</a:t>
            </a:r>
          </a:p>
        </p:txBody>
      </p:sp>
    </p:spTree>
    <p:extLst>
      <p:ext uri="{BB962C8B-B14F-4D97-AF65-F5344CB8AC3E}">
        <p14:creationId xmlns:p14="http://schemas.microsoft.com/office/powerpoint/2010/main" val="175271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BC4832-9B9A-77D1-BA29-896D2C04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43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EAA26F-24D2-BB68-AE88-91CE8B4E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✏️</a:t>
            </a:r>
            <a:r>
              <a:rPr kumimoji="1" lang="zh-CN" altLang="en-US" dirty="0"/>
              <a:t> 递推求逆元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A5B0C5-2F27-7E1E-0C07-50D8087AB650}"/>
                  </a:ext>
                </a:extLst>
              </p:cNvPr>
              <p:cNvSpPr txBox="1"/>
              <p:nvPr/>
            </p:nvSpPr>
            <p:spPr>
              <a:xfrm>
                <a:off x="697832" y="1335505"/>
                <a:ext cx="3637471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考虑一连串数字模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zh-CN" altLang="en-US" dirty="0"/>
                  <a:t>逆元</a:t>
                </a: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kumimoji="1" lang="en-US" altLang="zh-CN" b="0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要求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zh-CN" altLang="en-US" dirty="0"/>
                  <a:t>的逆元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1" lang="en-US" altLang="zh-CN" dirty="0"/>
                  <a:t>.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记录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𝑘𝑖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(1&lt;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A5B0C5-2F27-7E1E-0C07-50D8087AB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32" y="1335505"/>
                <a:ext cx="3637471" cy="1477328"/>
              </a:xfrm>
              <a:prstGeom prst="rect">
                <a:avLst/>
              </a:prstGeom>
              <a:blipFill>
                <a:blip r:embed="rId2"/>
                <a:stretch>
                  <a:fillRect l="-1042" t="-2564" r="-347" b="-59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86086EB-0B88-7559-0E1D-BC4EC5EC85AD}"/>
              </a:ext>
            </a:extLst>
          </p:cNvPr>
          <p:cNvSpPr/>
          <p:nvPr/>
        </p:nvSpPr>
        <p:spPr>
          <a:xfrm>
            <a:off x="1564105" y="2959766"/>
            <a:ext cx="806116" cy="40907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商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D8AB4B-D4BC-9DDD-EAA6-95C9687C82EC}"/>
              </a:ext>
            </a:extLst>
          </p:cNvPr>
          <p:cNvSpPr/>
          <p:nvPr/>
        </p:nvSpPr>
        <p:spPr>
          <a:xfrm>
            <a:off x="2671011" y="2959766"/>
            <a:ext cx="806116" cy="40907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余数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703DAA-F87B-A850-6AF5-2B3E554AFC32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1967163" y="2752673"/>
            <a:ext cx="102269" cy="207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0DBA0D-D217-93D3-0C4D-59A935C4F3F6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2516568" y="2752673"/>
            <a:ext cx="557501" cy="207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FD0703-F21D-9295-B1AF-B41BF8FDABB4}"/>
                  </a:ext>
                </a:extLst>
              </p:cNvPr>
              <p:cNvSpPr txBox="1"/>
              <p:nvPr/>
            </p:nvSpPr>
            <p:spPr>
              <a:xfrm>
                <a:off x="733926" y="3573379"/>
                <a:ext cx="3377207" cy="1612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意味着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𝑘𝑖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≡0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kumimoji="1" lang="zh-CN" alt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kumimoji="1" lang="en-US" altLang="zh-CN" b="0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两端乘上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zh-CN" alt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≡0</m:t>
                    </m:r>
                  </m:oMath>
                </a14:m>
                <a:endParaRPr kumimoji="1" lang="en-US" altLang="zh-CN" b="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≡−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1" lang="en-US" altLang="zh-CN" dirty="0"/>
                  <a:t>(mod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-US" altLang="zh-CN" dirty="0"/>
                  <a:t>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≡−</m:t>
                    </m:r>
                    <m:d>
                      <m:dPr>
                        <m:begChr m:val="⌊"/>
                        <m:endChr m:val="⌋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kumimoji="1" lang="zh-CN" alt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kumimoji="1" lang="en-US" altLang="zh-CN" b="0" i="0" smtClean="0">
                                <a:latin typeface="Cambria Math" panose="02040503050406030204" pitchFamily="18" charset="0"/>
                              </a:rPr>
                              <m:t>mod</m:t>
                            </m:r>
                            <m:r>
                              <a:rPr kumimoji="1" lang="zh-CN" alt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1" lang="en-US" altLang="zh-CN" dirty="0"/>
                  <a:t>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FD0703-F21D-9295-B1AF-B41BF8FDA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26" y="3573379"/>
                <a:ext cx="3377207" cy="1612814"/>
              </a:xfrm>
              <a:prstGeom prst="rect">
                <a:avLst/>
              </a:prstGeom>
              <a:blipFill>
                <a:blip r:embed="rId3"/>
                <a:stretch>
                  <a:fillRect l="-1124" t="-2344" r="-375" b="-7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5AA9C38A-0D04-29EC-AE6A-B57133A9B4F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9634" y="1421119"/>
            <a:ext cx="38608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155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9D1B82-758D-3727-A959-9D11B7AE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44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A91D28-CA5A-5CDE-4D2E-D30853141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循环的模式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4E01D0-1DA0-B7A4-5989-F1D77C239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77" y="1040524"/>
            <a:ext cx="8470900" cy="1028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0CAB7E-1A16-1B25-A878-AC429D5E5327}"/>
                  </a:ext>
                </a:extLst>
              </p:cNvPr>
              <p:cNvSpPr txBox="1"/>
              <p:nvPr/>
            </p:nvSpPr>
            <p:spPr>
              <a:xfrm>
                <a:off x="6231665" y="1200532"/>
                <a:ext cx="2623174" cy="369332"/>
              </a:xfrm>
              <a:prstGeom prst="rect">
                <a:avLst/>
              </a:prstGeom>
              <a:solidFill>
                <a:srgbClr val="E4F2F7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CN" altLang="en-US" dirty="0"/>
                  <a:t>模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zh-CN" altLang="en-US" dirty="0"/>
                  <a:t>的值相等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0CAB7E-1A16-1B25-A878-AC429D5E5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665" y="1200532"/>
                <a:ext cx="2623174" cy="369332"/>
              </a:xfrm>
              <a:prstGeom prst="rect">
                <a:avLst/>
              </a:prstGeom>
              <a:blipFill>
                <a:blip r:embed="rId3"/>
                <a:stretch>
                  <a:fillRect t="-10000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D4896E7-B82B-964D-D577-30F20DF3A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2907046"/>
            <a:ext cx="7213600" cy="1320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895BF7-FF72-D0B2-6BB8-B15DE6D7A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2269175"/>
            <a:ext cx="3962400" cy="55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D4C948-465C-FBD1-9260-96419F682E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5061" y="2312523"/>
            <a:ext cx="29083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841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2AE3F4-4EA0-0350-22E3-C15BBAE1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45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7555E2-786D-FFE7-6C60-BB6CA4AD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循环模式</a:t>
            </a:r>
            <a:r>
              <a:rPr kumimoji="1" lang="en-US" altLang="zh-CN" dirty="0"/>
              <a:t>:</a:t>
            </a:r>
            <a:r>
              <a:rPr kumimoji="1" lang="zh-CN" altLang="en-US" dirty="0"/>
              <a:t> 例子和证明</a:t>
            </a:r>
            <a:r>
              <a:rPr kumimoji="1" lang="en-US" altLang="zh-CN" dirty="0"/>
              <a:t>(1/3)</a:t>
            </a:r>
            <a:endParaRPr kumimoji="1"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764594-DFBA-D888-B863-9B292E5C0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40524"/>
            <a:ext cx="7213600" cy="1320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1A5ACE-2DEF-95A0-18ED-208A1C989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21" y="2361324"/>
            <a:ext cx="4241800" cy="469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D2C598-DA8B-1CE0-1B3E-DFE0BDDEB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229" y="2835596"/>
            <a:ext cx="44577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E4589A-06D7-726D-8621-243CA75E91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9472" y="3621549"/>
            <a:ext cx="4826000" cy="419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0F7F17-BE56-499E-DABE-CC4DE06EE7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4482" y="4152024"/>
            <a:ext cx="4686300" cy="393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6C0A00-9877-F579-7C00-5E6472C04B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9472" y="4558534"/>
            <a:ext cx="2806700" cy="342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FD6B48-0CC4-04F8-D12B-4CD29CCC64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6172" y="4571234"/>
            <a:ext cx="4038600" cy="317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AF2751-8840-9003-8A81-63C10B42B9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1977" y="4907549"/>
            <a:ext cx="3911600" cy="406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0C858C-BF73-B2D1-261C-C7ECE89507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98607" y="4971049"/>
            <a:ext cx="571500" cy="279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C2363E-9E4E-21D5-2526-EE7D85894D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71169" y="5312716"/>
            <a:ext cx="58039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22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2AE3F4-4EA0-0350-22E3-C15BBAE1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46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7555E2-786D-FFE7-6C60-BB6CA4AD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循环模式</a:t>
            </a:r>
            <a:r>
              <a:rPr kumimoji="1" lang="en-US" altLang="zh-CN" dirty="0"/>
              <a:t>:</a:t>
            </a:r>
            <a:r>
              <a:rPr kumimoji="1" lang="zh-CN" altLang="en-US" dirty="0"/>
              <a:t> 例子和证明</a:t>
            </a:r>
            <a:r>
              <a:rPr kumimoji="1" lang="en-US" altLang="zh-CN" dirty="0"/>
              <a:t>(2/3)</a:t>
            </a:r>
            <a:endParaRPr kumimoji="1"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764594-DFBA-D888-B863-9B292E5C0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40524"/>
            <a:ext cx="7213600" cy="1320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8AC641E-4E4B-5438-A453-AAA0AF42C48B}"/>
              </a:ext>
            </a:extLst>
          </p:cNvPr>
          <p:cNvSpPr txBox="1"/>
          <p:nvPr/>
        </p:nvSpPr>
        <p:spPr>
          <a:xfrm>
            <a:off x="779489" y="2473377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(</a:t>
            </a:r>
            <a:r>
              <a:rPr kumimoji="1" lang="zh-CN" altLang="en-US" dirty="0"/>
              <a:t>继续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50D382-328B-57AB-B7CC-5F0EC0AED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954762"/>
            <a:ext cx="8229600" cy="685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B1E5610-5BA3-18FC-775A-4B59EC218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338" y="3752615"/>
            <a:ext cx="3873500" cy="381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68F440-F67A-F5B0-0C30-C537500C12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489" y="4234000"/>
            <a:ext cx="5676900" cy="355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7E45B8A-9DA3-6753-C611-3F5397086EDF}"/>
              </a:ext>
            </a:extLst>
          </p:cNvPr>
          <p:cNvSpPr txBox="1"/>
          <p:nvPr/>
        </p:nvSpPr>
        <p:spPr>
          <a:xfrm>
            <a:off x="3321426" y="3752615"/>
            <a:ext cx="34203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en-US" altLang="zh-CN" sz="1100" i="1" dirty="0"/>
              <a:t>n’(</a:t>
            </a:r>
            <a:endParaRPr kumimoji="1"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7591913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5BAEA1-3F8A-B7F8-6BA1-FBFC8817D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47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7D2566-38A5-A340-140C-0C33DBD29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逆元</a:t>
            </a:r>
            <a:r>
              <a:rPr kumimoji="1" lang="en-US" altLang="zh-CN" dirty="0"/>
              <a:t>:</a:t>
            </a:r>
            <a:r>
              <a:rPr kumimoji="1" lang="zh-CN" altLang="en-US" dirty="0"/>
              <a:t> 第二种方法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B411D9-CD93-4AC2-AD72-C5E593920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89" y="1631950"/>
            <a:ext cx="5994400" cy="393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953C0F-826E-1B70-A888-6F50F61BF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135813"/>
            <a:ext cx="8089900" cy="774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41471A-99E2-7EB6-73ED-AF6955822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850" y="2910513"/>
            <a:ext cx="6464300" cy="1282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29BCAA-AA47-F592-4DFC-5A4C38416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589" y="4218001"/>
            <a:ext cx="7950200" cy="660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D59857-208B-0EA2-65A6-1553450B29D3}"/>
              </a:ext>
            </a:extLst>
          </p:cNvPr>
          <p:cNvSpPr/>
          <p:nvPr/>
        </p:nvSpPr>
        <p:spPr>
          <a:xfrm>
            <a:off x="3874168" y="1040524"/>
            <a:ext cx="1167064" cy="3310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质数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DDC50C-6940-6DBF-1FE3-98D32DF0F133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4367463" y="1371600"/>
            <a:ext cx="90237" cy="344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CD369F1-4F00-D447-552C-0235B038E562}"/>
              </a:ext>
            </a:extLst>
          </p:cNvPr>
          <p:cNvSpPr txBox="1"/>
          <p:nvPr/>
        </p:nvSpPr>
        <p:spPr>
          <a:xfrm>
            <a:off x="7739916" y="4205245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!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44545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57E55F-9703-17E9-464B-AC775A18A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48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D87AEA-FEA7-0E77-89B3-4FBBE528B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回顾</a:t>
            </a:r>
            <a:r>
              <a:rPr kumimoji="1" lang="en-US" altLang="zh-CN" dirty="0"/>
              <a:t>:</a:t>
            </a:r>
            <a:r>
              <a:rPr kumimoji="1" lang="zh-CN" altLang="en-US" dirty="0"/>
              <a:t> 快速幂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FDBD21-95EB-3405-80B8-BEBA0AB5791E}"/>
                  </a:ext>
                </a:extLst>
              </p:cNvPr>
              <p:cNvSpPr txBox="1"/>
              <p:nvPr/>
            </p:nvSpPr>
            <p:spPr>
              <a:xfrm>
                <a:off x="484272" y="3866603"/>
                <a:ext cx="4271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要求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≡1⇒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FDBD21-95EB-3405-80B8-BEBA0AB57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72" y="3866603"/>
                <a:ext cx="4271682" cy="369332"/>
              </a:xfrm>
              <a:prstGeom prst="rect">
                <a:avLst/>
              </a:prstGeom>
              <a:blipFill>
                <a:blip r:embed="rId3"/>
                <a:stretch>
                  <a:fillRect l="-592" t="-10000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C64F8DC-0670-D923-1763-E6CC002224A6}"/>
              </a:ext>
            </a:extLst>
          </p:cNvPr>
          <p:cNvSpPr txBox="1"/>
          <p:nvPr/>
        </p:nvSpPr>
        <p:spPr>
          <a:xfrm>
            <a:off x="484272" y="3220272"/>
            <a:ext cx="3091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zh-CN" dirty="0"/>
              <a:t>📚P1226</a:t>
            </a:r>
            <a:r>
              <a:rPr kumimoji="1" lang="zh-CN" altLang="en-US" dirty="0"/>
              <a:t> 快速幂</a:t>
            </a: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zh-CN" dirty="0"/>
              <a:t>📚P3811</a:t>
            </a:r>
            <a:r>
              <a:rPr kumimoji="1" lang="zh-CN" altLang="en-US" dirty="0"/>
              <a:t> 模意义下的逆元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F76DE8-2788-2D36-697F-196089DC0E9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5600" y="1206806"/>
            <a:ext cx="3352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943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6DB43E-6F5E-C7CA-F55A-0D337898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49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032C1D-01AB-D80E-D8A7-6E7835BBD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有了逆元</a:t>
            </a:r>
            <a:r>
              <a:rPr kumimoji="1" lang="en-US" altLang="zh-CN" dirty="0"/>
              <a:t>,</a:t>
            </a:r>
            <a:r>
              <a:rPr kumimoji="1" lang="zh-CN" altLang="en-US" dirty="0"/>
              <a:t> 就有了运算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CB903A-F78B-0B71-4CFF-13FBD0BB4891}"/>
              </a:ext>
            </a:extLst>
          </p:cNvPr>
          <p:cNvSpPr txBox="1"/>
          <p:nvPr/>
        </p:nvSpPr>
        <p:spPr>
          <a:xfrm>
            <a:off x="628650" y="1251284"/>
            <a:ext cx="2794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分数怎么求</a:t>
            </a:r>
            <a:r>
              <a:rPr kumimoji="1" lang="en-US" altLang="zh-CN" dirty="0"/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zh-CN" dirty="0"/>
              <a:t>📚</a:t>
            </a:r>
            <a:r>
              <a:rPr kumimoji="1" lang="zh-CN" altLang="en-US" dirty="0"/>
              <a:t> </a:t>
            </a:r>
            <a:r>
              <a:rPr kumimoji="1" lang="en-US" altLang="zh-CN" dirty="0"/>
              <a:t>P2613</a:t>
            </a:r>
            <a:r>
              <a:rPr kumimoji="1" lang="zh-CN" altLang="en-US" dirty="0"/>
              <a:t> 有理数取余</a:t>
            </a:r>
          </a:p>
        </p:txBody>
      </p:sp>
    </p:spTree>
    <p:extLst>
      <p:ext uri="{BB962C8B-B14F-4D97-AF65-F5344CB8AC3E}">
        <p14:creationId xmlns:p14="http://schemas.microsoft.com/office/powerpoint/2010/main" val="3617063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459989-914A-090F-546A-B776E0FF3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5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4565E4-A5B7-FB81-5E89-384B6C684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Iverson</a:t>
            </a:r>
            <a:r>
              <a:rPr kumimoji="1" lang="zh-CN" altLang="en-US" dirty="0"/>
              <a:t>括号简介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FFD94D-363A-CBBD-070E-BD56627DC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379080"/>
            <a:ext cx="5546644" cy="15895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8C886A-6E4F-021E-1ED7-0A1BEFFBB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139129"/>
            <a:ext cx="6937071" cy="173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623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10B247-E0F2-A7CA-C355-3382C4F47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50</a:t>
            </a:fld>
            <a:endParaRPr lang="en-C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DD4794-85DC-B646-47BD-E51D24DB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数论函数</a:t>
            </a:r>
          </a:p>
        </p:txBody>
      </p:sp>
    </p:spTree>
    <p:extLst>
      <p:ext uri="{BB962C8B-B14F-4D97-AF65-F5344CB8AC3E}">
        <p14:creationId xmlns:p14="http://schemas.microsoft.com/office/powerpoint/2010/main" val="3824256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B2AE72-849E-DD40-D539-1DA7B9083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51</a:t>
            </a:fld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B4924EB6-FC32-D204-556D-763F1B0C25D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zh-CN" altLang="en-US" dirty="0"/>
                  <a:t>欧拉的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kumimoji="1" lang="zh-CN" altLang="en-US" dirty="0"/>
                  <a:t>函数</a:t>
                </a:r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B4924EB6-FC32-D204-556D-763F1B0C25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51" t="-18182" b="-2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74B31FA-6A4B-124F-E5E2-41E1C536D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188118"/>
            <a:ext cx="3975100" cy="342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32DAEA-39D0-9B81-32EA-921802589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678612"/>
            <a:ext cx="82804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559550-43D8-ECE1-E54C-1731E7764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2689806"/>
            <a:ext cx="5765800" cy="1854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0C0E0F-9769-2793-E094-1FE4DC874A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0" y="4691600"/>
            <a:ext cx="79502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774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4C7EF7-54AA-D6F4-0DFE-93F570058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52</a:t>
            </a:fld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C0B97665-192F-4355-78E4-2E7FB45BE82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zh-CN" altLang="en-US" dirty="0"/>
                  <a:t>计算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C0B97665-192F-4355-78E4-2E7FB45BE8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51" t="-18182" b="-2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6325942-0A43-8BFB-3394-0801768E0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78690"/>
            <a:ext cx="6908800" cy="33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E44741-281C-5FD6-EAF5-1950F67BA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34" y="1675606"/>
            <a:ext cx="952500" cy="342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234548-B56C-0AA3-8F07-E2E5CCF9B0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1473" y="1751806"/>
            <a:ext cx="1270000" cy="266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9E64E7-034D-378F-CA19-182B664DEB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3613" y="2125326"/>
            <a:ext cx="3835400" cy="33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5B88EA-B148-3E48-54F9-DA0D1F1DA9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9013" y="2125326"/>
            <a:ext cx="2451100" cy="33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DB590F-65EC-9295-748F-AC70D91BED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695" y="2510879"/>
            <a:ext cx="3060700" cy="317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FBBEB5-1257-BB24-6CB1-66C1E82615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3050" y="2486816"/>
            <a:ext cx="2374900" cy="368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FE32E2-9A14-E717-52B8-AFEF95F338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6695" y="2971962"/>
            <a:ext cx="1727200" cy="355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9EA1DD-B073-91CA-120A-ED67FE4CA8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4418" y="2947899"/>
            <a:ext cx="1892300" cy="381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00D5E0-60B8-D648-473E-5BF7088F3C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8650" y="3674022"/>
            <a:ext cx="4419600" cy="355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99AB86-FCF5-16CF-88E1-FB4A8BB5631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31473" y="4122855"/>
            <a:ext cx="5727700" cy="317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76CBE5-5C94-56B2-214E-C30EFA8AB58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2843" y="4107849"/>
            <a:ext cx="787400" cy="342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C9B4D5-6772-89D9-18AB-F932F21E62F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79077" y="4483895"/>
            <a:ext cx="4914900" cy="393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21B255-D41F-B2AB-9AD2-FCCBFB5A4D9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2473" y="4839946"/>
            <a:ext cx="75057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2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2DBB3F-03DE-B9E0-03A3-A27B51227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53</a:t>
            </a:fld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D7D45000-8632-0052-57AC-2E692959ECF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zh-CN" altLang="en-US" dirty="0"/>
                  <a:t>线性筛与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kumimoji="1" lang="zh-CN" altLang="en-US" dirty="0"/>
                  <a:t>函数的计算</a:t>
                </a:r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D7D45000-8632-0052-57AC-2E692959EC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51" t="-18182" b="-2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3AE5D1D-C31C-32F5-7AD6-4D1F33F2A2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800" y="1859359"/>
            <a:ext cx="8026400" cy="3721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39B930-7FA9-FBF9-8C01-F768F8511EB9}"/>
              </a:ext>
            </a:extLst>
          </p:cNvPr>
          <p:cNvSpPr txBox="1"/>
          <p:nvPr/>
        </p:nvSpPr>
        <p:spPr>
          <a:xfrm>
            <a:off x="697832" y="1239253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想法</a:t>
            </a:r>
            <a:r>
              <a:rPr kumimoji="1" lang="en-US" altLang="zh-CN" dirty="0"/>
              <a:t>:</a:t>
            </a:r>
            <a:r>
              <a:rPr kumimoji="1" lang="zh-CN" altLang="en-US" dirty="0"/>
              <a:t> 改造线性筛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534011-C202-F7E5-B104-9BA4EEEE0153}"/>
              </a:ext>
            </a:extLst>
          </p:cNvPr>
          <p:cNvSpPr/>
          <p:nvPr/>
        </p:nvSpPr>
        <p:spPr>
          <a:xfrm>
            <a:off x="5919537" y="2478505"/>
            <a:ext cx="2103140" cy="3368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质数的情况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119FEEC-8A19-72E6-31EB-A312150B847F}"/>
              </a:ext>
            </a:extLst>
          </p:cNvPr>
          <p:cNvCxnSpPr>
            <a:stCxn id="6" idx="1"/>
          </p:cNvCxnSpPr>
          <p:nvPr/>
        </p:nvCxnSpPr>
        <p:spPr>
          <a:xfrm flipH="1">
            <a:off x="3838074" y="2646947"/>
            <a:ext cx="2081463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331ECD0-2BED-48F7-36FD-E9D9E1586FBF}"/>
                  </a:ext>
                </a:extLst>
              </p:cNvPr>
              <p:cNvSpPr/>
              <p:nvPr/>
            </p:nvSpPr>
            <p:spPr>
              <a:xfrm>
                <a:off x="5919537" y="4998641"/>
                <a:ext cx="2103140" cy="673769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𝑖</m:t>
                    </m:r>
                  </m:oMath>
                </a14:m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可以被</a:t>
                </a:r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prime[j]</a:t>
                </a:r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整除</a:t>
                </a:r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FangSong" panose="02010609060101010101" pitchFamily="49" charset="-122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FangSong" panose="02010609060101010101" pitchFamily="49" charset="-122"/>
                            <a:cs typeface="Consolas" panose="020B0609020204030204" pitchFamily="49" charset="0"/>
                          </a:rPr>
                          <m:t>𝑝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FangSong" panose="02010609060101010101" pitchFamily="49" charset="-122"/>
                            <a:cs typeface="Consolas" panose="020B0609020204030204" pitchFamily="49" charset="0"/>
                          </a:rPr>
                          <m:t>𝑛</m:t>
                        </m:r>
                      </m:sup>
                    </m:sSup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FangSong" panose="02010609060101010101" pitchFamily="49" charset="-122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FangSong" panose="02010609060101010101" pitchFamily="49" charset="-122"/>
                            <a:cs typeface="Consolas" panose="020B0609020204030204" pitchFamily="49" charset="0"/>
                          </a:rPr>
                          <m:t>𝑝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FangSong" panose="02010609060101010101" pitchFamily="49" charset="-122"/>
                            <a:cs typeface="Consolas" panose="020B0609020204030204" pitchFamily="49" charset="0"/>
                          </a:rPr>
                          <m:t>𝑛</m:t>
                        </m:r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FangSong" panose="02010609060101010101" pitchFamily="49" charset="-122"/>
                            <a:cs typeface="Consolas" panose="020B0609020204030204" pitchFamily="49" charset="0"/>
                          </a:rPr>
                          <m:t>+1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331ECD0-2BED-48F7-36FD-E9D9E1586F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537" y="4998641"/>
                <a:ext cx="2103140" cy="673769"/>
              </a:xfrm>
              <a:prstGeom prst="rect">
                <a:avLst/>
              </a:prstGeom>
              <a:blipFill>
                <a:blip r:embed="rId4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A5ED00B-1BA1-D15B-F108-FEB02FC0F96D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4343400" y="4540527"/>
            <a:ext cx="1576137" cy="794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7738139-50D4-E0EB-3A41-2651E65B37F4}"/>
              </a:ext>
            </a:extLst>
          </p:cNvPr>
          <p:cNvCxnSpPr>
            <a:cxnSpLocks/>
          </p:cNvCxnSpPr>
          <p:nvPr/>
        </p:nvCxnSpPr>
        <p:spPr>
          <a:xfrm flipH="1">
            <a:off x="4572000" y="3878790"/>
            <a:ext cx="1155032" cy="150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9E76B19-ADEE-9711-7B6F-D998DBE5DFF5}"/>
                  </a:ext>
                </a:extLst>
              </p:cNvPr>
              <p:cNvSpPr/>
              <p:nvPr/>
            </p:nvSpPr>
            <p:spPr>
              <a:xfrm>
                <a:off x="5727032" y="3541905"/>
                <a:ext cx="2103140" cy="673769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600" dirty="0">
                    <a:ea typeface="FangSong" panose="02010609060101010101" pitchFamily="49" charset="-122"/>
                    <a:cs typeface="Consolas" panose="020B0609020204030204" pitchFamily="49" charset="0"/>
                  </a:rPr>
                  <a:t>新增一质因数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1600" b="0" i="0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prime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[</m:t>
                    </m:r>
                    <m:r>
                      <a:rPr kumimoji="1" lang="en-US" altLang="zh-CN" sz="1600" i="1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𝑗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]</m:t>
                    </m:r>
                    <m:r>
                      <a:rPr kumimoji="1" lang="zh-CN" altLang="en-US" sz="1600" i="1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互质</m:t>
                    </m:r>
                    <m:r>
                      <a:rPr kumimoji="1" lang="zh-CN" altLang="en-US" sz="160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的</m:t>
                    </m:r>
                    <m:r>
                      <a:rPr kumimoji="1" lang="zh-CN" altLang="en-US" sz="1600" i="1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情形</m:t>
                    </m:r>
                  </m:oMath>
                </a14:m>
                <a:endParaRPr kumimoji="1" lang="zh-CN" altLang="en-US" sz="1600" i="1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9E76B19-ADEE-9711-7B6F-D998DBE5DF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032" y="3541905"/>
                <a:ext cx="2103140" cy="6737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ame 16">
            <a:extLst>
              <a:ext uri="{FF2B5EF4-FFF2-40B4-BE49-F238E27FC236}">
                <a16:creationId xmlns:a16="http://schemas.microsoft.com/office/drawing/2014/main" id="{49576E12-5FD1-9895-EAF5-5BF7B3FF7B0B}"/>
              </a:ext>
            </a:extLst>
          </p:cNvPr>
          <p:cNvSpPr/>
          <p:nvPr/>
        </p:nvSpPr>
        <p:spPr>
          <a:xfrm>
            <a:off x="1513830" y="3647169"/>
            <a:ext cx="3058170" cy="598697"/>
          </a:xfrm>
          <a:prstGeom prst="fra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/>
              </a:solidFill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07C47F50-0F09-E651-3285-277FB5A22975}"/>
              </a:ext>
            </a:extLst>
          </p:cNvPr>
          <p:cNvSpPr/>
          <p:nvPr/>
        </p:nvSpPr>
        <p:spPr>
          <a:xfrm>
            <a:off x="3636335" y="4323662"/>
            <a:ext cx="858426" cy="448485"/>
          </a:xfrm>
          <a:prstGeom prst="fra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/>
              </a:solidFill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AB1F47FB-8818-02AD-D556-9485FAE255F6}"/>
              </a:ext>
            </a:extLst>
          </p:cNvPr>
          <p:cNvSpPr/>
          <p:nvPr/>
        </p:nvSpPr>
        <p:spPr>
          <a:xfrm>
            <a:off x="2700669" y="2931722"/>
            <a:ext cx="1794091" cy="448485"/>
          </a:xfrm>
          <a:prstGeom prst="fra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solidFill>
                <a:schemeClr val="tx1"/>
              </a:solidFill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D262307-EF47-8A68-D723-CFEA1DF52972}"/>
                  </a:ext>
                </a:extLst>
              </p:cNvPr>
              <p:cNvSpPr txBox="1"/>
              <p:nvPr/>
            </p:nvSpPr>
            <p:spPr>
              <a:xfrm>
                <a:off x="6118000" y="2677281"/>
                <a:ext cx="17519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D262307-EF47-8A68-D723-CFEA1DF52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000" y="2677281"/>
                <a:ext cx="1751954" cy="369332"/>
              </a:xfrm>
              <a:prstGeom prst="rect">
                <a:avLst/>
              </a:prstGeom>
              <a:blipFill>
                <a:blip r:embed="rId6"/>
                <a:stretch>
                  <a:fillRect l="-2158" b="-193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CD3506F-360E-732B-E19A-B9AA5690C323}"/>
                  </a:ext>
                </a:extLst>
              </p:cNvPr>
              <p:cNvSpPr txBox="1"/>
              <p:nvPr/>
            </p:nvSpPr>
            <p:spPr>
              <a:xfrm>
                <a:off x="5919537" y="4141003"/>
                <a:ext cx="3305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×(</m:t>
                    </m:r>
                    <m:r>
                      <m:rPr>
                        <m:sty m:val="p"/>
                      </m:rPr>
                      <a:rPr kumimoji="1" lang="en-US" altLang="zh-CN" i="1">
                        <a:latin typeface="Cambria Math" panose="02040503050406030204" pitchFamily="18" charset="0"/>
                      </a:rPr>
                      <m:t>prime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CD3506F-360E-732B-E19A-B9AA5690C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537" y="4141003"/>
                <a:ext cx="3305072" cy="369332"/>
              </a:xfrm>
              <a:prstGeom prst="rect">
                <a:avLst/>
              </a:prstGeom>
              <a:blipFill>
                <a:blip r:embed="rId7"/>
                <a:stretch>
                  <a:fillRect l="-1149" b="-193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29D077A-B3F1-8742-9AE8-E59A4699CADA}"/>
                  </a:ext>
                </a:extLst>
              </p:cNvPr>
              <p:cNvSpPr txBox="1"/>
              <p:nvPr/>
            </p:nvSpPr>
            <p:spPr>
              <a:xfrm>
                <a:off x="5919537" y="5608974"/>
                <a:ext cx="29011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×(</m:t>
                    </m:r>
                    <m:r>
                      <m:rPr>
                        <m:sty m:val="p"/>
                      </m:rPr>
                      <a:rPr kumimoji="1" lang="en-US" altLang="zh-CN" i="1">
                        <a:latin typeface="Cambria Math" panose="02040503050406030204" pitchFamily="18" charset="0"/>
                      </a:rPr>
                      <m:t>prime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29D077A-B3F1-8742-9AE8-E59A4699C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537" y="5608974"/>
                <a:ext cx="2901115" cy="369332"/>
              </a:xfrm>
              <a:prstGeom prst="rect">
                <a:avLst/>
              </a:prstGeom>
              <a:blipFill>
                <a:blip r:embed="rId8"/>
                <a:stretch>
                  <a:fillRect l="-1310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3020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5A8CC2-8C85-A1D0-4313-DA2B6C79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54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2A9D7D-0881-563A-8AD5-66F5EB0AE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线性筛</a:t>
            </a:r>
            <a:r>
              <a:rPr kumimoji="1" lang="en-US" altLang="zh-CN" dirty="0"/>
              <a:t>:</a:t>
            </a:r>
            <a:r>
              <a:rPr kumimoji="1" lang="zh-CN" altLang="en-US" dirty="0"/>
              <a:t> 演示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ADFC46-9A3A-84E0-2B49-281ECD28BE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968" y="1040524"/>
            <a:ext cx="8204561" cy="523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281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37C242-FD33-615A-1709-FA17E479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55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67DE33-2B5C-EE24-AD01-06179FF4F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📚</a:t>
            </a:r>
            <a:r>
              <a:rPr kumimoji="1" lang="zh-CN" altLang="en-US" dirty="0"/>
              <a:t> </a:t>
            </a:r>
            <a:r>
              <a:rPr kumimoji="1" lang="en-US" altLang="zh-CN" dirty="0"/>
              <a:t>P2158</a:t>
            </a:r>
            <a:r>
              <a:rPr kumimoji="1" lang="zh-CN" altLang="en-US" dirty="0"/>
              <a:t> 仪仗队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5CE838-3DA2-A467-328A-A8EB2CAE4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21206"/>
            <a:ext cx="3810000" cy="749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62093B-B081-EA9B-5C0E-0CD77DABE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51188"/>
            <a:ext cx="2400300" cy="81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F4F5EC-0C7A-EE73-007D-F3DF3D06D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2774621"/>
            <a:ext cx="3060700" cy="774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7F0D01-D2F4-B92A-7085-91398B5464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3535874"/>
            <a:ext cx="22098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671F02-1421-0774-9472-579EEC7D2C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4501864"/>
            <a:ext cx="19177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786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3F80C0-33BF-993B-2532-B5BB877C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56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9DC886-974F-5F63-9ADE-E843AFCB1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积性函数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B9664E-A6BE-BF5E-E52B-28CB38541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151217"/>
            <a:ext cx="7632700" cy="1193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B1B035-0200-7A29-3A32-1F4F6EE9C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668120"/>
            <a:ext cx="65024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597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7E9011-AE4B-949F-1A96-6F5D008C6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57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D520F8-5D8D-79EA-E8D3-D04B5B317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Euler</a:t>
            </a:r>
            <a:r>
              <a:rPr kumimoji="1" lang="zh-CN" altLang="en-US" dirty="0"/>
              <a:t>函数的性质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C15ED2-14AC-11A2-4AB0-05227E7C6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40524"/>
            <a:ext cx="4940300" cy="1079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B202F4-4E2E-1872-2C7E-D680A2491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77" y="2184400"/>
            <a:ext cx="7772400" cy="124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EC10DC-60CB-1F6F-A927-6D591D218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3429000"/>
            <a:ext cx="6756400" cy="965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583D04-B176-C763-0757-F4F2833FA7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4575735"/>
            <a:ext cx="5740400" cy="46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FEB885-C5DF-FC56-B208-870F18B124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359" y="5056223"/>
            <a:ext cx="1651000" cy="444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58B218-C59C-8F54-4ED0-1E065E8650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5359" y="5132423"/>
            <a:ext cx="3086100" cy="36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31ADF1-DFAB-8099-D841-B30EBBA874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130" y="5500723"/>
            <a:ext cx="7547547" cy="83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187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A51E3D-8CF1-5439-3D7D-80EA29E27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58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A6284C-7E8B-5741-B8B8-A3FB50F62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积性函数分解仍然得到积性函数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2C4A2D-6281-841B-5712-20033B60D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921627"/>
            <a:ext cx="5549900" cy="1917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802F55-FED0-5015-C465-8DFAD4173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738408"/>
            <a:ext cx="5372100" cy="368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9BC32A-44C5-54C4-F873-A5C09BB90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456" y="3106708"/>
            <a:ext cx="7759700" cy="736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23A7F2-8ACB-43D6-C3E7-355857F8E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811" y="3774450"/>
            <a:ext cx="2590800" cy="86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889190-6F9F-5424-DD7E-033FF459D1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7611" y="3899777"/>
            <a:ext cx="2247900" cy="698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976004-F043-1CDA-C71B-6249526459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3506" y="4654746"/>
            <a:ext cx="3098800" cy="101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920F8F-CFED-184C-C44F-4A22B417D4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3418" y="4857946"/>
            <a:ext cx="3149600" cy="812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B1B1BC-A40F-3D8A-564C-8729E8CFC5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024" y="5626296"/>
            <a:ext cx="4749800" cy="495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0EF04F-82C2-9DAF-4236-3FFEA64E362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2456" y="6087205"/>
            <a:ext cx="65405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73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7F9F8C-7320-09BD-B6B6-563AFB30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6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5778AC-23CD-9885-DDD6-AEFE8A1BE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✏️</a:t>
            </a:r>
            <a:r>
              <a:rPr kumimoji="1" lang="zh-CN" altLang="en-US" dirty="0"/>
              <a:t> 例子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3649E4-8722-737F-B2B2-2D72A3DD6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166138"/>
            <a:ext cx="6350000" cy="3022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A477F3-E59B-2357-BE7D-7FC8B985F8DC}"/>
                  </a:ext>
                </a:extLst>
              </p:cNvPr>
              <p:cNvSpPr txBox="1"/>
              <p:nvPr/>
            </p:nvSpPr>
            <p:spPr>
              <a:xfrm>
                <a:off x="2342367" y="2768253"/>
                <a:ext cx="3400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kumimoji="1" lang="zh-CN" altLang="en-US" sz="1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A477F3-E59B-2357-BE7D-7FC8B985F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367" y="2768253"/>
                <a:ext cx="340028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521B76-DF9D-9E82-9A0E-28640FE5E39F}"/>
                  </a:ext>
                </a:extLst>
              </p:cNvPr>
              <p:cNvSpPr txBox="1"/>
              <p:nvPr/>
            </p:nvSpPr>
            <p:spPr>
              <a:xfrm>
                <a:off x="3031298" y="2780779"/>
                <a:ext cx="35779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1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kumimoji="1" lang="en-US" altLang="zh-CN" sz="11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zh-CN" altLang="en-US" sz="11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521B76-DF9D-9E82-9A0E-28640FE5E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298" y="2780779"/>
                <a:ext cx="357790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72ED57-911A-0E81-F572-76E26B9B84C2}"/>
                  </a:ext>
                </a:extLst>
              </p:cNvPr>
              <p:cNvSpPr txBox="1"/>
              <p:nvPr/>
            </p:nvSpPr>
            <p:spPr>
              <a:xfrm>
                <a:off x="3866280" y="2793305"/>
                <a:ext cx="618759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1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kumimoji="1" lang="en-US" altLang="zh-CN" sz="1100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kumimoji="1" lang="en-US" altLang="zh-CN" sz="11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kumimoji="1" lang="en-US" altLang="zh-CN" sz="11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zh-CN" altLang="en-US" sz="11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72ED57-911A-0E81-F572-76E26B9B8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280" y="2793305"/>
                <a:ext cx="618759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C0403A-CDDE-6F3D-9EA1-32AA8B2648EB}"/>
                  </a:ext>
                </a:extLst>
              </p:cNvPr>
              <p:cNvSpPr txBox="1"/>
              <p:nvPr/>
            </p:nvSpPr>
            <p:spPr>
              <a:xfrm>
                <a:off x="4718050" y="2810121"/>
                <a:ext cx="618759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1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kumimoji="1" lang="en-US" altLang="zh-CN" sz="1100" b="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kumimoji="1" lang="en-US" altLang="zh-CN" sz="11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kumimoji="1" lang="en-US" altLang="zh-CN" sz="11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zh-CN" altLang="en-US" sz="11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C0403A-CDDE-6F3D-9EA1-32AA8B264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050" y="2810121"/>
                <a:ext cx="618759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611EA5-0E48-7D5A-5C0E-9BC96C14A4CB}"/>
                  </a:ext>
                </a:extLst>
              </p:cNvPr>
              <p:cNvSpPr txBox="1"/>
              <p:nvPr/>
            </p:nvSpPr>
            <p:spPr>
              <a:xfrm>
                <a:off x="5774499" y="3581115"/>
                <a:ext cx="512255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05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kumimoji="1" lang="en-US" altLang="zh-CN" sz="105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105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kumimoji="1" lang="en-US" altLang="zh-CN" sz="105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zh-CN" altLang="en-US" sz="105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611EA5-0E48-7D5A-5C0E-9BC96C14A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499" y="3581115"/>
                <a:ext cx="512255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396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655F01-C289-DB2B-B974-FCCF49D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7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52398C-6EC2-9B37-3439-1858D39F2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CN" dirty="0"/>
              <a:t>多重和式</a:t>
            </a:r>
            <a:endParaRPr kumimoji="1"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390F49-724E-F3B1-2412-13A822FE4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192854"/>
            <a:ext cx="6350000" cy="254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8DC25F-4F26-5E8E-6D79-5CE3C6407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831948"/>
            <a:ext cx="55880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50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A2DAEB-2A1F-8421-82D4-6C728A0A0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8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7C21E2-33AB-7180-ABB0-97BFB8B23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多重和式记号的交换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65A5FC-D287-7B29-9DF7-C07982AD6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40524"/>
            <a:ext cx="4508500" cy="314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A53581-1397-78AF-2D81-3B1BE6D3E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996310"/>
            <a:ext cx="4319131" cy="2311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A6FC97-FC4D-5E9F-0655-E771A36909EC}"/>
                  </a:ext>
                </a:extLst>
              </p:cNvPr>
              <p:cNvSpPr txBox="1"/>
              <p:nvPr/>
            </p:nvSpPr>
            <p:spPr>
              <a:xfrm>
                <a:off x="1578279" y="5311036"/>
                <a:ext cx="642099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zh-CN" sz="9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kumimoji="1" lang="zh-CN" altLang="en-US" sz="900" dirty="0"/>
                  <a:t>与</a:t>
                </a:r>
                <a14:m>
                  <m:oMath xmlns:m="http://schemas.openxmlformats.org/officeDocument/2006/math">
                    <m:r>
                      <a:rPr kumimoji="1" lang="en-US" altLang="zh-CN" sz="9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zh-CN" altLang="en-US" sz="900" dirty="0"/>
                  <a:t>独立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A6FC97-FC4D-5E9F-0655-E771A3690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279" y="5311036"/>
                <a:ext cx="642099" cy="230832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763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B1B62A-99FB-0DE5-D4AB-99A689F63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9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733849-79D1-24D3-008D-086E49012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记号的交换</a:t>
            </a:r>
            <a:r>
              <a:rPr kumimoji="1" lang="en-US" altLang="zh-CN" dirty="0"/>
              <a:t>(</a:t>
            </a:r>
            <a:r>
              <a:rPr kumimoji="1" lang="zh-CN" altLang="en-US" dirty="0"/>
              <a:t>继续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436B42-B6CD-5662-0834-259CB807F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02151"/>
            <a:ext cx="6197600" cy="1422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06C27-6D07-654C-42CF-B62230AEBDAD}"/>
              </a:ext>
            </a:extLst>
          </p:cNvPr>
          <p:cNvSpPr txBox="1"/>
          <p:nvPr/>
        </p:nvSpPr>
        <p:spPr>
          <a:xfrm>
            <a:off x="701458" y="289351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如何交换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5A853B-A894-09AC-1408-116F5AC64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702" y="2814697"/>
            <a:ext cx="1257300" cy="5969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C916F13-2C6B-2E1E-A03A-FE3D9D93C98B}"/>
              </a:ext>
            </a:extLst>
          </p:cNvPr>
          <p:cNvCxnSpPr/>
          <p:nvPr/>
        </p:nvCxnSpPr>
        <p:spPr>
          <a:xfrm flipV="1">
            <a:off x="2257389" y="3727003"/>
            <a:ext cx="0" cy="1402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C01394-A021-E496-9C7C-9A112D8B67DE}"/>
              </a:ext>
            </a:extLst>
          </p:cNvPr>
          <p:cNvCxnSpPr>
            <a:cxnSpLocks/>
          </p:cNvCxnSpPr>
          <p:nvPr/>
        </p:nvCxnSpPr>
        <p:spPr>
          <a:xfrm>
            <a:off x="2048020" y="4916976"/>
            <a:ext cx="18878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01A481-317D-6CDF-5A46-D8089FB1C28E}"/>
                  </a:ext>
                </a:extLst>
              </p:cNvPr>
              <p:cNvSpPr txBox="1"/>
              <p:nvPr/>
            </p:nvSpPr>
            <p:spPr>
              <a:xfrm>
                <a:off x="3935876" y="4835904"/>
                <a:ext cx="329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kumimoji="1" lang="zh-CN" alt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01A481-317D-6CDF-5A46-D8089FB1C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876" y="4835904"/>
                <a:ext cx="32983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9BCD312-C791-B1B3-D2ED-F19B4CBE5294}"/>
                  </a:ext>
                </a:extLst>
              </p:cNvPr>
              <p:cNvSpPr txBox="1"/>
              <p:nvPr/>
            </p:nvSpPr>
            <p:spPr>
              <a:xfrm>
                <a:off x="1931712" y="3601743"/>
                <a:ext cx="3361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kumimoji="1" lang="zh-CN" alt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9BCD312-C791-B1B3-D2ED-F19B4CBE5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712" y="3601743"/>
                <a:ext cx="336118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4CF2BD6-B7F5-985F-E053-F59815EC912B}"/>
                  </a:ext>
                </a:extLst>
              </p:cNvPr>
              <p:cNvSpPr txBox="1"/>
              <p:nvPr/>
            </p:nvSpPr>
            <p:spPr>
              <a:xfrm>
                <a:off x="3307886" y="4916976"/>
                <a:ext cx="3858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4CF2BD6-B7F5-985F-E053-F59815EC9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886" y="4916976"/>
                <a:ext cx="38581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E04F3357-0F4F-241C-215C-F8D4FC1BE1DC}"/>
              </a:ext>
            </a:extLst>
          </p:cNvPr>
          <p:cNvSpPr txBox="1"/>
          <p:nvPr/>
        </p:nvSpPr>
        <p:spPr>
          <a:xfrm>
            <a:off x="2426614" y="49169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679CCD-70B1-3008-D62F-9716F11803CD}"/>
              </a:ext>
            </a:extLst>
          </p:cNvPr>
          <p:cNvSpPr txBox="1"/>
          <p:nvPr/>
        </p:nvSpPr>
        <p:spPr>
          <a:xfrm>
            <a:off x="1944483" y="45456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1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52E5147-1E5C-16FC-146A-EFCA3E9B058E}"/>
                  </a:ext>
                </a:extLst>
              </p:cNvPr>
              <p:cNvSpPr txBox="1"/>
              <p:nvPr/>
            </p:nvSpPr>
            <p:spPr>
              <a:xfrm>
                <a:off x="1906865" y="3951090"/>
                <a:ext cx="446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52E5147-1E5C-16FC-146A-EFCA3E9B0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865" y="3951090"/>
                <a:ext cx="44672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079D9B-375E-BABE-8630-15C631B7B8FF}"/>
              </a:ext>
            </a:extLst>
          </p:cNvPr>
          <p:cNvCxnSpPr>
            <a:stCxn id="20" idx="3"/>
            <a:endCxn id="20" idx="3"/>
          </p:cNvCxnSpPr>
          <p:nvPr/>
        </p:nvCxnSpPr>
        <p:spPr>
          <a:xfrm>
            <a:off x="2353589" y="41357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5C67635-3E18-1217-CEB4-193993FFA2AD}"/>
              </a:ext>
            </a:extLst>
          </p:cNvPr>
          <p:cNvCxnSpPr>
            <a:cxnSpLocks/>
            <a:endCxn id="20" idx="3"/>
          </p:cNvCxnSpPr>
          <p:nvPr/>
        </p:nvCxnSpPr>
        <p:spPr>
          <a:xfrm>
            <a:off x="2257389" y="4135756"/>
            <a:ext cx="9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13A959D-0FD3-419C-7D50-C977ED6D5F61}"/>
              </a:ext>
            </a:extLst>
          </p:cNvPr>
          <p:cNvCxnSpPr>
            <a:cxnSpLocks/>
          </p:cNvCxnSpPr>
          <p:nvPr/>
        </p:nvCxnSpPr>
        <p:spPr>
          <a:xfrm>
            <a:off x="2257389" y="4742147"/>
            <a:ext cx="9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F46F679-0072-42FC-1C78-0268B1B21C89}"/>
              </a:ext>
            </a:extLst>
          </p:cNvPr>
          <p:cNvCxnSpPr>
            <a:cxnSpLocks/>
          </p:cNvCxnSpPr>
          <p:nvPr/>
        </p:nvCxnSpPr>
        <p:spPr>
          <a:xfrm rot="16200000">
            <a:off x="3461441" y="4866856"/>
            <a:ext cx="9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1772CFF-4CE2-B084-FA98-B0FACE129F14}"/>
              </a:ext>
            </a:extLst>
          </p:cNvPr>
          <p:cNvCxnSpPr>
            <a:cxnSpLocks/>
          </p:cNvCxnSpPr>
          <p:nvPr/>
        </p:nvCxnSpPr>
        <p:spPr>
          <a:xfrm rot="16200000">
            <a:off x="2547041" y="4866856"/>
            <a:ext cx="9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0C166643-16D0-95FB-7F97-433F72D53D9C}"/>
              </a:ext>
            </a:extLst>
          </p:cNvPr>
          <p:cNvSpPr/>
          <p:nvPr/>
        </p:nvSpPr>
        <p:spPr>
          <a:xfrm>
            <a:off x="2574759" y="4135756"/>
            <a:ext cx="45719" cy="6063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436FEBC-CE33-BFA6-9BA4-EBD537878A65}"/>
                  </a:ext>
                </a:extLst>
              </p:cNvPr>
              <p:cNvSpPr txBox="1"/>
              <p:nvPr/>
            </p:nvSpPr>
            <p:spPr>
              <a:xfrm>
                <a:off x="4503144" y="3307262"/>
                <a:ext cx="27767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>
                    <a:solidFill>
                      <a:schemeClr val="accent1"/>
                    </a:solidFill>
                  </a:rPr>
                  <a:t>首先</a:t>
                </a:r>
                <a:r>
                  <a:rPr kumimoji="1" lang="zh-CN" altLang="en-US" dirty="0"/>
                  <a:t>固定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zh-CN" altLang="en-US" dirty="0"/>
                  <a:t>考察</a:t>
                </a:r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kumimoji="1" lang="zh-CN" altLang="en-US" dirty="0"/>
                  <a:t>的范围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436FEBC-CE33-BFA6-9BA4-EBD537878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144" y="3307262"/>
                <a:ext cx="2776786" cy="369332"/>
              </a:xfrm>
              <a:prstGeom prst="rect">
                <a:avLst/>
              </a:prstGeom>
              <a:blipFill>
                <a:blip r:embed="rId8"/>
                <a:stretch>
                  <a:fillRect l="-1364" t="-10000" r="-909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864749CF-5FBF-1053-C954-E8BBF46D5E62}"/>
              </a:ext>
            </a:extLst>
          </p:cNvPr>
          <p:cNvSpPr/>
          <p:nvPr/>
        </p:nvSpPr>
        <p:spPr>
          <a:xfrm>
            <a:off x="2620776" y="4135757"/>
            <a:ext cx="58490" cy="4929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E2107A7-6E97-4540-25D5-03899077C235}"/>
              </a:ext>
            </a:extLst>
          </p:cNvPr>
          <p:cNvSpPr/>
          <p:nvPr/>
        </p:nvSpPr>
        <p:spPr>
          <a:xfrm>
            <a:off x="2687470" y="4135757"/>
            <a:ext cx="58490" cy="40985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18809C2-A996-4E74-21F8-232B4860D206}"/>
              </a:ext>
            </a:extLst>
          </p:cNvPr>
          <p:cNvCxnSpPr>
            <a:cxnSpLocks/>
          </p:cNvCxnSpPr>
          <p:nvPr/>
        </p:nvCxnSpPr>
        <p:spPr>
          <a:xfrm flipV="1">
            <a:off x="2477199" y="3782957"/>
            <a:ext cx="935803" cy="1120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A3A1F7F-85F2-2508-D7BB-393C73F26A5D}"/>
                  </a:ext>
                </a:extLst>
              </p:cNvPr>
              <p:cNvSpPr txBox="1"/>
              <p:nvPr/>
            </p:nvSpPr>
            <p:spPr>
              <a:xfrm>
                <a:off x="3334432" y="3468121"/>
                <a:ext cx="7185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A3A1F7F-85F2-2508-D7BB-393C73F26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432" y="3468121"/>
                <a:ext cx="718530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1AB6CAE-1D51-B676-3CC5-F8159B0063BD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2353589" y="4122021"/>
            <a:ext cx="1649182" cy="13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B824DF0-A155-E610-07D8-8B7CE9376227}"/>
                  </a:ext>
                </a:extLst>
              </p:cNvPr>
              <p:cNvSpPr txBox="1"/>
              <p:nvPr/>
            </p:nvSpPr>
            <p:spPr>
              <a:xfrm>
                <a:off x="3449440" y="3973766"/>
                <a:ext cx="835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B824DF0-A155-E610-07D8-8B7CE9376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440" y="3973766"/>
                <a:ext cx="835422" cy="369332"/>
              </a:xfrm>
              <a:prstGeom prst="rect">
                <a:avLst/>
              </a:prstGeom>
              <a:blipFill>
                <a:blip r:embed="rId1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ight Arrow 40">
            <a:extLst>
              <a:ext uri="{FF2B5EF4-FFF2-40B4-BE49-F238E27FC236}">
                <a16:creationId xmlns:a16="http://schemas.microsoft.com/office/drawing/2014/main" id="{C9DD49A7-A897-A7EF-FC14-B5912B334BBB}"/>
              </a:ext>
            </a:extLst>
          </p:cNvPr>
          <p:cNvSpPr/>
          <p:nvPr/>
        </p:nvSpPr>
        <p:spPr>
          <a:xfrm rot="16200000">
            <a:off x="2515447" y="4750705"/>
            <a:ext cx="553668" cy="17728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58DB3759-38E2-69FF-C57D-FD356386FBC1}"/>
              </a:ext>
            </a:extLst>
          </p:cNvPr>
          <p:cNvSpPr/>
          <p:nvPr/>
        </p:nvSpPr>
        <p:spPr>
          <a:xfrm rot="16200000">
            <a:off x="2523160" y="3789935"/>
            <a:ext cx="553668" cy="17728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32CFA8A-87E5-F7D7-E044-CE3EA43DDB02}"/>
                  </a:ext>
                </a:extLst>
              </p:cNvPr>
              <p:cNvSpPr txBox="1"/>
              <p:nvPr/>
            </p:nvSpPr>
            <p:spPr>
              <a:xfrm>
                <a:off x="4583355" y="3857507"/>
                <a:ext cx="43508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对于每一个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从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穿入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从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zh-CN" altLang="en-US" dirty="0"/>
                  <a:t>穿出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每一个都这样做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就得到了全部的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32CFA8A-87E5-F7D7-E044-CE3EA43DD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355" y="3857507"/>
                <a:ext cx="4350871" cy="646331"/>
              </a:xfrm>
              <a:prstGeom prst="rect">
                <a:avLst/>
              </a:prstGeom>
              <a:blipFill>
                <a:blip r:embed="rId11"/>
                <a:stretch>
                  <a:fillRect l="-581" t="-5769" r="-291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DD102ED-D5B6-07EC-814B-80BA102E2FD2}"/>
                  </a:ext>
                </a:extLst>
              </p:cNvPr>
              <p:cNvSpPr txBox="1"/>
              <p:nvPr/>
            </p:nvSpPr>
            <p:spPr>
              <a:xfrm>
                <a:off x="4503144" y="4599727"/>
                <a:ext cx="38283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>
                    <a:solidFill>
                      <a:srgbClr val="FF0000"/>
                    </a:solidFill>
                  </a:rPr>
                  <a:t>交换</a:t>
                </a:r>
                <a:r>
                  <a:rPr kumimoji="1" lang="zh-CN" altLang="en-US" dirty="0"/>
                  <a:t>求和记号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固定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kumimoji="1" lang="zh-CN" altLang="en-US" dirty="0"/>
                  <a:t>考察</a:t>
                </a:r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zh-CN" altLang="en-US" dirty="0"/>
                  <a:t>的范围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DD102ED-D5B6-07EC-814B-80BA102E2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144" y="4599727"/>
                <a:ext cx="3828356" cy="369332"/>
              </a:xfrm>
              <a:prstGeom prst="rect">
                <a:avLst/>
              </a:prstGeom>
              <a:blipFill>
                <a:blip r:embed="rId12"/>
                <a:stretch>
                  <a:fillRect l="-990" t="-10000" r="-330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ight Arrow 44">
            <a:extLst>
              <a:ext uri="{FF2B5EF4-FFF2-40B4-BE49-F238E27FC236}">
                <a16:creationId xmlns:a16="http://schemas.microsoft.com/office/drawing/2014/main" id="{6ECC6EC1-0D35-EFD5-FA69-55DCBE38AB6B}"/>
              </a:ext>
            </a:extLst>
          </p:cNvPr>
          <p:cNvSpPr/>
          <p:nvPr/>
        </p:nvSpPr>
        <p:spPr>
          <a:xfrm>
            <a:off x="2023898" y="4290235"/>
            <a:ext cx="553668" cy="1772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451561B0-9A98-9476-1E90-CA401D402A4B}"/>
              </a:ext>
            </a:extLst>
          </p:cNvPr>
          <p:cNvSpPr/>
          <p:nvPr/>
        </p:nvSpPr>
        <p:spPr>
          <a:xfrm>
            <a:off x="2942069" y="4314070"/>
            <a:ext cx="553668" cy="1772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1C3D384-A993-CB26-53BC-41FC7B3D4D45}"/>
                  </a:ext>
                </a:extLst>
              </p:cNvPr>
              <p:cNvSpPr txBox="1"/>
              <p:nvPr/>
            </p:nvSpPr>
            <p:spPr>
              <a:xfrm>
                <a:off x="4595172" y="4998554"/>
                <a:ext cx="44053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对于每一个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从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穿入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从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kumimoji="1" lang="zh-CN" altLang="en-US" dirty="0"/>
                  <a:t>穿出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每一个都这样做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就得到了全部的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1C3D384-A993-CB26-53BC-41FC7B3D4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172" y="4998554"/>
                <a:ext cx="4405373" cy="646331"/>
              </a:xfrm>
              <a:prstGeom prst="rect">
                <a:avLst/>
              </a:prstGeom>
              <a:blipFill>
                <a:blip r:embed="rId13"/>
                <a:stretch>
                  <a:fillRect l="-862" t="-5769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BC14F0A-C743-27F2-44D8-D9E76862F903}"/>
                  </a:ext>
                </a:extLst>
              </p:cNvPr>
              <p:cNvSpPr txBox="1"/>
              <p:nvPr/>
            </p:nvSpPr>
            <p:spPr>
              <a:xfrm>
                <a:off x="4503144" y="5666457"/>
                <a:ext cx="2680606" cy="451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结果</a:t>
                </a:r>
                <a:r>
                  <a:rPr kumimoji="1" lang="en-US" altLang="zh-CN" dirty="0"/>
                  <a:t>: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</m:nary>
                        <m:r>
                          <a:rPr kumimoji="1" lang="zh-CN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BC14F0A-C743-27F2-44D8-D9E76862F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144" y="5666457"/>
                <a:ext cx="2680606" cy="451470"/>
              </a:xfrm>
              <a:prstGeom prst="rect">
                <a:avLst/>
              </a:prstGeom>
              <a:blipFill>
                <a:blip r:embed="rId14"/>
                <a:stretch>
                  <a:fillRect l="-1415" t="-83333" b="-1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17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9" grpId="0" animBg="1"/>
      <p:bldP spid="30" grpId="0"/>
      <p:bldP spid="31" grpId="0" animBg="1"/>
      <p:bldP spid="32" grpId="0" animBg="1"/>
      <p:bldP spid="36" grpId="0"/>
      <p:bldP spid="40" grpId="0"/>
      <p:bldP spid="41" grpId="0" animBg="1"/>
      <p:bldP spid="42" grpId="0" animBg="1"/>
      <p:bldP spid="43" grpId="0"/>
      <p:bldP spid="44" grpId="0"/>
      <p:bldP spid="45" grpId="0" animBg="1"/>
      <p:bldP spid="46" grpId="0" animBg="1"/>
      <p:bldP spid="47" grpId="0"/>
      <p:bldP spid="4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 sz="1600" dirty="0" smtClean="0">
            <a:latin typeface="Consolas" panose="020B0609020204030204" pitchFamily="49" charset="0"/>
            <a:ea typeface="FangSong" panose="02010609060101010101" pitchFamily="49" charset="-122"/>
            <a:cs typeface="Consolas" panose="020B0609020204030204" pitchFamily="49" charset="0"/>
          </a:defRPr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 marL="342900" indent="-342900" algn="l">
          <a:buFont typeface="Arial" panose="020B0604020202020204" pitchFamily="34" charset="0"/>
          <a:buChar char="•"/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9538</TotalTime>
  <Words>1290</Words>
  <Application>Microsoft Macintosh PowerPoint</Application>
  <PresentationFormat>On-screen Show (4:3)</PresentationFormat>
  <Paragraphs>313</Paragraphs>
  <Slides>58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Calibri</vt:lpstr>
      <vt:lpstr>Cambria Math</vt:lpstr>
      <vt:lpstr>Consolas</vt:lpstr>
      <vt:lpstr>Times New Roman</vt:lpstr>
      <vt:lpstr>Office Theme</vt:lpstr>
      <vt:lpstr>9. 数论基础</vt:lpstr>
      <vt:lpstr>整除关系</vt:lpstr>
      <vt:lpstr>基本的定义</vt:lpstr>
      <vt:lpstr>与求和记号的交互</vt:lpstr>
      <vt:lpstr>Iverson括号简介</vt:lpstr>
      <vt:lpstr>✏️ 例子</vt:lpstr>
      <vt:lpstr>多重和式</vt:lpstr>
      <vt:lpstr>多重和式记号的交换</vt:lpstr>
      <vt:lpstr>记号的交换(继续)</vt:lpstr>
      <vt:lpstr>回到刚刚的例子</vt:lpstr>
      <vt:lpstr>怎么严格地说明?</vt:lpstr>
      <vt:lpstr>📚 CQOI2007 余数求和</vt:lpstr>
      <vt:lpstr>最大公约数</vt:lpstr>
      <vt:lpstr>最大公约数</vt:lpstr>
      <vt:lpstr>📚 P1029 GCD和LCM问题</vt:lpstr>
      <vt:lpstr>📚 CF582A GCD Table</vt:lpstr>
      <vt:lpstr>求解最大公约数</vt:lpstr>
      <vt:lpstr>刚刚的过程: 扩展Euclid算法(exgcd)</vt:lpstr>
      <vt:lpstr>模板: exgcd</vt:lpstr>
      <vt:lpstr>扩展I: 线性不定方程</vt:lpstr>
      <vt:lpstr>扩展II: 寻求通解</vt:lpstr>
      <vt:lpstr>📚 P1516 青蛙的约会</vt:lpstr>
      <vt:lpstr>公因子的其他性质</vt:lpstr>
      <vt:lpstr>质数与合数</vt:lpstr>
      <vt:lpstr>质数: 构成自然数的 “框架”(1/2)</vt:lpstr>
      <vt:lpstr>质数: 构成自然数的 “框架”(2/2)</vt:lpstr>
      <vt:lpstr>框架与坐标</vt:lpstr>
      <vt:lpstr>整数的坐标</vt:lpstr>
      <vt:lpstr>📚 除法表达式</vt:lpstr>
      <vt:lpstr>如何得到整数的质因数分解?</vt:lpstr>
      <vt:lpstr>📚UVA10375 选择与除法</vt:lpstr>
      <vt:lpstr>关于质数的性质</vt:lpstr>
      <vt:lpstr>判定一个数是质数</vt:lpstr>
      <vt:lpstr>筛法(Sieve)</vt:lpstr>
      <vt:lpstr>筛法(Sieve)</vt:lpstr>
      <vt:lpstr>Euler筛</vt:lpstr>
      <vt:lpstr>Euler筛法: 代码实现</vt:lpstr>
      <vt:lpstr>大胆的想法: 删除到i%p[j]=0即可</vt:lpstr>
      <vt:lpstr>同余关系: 加减乘</vt:lpstr>
      <vt:lpstr>模运算的除法</vt:lpstr>
      <vt:lpstr>另类的约分</vt:lpstr>
      <vt:lpstr>✏️ 逆元(数论倒数)</vt:lpstr>
      <vt:lpstr>✏️ 递推求逆元</vt:lpstr>
      <vt:lpstr>循环的模式</vt:lpstr>
      <vt:lpstr>循环模式: 例子和证明(1/3)</vt:lpstr>
      <vt:lpstr>循环模式: 例子和证明(2/3)</vt:lpstr>
      <vt:lpstr>逆元: 第二种方法</vt:lpstr>
      <vt:lpstr>回顾: 快速幂</vt:lpstr>
      <vt:lpstr>有了逆元, 就有了运算</vt:lpstr>
      <vt:lpstr>数论函数</vt:lpstr>
      <vt:lpstr>欧拉的φ函数</vt:lpstr>
      <vt:lpstr>计算φ(m)</vt:lpstr>
      <vt:lpstr>线性筛与φ函数的计算</vt:lpstr>
      <vt:lpstr>线性筛: 演示</vt:lpstr>
      <vt:lpstr>📚 P2158 仪仗队</vt:lpstr>
      <vt:lpstr>积性函数</vt:lpstr>
      <vt:lpstr>Euler函数的性质</vt:lpstr>
      <vt:lpstr>积性函数分解仍然得到积性函数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张 桄玮</dc:creator>
  <cp:lastModifiedBy>张 桄玮</cp:lastModifiedBy>
  <cp:revision>254</cp:revision>
  <dcterms:created xsi:type="dcterms:W3CDTF">2023-05-28T12:52:33Z</dcterms:created>
  <dcterms:modified xsi:type="dcterms:W3CDTF">2024-08-14T14:52:03Z</dcterms:modified>
</cp:coreProperties>
</file>